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700" r:id="rId5"/>
    <p:sldMasterId id="2147483716" r:id="rId6"/>
    <p:sldMasterId id="2147483731" r:id="rId7"/>
    <p:sldMasterId id="2147483683" r:id="rId8"/>
  </p:sldMasterIdLst>
  <p:notesMasterIdLst>
    <p:notesMasterId r:id="rId25"/>
  </p:notesMasterIdLst>
  <p:handoutMasterIdLst>
    <p:handoutMasterId r:id="rId26"/>
  </p:handoutMasterIdLst>
  <p:sldIdLst>
    <p:sldId id="302" r:id="rId9"/>
    <p:sldId id="347" r:id="rId10"/>
    <p:sldId id="303" r:id="rId11"/>
    <p:sldId id="306" r:id="rId12"/>
    <p:sldId id="341" r:id="rId13"/>
    <p:sldId id="340" r:id="rId14"/>
    <p:sldId id="342" r:id="rId15"/>
    <p:sldId id="305" r:id="rId16"/>
    <p:sldId id="345" r:id="rId17"/>
    <p:sldId id="343" r:id="rId18"/>
    <p:sldId id="258" r:id="rId19"/>
    <p:sldId id="337" r:id="rId20"/>
    <p:sldId id="338" r:id="rId21"/>
    <p:sldId id="344" r:id="rId22"/>
    <p:sldId id="346" r:id="rId23"/>
    <p:sldId id="348" r:id="rId24"/>
  </p:sldIdLst>
  <p:sldSz cx="12192000" cy="6858000"/>
  <p:notesSz cx="6797675" cy="9926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C3A94C3-95D5-F9A2-4E8F-47B85DE8F5CB}" name="David Watson" initials="DW" userId="S::WatsonD@chathamhouse.org::9ec07e73-3cc1-4c41-b1ea-60821b0befb5"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B800"/>
    <a:srgbClr val="FDD7CB"/>
    <a:srgbClr val="FF8500"/>
    <a:srgbClr val="00A83B"/>
    <a:srgbClr val="ED3B9C"/>
    <a:srgbClr val="00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35CB41-9360-4D15-9C70-60B92B4A7990}" v="121" dt="2023-01-31T22:15:27.71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85"/>
    <p:restoredTop sz="93447" autoAdjust="0"/>
  </p:normalViewPr>
  <p:slideViewPr>
    <p:cSldViewPr>
      <p:cViewPr>
        <p:scale>
          <a:sx n="67" d="100"/>
          <a:sy n="67" d="100"/>
        </p:scale>
        <p:origin x="608" y="44"/>
      </p:cViewPr>
      <p:guideLst>
        <p:guide pos="3840"/>
        <p:guide orient="horz" pos="216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80" d="100"/>
          <a:sy n="80" d="100"/>
        </p:scale>
        <p:origin x="-1974" y="-78"/>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Watson" userId="9ec07e73-3cc1-4c41-b1ea-60821b0befb5" providerId="ADAL" clId="{6335CB41-9360-4D15-9C70-60B92B4A7990}"/>
    <pc:docChg chg="custSel addSld delSld modSld sldOrd">
      <pc:chgData name="David Watson" userId="9ec07e73-3cc1-4c41-b1ea-60821b0befb5" providerId="ADAL" clId="{6335CB41-9360-4D15-9C70-60B92B4A7990}" dt="2023-01-31T22:15:27.718" v="7356" actId="1076"/>
      <pc:docMkLst>
        <pc:docMk/>
      </pc:docMkLst>
      <pc:sldChg chg="modSp add mod">
        <pc:chgData name="David Watson" userId="9ec07e73-3cc1-4c41-b1ea-60821b0befb5" providerId="ADAL" clId="{6335CB41-9360-4D15-9C70-60B92B4A7990}" dt="2023-01-31T17:13:52.172" v="4823" actId="6549"/>
        <pc:sldMkLst>
          <pc:docMk/>
          <pc:sldMk cId="0" sldId="258"/>
        </pc:sldMkLst>
        <pc:spChg chg="mod">
          <ac:chgData name="David Watson" userId="9ec07e73-3cc1-4c41-b1ea-60821b0befb5" providerId="ADAL" clId="{6335CB41-9360-4D15-9C70-60B92B4A7990}" dt="2023-01-31T17:13:52.172" v="4823" actId="6549"/>
          <ac:spMkLst>
            <pc:docMk/>
            <pc:sldMk cId="0" sldId="258"/>
            <ac:spMk id="84996" creationId="{6904994F-A41C-4C56-A818-1C4D8D4082F6}"/>
          </ac:spMkLst>
        </pc:spChg>
        <pc:spChg chg="mod">
          <ac:chgData name="David Watson" userId="9ec07e73-3cc1-4c41-b1ea-60821b0befb5" providerId="ADAL" clId="{6335CB41-9360-4D15-9C70-60B92B4A7990}" dt="2023-01-31T17:09:31.034" v="4740" actId="20577"/>
          <ac:spMkLst>
            <pc:docMk/>
            <pc:sldMk cId="0" sldId="258"/>
            <ac:spMk id="84997" creationId="{AE19CC9A-3382-4EE5-8A77-6FF7FE47C2C4}"/>
          </ac:spMkLst>
        </pc:spChg>
      </pc:sldChg>
      <pc:sldChg chg="modSp mod">
        <pc:chgData name="David Watson" userId="9ec07e73-3cc1-4c41-b1ea-60821b0befb5" providerId="ADAL" clId="{6335CB41-9360-4D15-9C70-60B92B4A7990}" dt="2023-01-31T22:15:27.718" v="7356" actId="1076"/>
        <pc:sldMkLst>
          <pc:docMk/>
          <pc:sldMk cId="0" sldId="302"/>
        </pc:sldMkLst>
        <pc:spChg chg="mod">
          <ac:chgData name="David Watson" userId="9ec07e73-3cc1-4c41-b1ea-60821b0befb5" providerId="ADAL" clId="{6335CB41-9360-4D15-9C70-60B92B4A7990}" dt="2023-01-31T22:15:27.718" v="7356" actId="1076"/>
          <ac:spMkLst>
            <pc:docMk/>
            <pc:sldMk cId="0" sldId="302"/>
            <ac:spMk id="9" creationId="{DE994AB6-8D9D-5546-A673-35BAE0E7ACF8}"/>
          </ac:spMkLst>
        </pc:spChg>
      </pc:sldChg>
      <pc:sldChg chg="addSp modSp mod">
        <pc:chgData name="David Watson" userId="9ec07e73-3cc1-4c41-b1ea-60821b0befb5" providerId="ADAL" clId="{6335CB41-9360-4D15-9C70-60B92B4A7990}" dt="2023-01-31T17:37:32.343" v="5337" actId="12"/>
        <pc:sldMkLst>
          <pc:docMk/>
          <pc:sldMk cId="0" sldId="303"/>
        </pc:sldMkLst>
        <pc:spChg chg="mod">
          <ac:chgData name="David Watson" userId="9ec07e73-3cc1-4c41-b1ea-60821b0befb5" providerId="ADAL" clId="{6335CB41-9360-4D15-9C70-60B92B4A7990}" dt="2023-01-31T16:03:42.951" v="3590" actId="20577"/>
          <ac:spMkLst>
            <pc:docMk/>
            <pc:sldMk cId="0" sldId="303"/>
            <ac:spMk id="2" creationId="{E5848EAD-D2B4-79F2-5148-2F3AE6DF97E9}"/>
          </ac:spMkLst>
        </pc:spChg>
        <pc:spChg chg="add mod">
          <ac:chgData name="David Watson" userId="9ec07e73-3cc1-4c41-b1ea-60821b0befb5" providerId="ADAL" clId="{6335CB41-9360-4D15-9C70-60B92B4A7990}" dt="2023-01-31T16:19:05.370" v="3936" actId="255"/>
          <ac:spMkLst>
            <pc:docMk/>
            <pc:sldMk cId="0" sldId="303"/>
            <ac:spMk id="4" creationId="{71B35970-85A3-B697-D64A-715A917AD9EB}"/>
          </ac:spMkLst>
        </pc:spChg>
        <pc:spChg chg="mod">
          <ac:chgData name="David Watson" userId="9ec07e73-3cc1-4c41-b1ea-60821b0befb5" providerId="ADAL" clId="{6335CB41-9360-4D15-9C70-60B92B4A7990}" dt="2023-01-31T17:37:32.343" v="5337" actId="12"/>
          <ac:spMkLst>
            <pc:docMk/>
            <pc:sldMk cId="0" sldId="303"/>
            <ac:spMk id="84996" creationId="{F5D6794C-EEDF-7776-C9E3-F5789C553C0F}"/>
          </ac:spMkLst>
        </pc:spChg>
        <pc:picChg chg="add mod">
          <ac:chgData name="David Watson" userId="9ec07e73-3cc1-4c41-b1ea-60821b0befb5" providerId="ADAL" clId="{6335CB41-9360-4D15-9C70-60B92B4A7990}" dt="2023-01-31T16:19:23.250" v="3937" actId="1076"/>
          <ac:picMkLst>
            <pc:docMk/>
            <pc:sldMk cId="0" sldId="303"/>
            <ac:picMk id="1026" creationId="{5AF38768-8FE5-6A1E-692F-A87D505D9BA5}"/>
          </ac:picMkLst>
        </pc:picChg>
      </pc:sldChg>
      <pc:sldChg chg="addSp delSp modSp mod ord">
        <pc:chgData name="David Watson" userId="9ec07e73-3cc1-4c41-b1ea-60821b0befb5" providerId="ADAL" clId="{6335CB41-9360-4D15-9C70-60B92B4A7990}" dt="2023-01-31T16:45:33.544" v="4140" actId="20577"/>
        <pc:sldMkLst>
          <pc:docMk/>
          <pc:sldMk cId="3772300873" sldId="305"/>
        </pc:sldMkLst>
        <pc:spChg chg="add mod">
          <ac:chgData name="David Watson" userId="9ec07e73-3cc1-4c41-b1ea-60821b0befb5" providerId="ADAL" clId="{6335CB41-9360-4D15-9C70-60B92B4A7990}" dt="2023-01-31T13:45:14.617" v="1436" actId="1076"/>
          <ac:spMkLst>
            <pc:docMk/>
            <pc:sldMk cId="3772300873" sldId="305"/>
            <ac:spMk id="2" creationId="{C738A2B4-532B-E8F4-D47D-C56AC33894AD}"/>
          </ac:spMkLst>
        </pc:spChg>
        <pc:spChg chg="mod">
          <ac:chgData name="David Watson" userId="9ec07e73-3cc1-4c41-b1ea-60821b0befb5" providerId="ADAL" clId="{6335CB41-9360-4D15-9C70-60B92B4A7990}" dt="2023-01-31T13:45:14.617" v="1436" actId="1076"/>
          <ac:spMkLst>
            <pc:docMk/>
            <pc:sldMk cId="3772300873" sldId="305"/>
            <ac:spMk id="3" creationId="{AE2EE6BC-64CC-F731-4098-80577CEA6889}"/>
          </ac:spMkLst>
        </pc:spChg>
        <pc:spChg chg="mod">
          <ac:chgData name="David Watson" userId="9ec07e73-3cc1-4c41-b1ea-60821b0befb5" providerId="ADAL" clId="{6335CB41-9360-4D15-9C70-60B92B4A7990}" dt="2023-01-31T13:45:14.617" v="1436" actId="1076"/>
          <ac:spMkLst>
            <pc:docMk/>
            <pc:sldMk cId="3772300873" sldId="305"/>
            <ac:spMk id="4" creationId="{A6F0A817-AC28-190F-BAE0-EC54316A3C15}"/>
          </ac:spMkLst>
        </pc:spChg>
        <pc:spChg chg="mod">
          <ac:chgData name="David Watson" userId="9ec07e73-3cc1-4c41-b1ea-60821b0befb5" providerId="ADAL" clId="{6335CB41-9360-4D15-9C70-60B92B4A7990}" dt="2023-01-31T13:45:14.617" v="1436" actId="1076"/>
          <ac:spMkLst>
            <pc:docMk/>
            <pc:sldMk cId="3772300873" sldId="305"/>
            <ac:spMk id="5" creationId="{422F917E-AD39-09F3-B4B4-7C90FC1ABB7C}"/>
          </ac:spMkLst>
        </pc:spChg>
        <pc:spChg chg="del">
          <ac:chgData name="David Watson" userId="9ec07e73-3cc1-4c41-b1ea-60821b0befb5" providerId="ADAL" clId="{6335CB41-9360-4D15-9C70-60B92B4A7990}" dt="2023-01-31T13:41:37.524" v="1315" actId="478"/>
          <ac:spMkLst>
            <pc:docMk/>
            <pc:sldMk cId="3772300873" sldId="305"/>
            <ac:spMk id="6" creationId="{4C7EB684-F3CB-5934-67CE-8BE443010333}"/>
          </ac:spMkLst>
        </pc:spChg>
        <pc:spChg chg="mod">
          <ac:chgData name="David Watson" userId="9ec07e73-3cc1-4c41-b1ea-60821b0befb5" providerId="ADAL" clId="{6335CB41-9360-4D15-9C70-60B92B4A7990}" dt="2023-01-31T13:45:14.617" v="1436" actId="1076"/>
          <ac:spMkLst>
            <pc:docMk/>
            <pc:sldMk cId="3772300873" sldId="305"/>
            <ac:spMk id="7" creationId="{4EFFCF5E-723E-D874-2D8A-9F82BAD3D3B9}"/>
          </ac:spMkLst>
        </pc:spChg>
        <pc:spChg chg="mod">
          <ac:chgData name="David Watson" userId="9ec07e73-3cc1-4c41-b1ea-60821b0befb5" providerId="ADAL" clId="{6335CB41-9360-4D15-9C70-60B92B4A7990}" dt="2023-01-31T13:45:14.617" v="1436" actId="1076"/>
          <ac:spMkLst>
            <pc:docMk/>
            <pc:sldMk cId="3772300873" sldId="305"/>
            <ac:spMk id="8" creationId="{7DC3C251-C7C0-168B-28D8-3D0774AA7A63}"/>
          </ac:spMkLst>
        </pc:spChg>
        <pc:spChg chg="mod">
          <ac:chgData name="David Watson" userId="9ec07e73-3cc1-4c41-b1ea-60821b0befb5" providerId="ADAL" clId="{6335CB41-9360-4D15-9C70-60B92B4A7990}" dt="2023-01-31T13:45:14.617" v="1436" actId="1076"/>
          <ac:spMkLst>
            <pc:docMk/>
            <pc:sldMk cId="3772300873" sldId="305"/>
            <ac:spMk id="9" creationId="{DD2A968F-C424-6172-F965-BBB91A7A62F3}"/>
          </ac:spMkLst>
        </pc:spChg>
        <pc:spChg chg="mod">
          <ac:chgData name="David Watson" userId="9ec07e73-3cc1-4c41-b1ea-60821b0befb5" providerId="ADAL" clId="{6335CB41-9360-4D15-9C70-60B92B4A7990}" dt="2023-01-31T13:45:14.617" v="1436" actId="1076"/>
          <ac:spMkLst>
            <pc:docMk/>
            <pc:sldMk cId="3772300873" sldId="305"/>
            <ac:spMk id="10" creationId="{B7D312FD-9E19-09ED-A6D1-B38AED33E423}"/>
          </ac:spMkLst>
        </pc:spChg>
        <pc:spChg chg="del">
          <ac:chgData name="David Watson" userId="9ec07e73-3cc1-4c41-b1ea-60821b0befb5" providerId="ADAL" clId="{6335CB41-9360-4D15-9C70-60B92B4A7990}" dt="2023-01-31T13:41:39.616" v="1316" actId="478"/>
          <ac:spMkLst>
            <pc:docMk/>
            <pc:sldMk cId="3772300873" sldId="305"/>
            <ac:spMk id="11" creationId="{A6AF9E4E-B9A8-7FFE-84AC-CD4A7143560C}"/>
          </ac:spMkLst>
        </pc:spChg>
        <pc:spChg chg="add del mod">
          <ac:chgData name="David Watson" userId="9ec07e73-3cc1-4c41-b1ea-60821b0befb5" providerId="ADAL" clId="{6335CB41-9360-4D15-9C70-60B92B4A7990}" dt="2023-01-31T13:45:30.456" v="1439" actId="478"/>
          <ac:spMkLst>
            <pc:docMk/>
            <pc:sldMk cId="3772300873" sldId="305"/>
            <ac:spMk id="12" creationId="{B13303D1-D9BE-3280-B03D-20B859C4874D}"/>
          </ac:spMkLst>
        </pc:spChg>
        <pc:spChg chg="del">
          <ac:chgData name="David Watson" userId="9ec07e73-3cc1-4c41-b1ea-60821b0befb5" providerId="ADAL" clId="{6335CB41-9360-4D15-9C70-60B92B4A7990}" dt="2023-01-31T13:42:38.935" v="1356" actId="478"/>
          <ac:spMkLst>
            <pc:docMk/>
            <pc:sldMk cId="3772300873" sldId="305"/>
            <ac:spMk id="13" creationId="{C2E6D0AE-93BA-1C47-E497-34474DD04B21}"/>
          </ac:spMkLst>
        </pc:spChg>
        <pc:spChg chg="add mod">
          <ac:chgData name="David Watson" userId="9ec07e73-3cc1-4c41-b1ea-60821b0befb5" providerId="ADAL" clId="{6335CB41-9360-4D15-9C70-60B92B4A7990}" dt="2023-01-31T13:46:25.555" v="1509" actId="20577"/>
          <ac:spMkLst>
            <pc:docMk/>
            <pc:sldMk cId="3772300873" sldId="305"/>
            <ac:spMk id="14" creationId="{6FD19848-E211-87CF-BF17-5BF17FAEEB7E}"/>
          </ac:spMkLst>
        </pc:spChg>
        <pc:spChg chg="mod">
          <ac:chgData name="David Watson" userId="9ec07e73-3cc1-4c41-b1ea-60821b0befb5" providerId="ADAL" clId="{6335CB41-9360-4D15-9C70-60B92B4A7990}" dt="2023-01-31T13:42:51.920" v="1357" actId="20577"/>
          <ac:spMkLst>
            <pc:docMk/>
            <pc:sldMk cId="3772300873" sldId="305"/>
            <ac:spMk id="15" creationId="{8A432794-7F64-25FC-940A-CB7AD23C969A}"/>
          </ac:spMkLst>
        </pc:spChg>
        <pc:spChg chg="add mod">
          <ac:chgData name="David Watson" userId="9ec07e73-3cc1-4c41-b1ea-60821b0befb5" providerId="ADAL" clId="{6335CB41-9360-4D15-9C70-60B92B4A7990}" dt="2023-01-31T13:47:27.322" v="1533" actId="207"/>
          <ac:spMkLst>
            <pc:docMk/>
            <pc:sldMk cId="3772300873" sldId="305"/>
            <ac:spMk id="16" creationId="{6A3600A3-0A6F-CEE8-2130-4FAF416023F5}"/>
          </ac:spMkLst>
        </pc:spChg>
        <pc:spChg chg="add mod">
          <ac:chgData name="David Watson" userId="9ec07e73-3cc1-4c41-b1ea-60821b0befb5" providerId="ADAL" clId="{6335CB41-9360-4D15-9C70-60B92B4A7990}" dt="2023-01-31T13:47:22.225" v="1532" actId="207"/>
          <ac:spMkLst>
            <pc:docMk/>
            <pc:sldMk cId="3772300873" sldId="305"/>
            <ac:spMk id="17" creationId="{EC4477ED-4A18-7E52-B08C-4FB2E0A2090D}"/>
          </ac:spMkLst>
        </pc:spChg>
        <pc:spChg chg="mod">
          <ac:chgData name="David Watson" userId="9ec07e73-3cc1-4c41-b1ea-60821b0befb5" providerId="ADAL" clId="{6335CB41-9360-4D15-9C70-60B92B4A7990}" dt="2023-01-31T16:45:33.544" v="4140" actId="20577"/>
          <ac:spMkLst>
            <pc:docMk/>
            <pc:sldMk cId="3772300873" sldId="305"/>
            <ac:spMk id="84997" creationId="{4D292BA2-634B-FF2C-D292-0748AA649207}"/>
          </ac:spMkLst>
        </pc:spChg>
      </pc:sldChg>
      <pc:sldChg chg="modSp mod ord">
        <pc:chgData name="David Watson" userId="9ec07e73-3cc1-4c41-b1ea-60821b0befb5" providerId="ADAL" clId="{6335CB41-9360-4D15-9C70-60B92B4A7990}" dt="2023-01-31T16:52:58.395" v="4194" actId="5793"/>
        <pc:sldMkLst>
          <pc:docMk/>
          <pc:sldMk cId="1966348664" sldId="306"/>
        </pc:sldMkLst>
        <pc:spChg chg="mod">
          <ac:chgData name="David Watson" userId="9ec07e73-3cc1-4c41-b1ea-60821b0befb5" providerId="ADAL" clId="{6335CB41-9360-4D15-9C70-60B92B4A7990}" dt="2023-01-31T13:40:52.017" v="1264" actId="20577"/>
          <ac:spMkLst>
            <pc:docMk/>
            <pc:sldMk cId="1966348664" sldId="306"/>
            <ac:spMk id="10" creationId="{37960D51-679E-34B6-B5FB-A638B75EB259}"/>
          </ac:spMkLst>
        </pc:spChg>
        <pc:spChg chg="mod">
          <ac:chgData name="David Watson" userId="9ec07e73-3cc1-4c41-b1ea-60821b0befb5" providerId="ADAL" clId="{6335CB41-9360-4D15-9C70-60B92B4A7990}" dt="2023-01-31T16:52:58.395" v="4194" actId="5793"/>
          <ac:spMkLst>
            <pc:docMk/>
            <pc:sldMk cId="1966348664" sldId="306"/>
            <ac:spMk id="84997" creationId="{4D292BA2-634B-FF2C-D292-0748AA649207}"/>
          </ac:spMkLst>
        </pc:spChg>
      </pc:sldChg>
      <pc:sldChg chg="del">
        <pc:chgData name="David Watson" userId="9ec07e73-3cc1-4c41-b1ea-60821b0befb5" providerId="ADAL" clId="{6335CB41-9360-4D15-9C70-60B92B4A7990}" dt="2023-01-31T17:55:42.957" v="5822" actId="2696"/>
        <pc:sldMkLst>
          <pc:docMk/>
          <pc:sldMk cId="0" sldId="310"/>
        </pc:sldMkLst>
      </pc:sldChg>
      <pc:sldChg chg="del">
        <pc:chgData name="David Watson" userId="9ec07e73-3cc1-4c41-b1ea-60821b0befb5" providerId="ADAL" clId="{6335CB41-9360-4D15-9C70-60B92B4A7990}" dt="2023-01-31T17:55:42.957" v="5822" actId="2696"/>
        <pc:sldMkLst>
          <pc:docMk/>
          <pc:sldMk cId="771777930" sldId="311"/>
        </pc:sldMkLst>
      </pc:sldChg>
      <pc:sldChg chg="del">
        <pc:chgData name="David Watson" userId="9ec07e73-3cc1-4c41-b1ea-60821b0befb5" providerId="ADAL" clId="{6335CB41-9360-4D15-9C70-60B92B4A7990}" dt="2023-01-31T17:55:42.957" v="5822" actId="2696"/>
        <pc:sldMkLst>
          <pc:docMk/>
          <pc:sldMk cId="1546990315" sldId="312"/>
        </pc:sldMkLst>
      </pc:sldChg>
      <pc:sldChg chg="del">
        <pc:chgData name="David Watson" userId="9ec07e73-3cc1-4c41-b1ea-60821b0befb5" providerId="ADAL" clId="{6335CB41-9360-4D15-9C70-60B92B4A7990}" dt="2023-01-31T17:55:42.957" v="5822" actId="2696"/>
        <pc:sldMkLst>
          <pc:docMk/>
          <pc:sldMk cId="3088886598" sldId="319"/>
        </pc:sldMkLst>
      </pc:sldChg>
      <pc:sldChg chg="del">
        <pc:chgData name="David Watson" userId="9ec07e73-3cc1-4c41-b1ea-60821b0befb5" providerId="ADAL" clId="{6335CB41-9360-4D15-9C70-60B92B4A7990}" dt="2023-01-31T17:57:22.963" v="5824" actId="2696"/>
        <pc:sldMkLst>
          <pc:docMk/>
          <pc:sldMk cId="283351879" sldId="328"/>
        </pc:sldMkLst>
      </pc:sldChg>
      <pc:sldChg chg="del">
        <pc:chgData name="David Watson" userId="9ec07e73-3cc1-4c41-b1ea-60821b0befb5" providerId="ADAL" clId="{6335CB41-9360-4D15-9C70-60B92B4A7990}" dt="2023-01-31T17:57:22.963" v="5824" actId="2696"/>
        <pc:sldMkLst>
          <pc:docMk/>
          <pc:sldMk cId="4278030734" sldId="329"/>
        </pc:sldMkLst>
      </pc:sldChg>
      <pc:sldChg chg="del">
        <pc:chgData name="David Watson" userId="9ec07e73-3cc1-4c41-b1ea-60821b0befb5" providerId="ADAL" clId="{6335CB41-9360-4D15-9C70-60B92B4A7990}" dt="2023-01-31T17:57:22.963" v="5824" actId="2696"/>
        <pc:sldMkLst>
          <pc:docMk/>
          <pc:sldMk cId="279081826" sldId="330"/>
        </pc:sldMkLst>
      </pc:sldChg>
      <pc:sldChg chg="del">
        <pc:chgData name="David Watson" userId="9ec07e73-3cc1-4c41-b1ea-60821b0befb5" providerId="ADAL" clId="{6335CB41-9360-4D15-9C70-60B92B4A7990}" dt="2023-01-31T17:57:22.963" v="5824" actId="2696"/>
        <pc:sldMkLst>
          <pc:docMk/>
          <pc:sldMk cId="1850931492" sldId="331"/>
        </pc:sldMkLst>
      </pc:sldChg>
      <pc:sldChg chg="del">
        <pc:chgData name="David Watson" userId="9ec07e73-3cc1-4c41-b1ea-60821b0befb5" providerId="ADAL" clId="{6335CB41-9360-4D15-9C70-60B92B4A7990}" dt="2023-01-31T17:56:24.325" v="5823" actId="2696"/>
        <pc:sldMkLst>
          <pc:docMk/>
          <pc:sldMk cId="3497131902" sldId="332"/>
        </pc:sldMkLst>
      </pc:sldChg>
      <pc:sldChg chg="del">
        <pc:chgData name="David Watson" userId="9ec07e73-3cc1-4c41-b1ea-60821b0befb5" providerId="ADAL" clId="{6335CB41-9360-4D15-9C70-60B92B4A7990}" dt="2023-01-31T17:54:39.079" v="5821" actId="2696"/>
        <pc:sldMkLst>
          <pc:docMk/>
          <pc:sldMk cId="1605952101" sldId="333"/>
        </pc:sldMkLst>
      </pc:sldChg>
      <pc:sldChg chg="modSp add del mod">
        <pc:chgData name="David Watson" userId="9ec07e73-3cc1-4c41-b1ea-60821b0befb5" providerId="ADAL" clId="{6335CB41-9360-4D15-9C70-60B92B4A7990}" dt="2023-01-31T16:49:19.483" v="4177" actId="2696"/>
        <pc:sldMkLst>
          <pc:docMk/>
          <pc:sldMk cId="2758023406" sldId="334"/>
        </pc:sldMkLst>
        <pc:spChg chg="mod">
          <ac:chgData name="David Watson" userId="9ec07e73-3cc1-4c41-b1ea-60821b0befb5" providerId="ADAL" clId="{6335CB41-9360-4D15-9C70-60B92B4A7990}" dt="2023-01-31T13:35:45.560" v="794" actId="20577"/>
          <ac:spMkLst>
            <pc:docMk/>
            <pc:sldMk cId="2758023406" sldId="334"/>
            <ac:spMk id="2" creationId="{E5848EAD-D2B4-79F2-5148-2F3AE6DF97E9}"/>
          </ac:spMkLst>
        </pc:spChg>
        <pc:spChg chg="mod">
          <ac:chgData name="David Watson" userId="9ec07e73-3cc1-4c41-b1ea-60821b0befb5" providerId="ADAL" clId="{6335CB41-9360-4D15-9C70-60B92B4A7990}" dt="2023-01-31T14:30:08.591" v="3274" actId="20577"/>
          <ac:spMkLst>
            <pc:docMk/>
            <pc:sldMk cId="2758023406" sldId="334"/>
            <ac:spMk id="84996" creationId="{F5D6794C-EEDF-7776-C9E3-F5789C553C0F}"/>
          </ac:spMkLst>
        </pc:spChg>
      </pc:sldChg>
      <pc:sldChg chg="modSp add del mod ord">
        <pc:chgData name="David Watson" userId="9ec07e73-3cc1-4c41-b1ea-60821b0befb5" providerId="ADAL" clId="{6335CB41-9360-4D15-9C70-60B92B4A7990}" dt="2023-01-31T17:24:10.732" v="4928" actId="2696"/>
        <pc:sldMkLst>
          <pc:docMk/>
          <pc:sldMk cId="3083516424" sldId="335"/>
        </pc:sldMkLst>
        <pc:spChg chg="mod">
          <ac:chgData name="David Watson" userId="9ec07e73-3cc1-4c41-b1ea-60821b0befb5" providerId="ADAL" clId="{6335CB41-9360-4D15-9C70-60B92B4A7990}" dt="2023-01-31T16:54:43.500" v="4217" actId="20577"/>
          <ac:spMkLst>
            <pc:docMk/>
            <pc:sldMk cId="3083516424" sldId="335"/>
            <ac:spMk id="2" creationId="{E5848EAD-D2B4-79F2-5148-2F3AE6DF97E9}"/>
          </ac:spMkLst>
        </pc:spChg>
        <pc:spChg chg="mod">
          <ac:chgData name="David Watson" userId="9ec07e73-3cc1-4c41-b1ea-60821b0befb5" providerId="ADAL" clId="{6335CB41-9360-4D15-9C70-60B92B4A7990}" dt="2023-01-31T17:21:46.622" v="4857"/>
          <ac:spMkLst>
            <pc:docMk/>
            <pc:sldMk cId="3083516424" sldId="335"/>
            <ac:spMk id="84996" creationId="{F5D6794C-EEDF-7776-C9E3-F5789C553C0F}"/>
          </ac:spMkLst>
        </pc:spChg>
      </pc:sldChg>
      <pc:sldChg chg="modSp add del mod">
        <pc:chgData name="David Watson" userId="9ec07e73-3cc1-4c41-b1ea-60821b0befb5" providerId="ADAL" clId="{6335CB41-9360-4D15-9C70-60B92B4A7990}" dt="2023-01-31T17:25:22.603" v="4949" actId="2696"/>
        <pc:sldMkLst>
          <pc:docMk/>
          <pc:sldMk cId="4017011315" sldId="336"/>
        </pc:sldMkLst>
        <pc:spChg chg="mod">
          <ac:chgData name="David Watson" userId="9ec07e73-3cc1-4c41-b1ea-60821b0befb5" providerId="ADAL" clId="{6335CB41-9360-4D15-9C70-60B92B4A7990}" dt="2023-01-31T13:58:51.548" v="1845" actId="20577"/>
          <ac:spMkLst>
            <pc:docMk/>
            <pc:sldMk cId="4017011315" sldId="336"/>
            <ac:spMk id="2" creationId="{E5848EAD-D2B4-79F2-5148-2F3AE6DF97E9}"/>
          </ac:spMkLst>
        </pc:spChg>
        <pc:spChg chg="mod">
          <ac:chgData name="David Watson" userId="9ec07e73-3cc1-4c41-b1ea-60821b0befb5" providerId="ADAL" clId="{6335CB41-9360-4D15-9C70-60B92B4A7990}" dt="2023-01-31T17:18:16.009" v="4855" actId="20577"/>
          <ac:spMkLst>
            <pc:docMk/>
            <pc:sldMk cId="4017011315" sldId="336"/>
            <ac:spMk id="84996" creationId="{F5D6794C-EEDF-7776-C9E3-F5789C553C0F}"/>
          </ac:spMkLst>
        </pc:spChg>
      </pc:sldChg>
      <pc:sldChg chg="addSp delSp modSp add mod">
        <pc:chgData name="David Watson" userId="9ec07e73-3cc1-4c41-b1ea-60821b0befb5" providerId="ADAL" clId="{6335CB41-9360-4D15-9C70-60B92B4A7990}" dt="2023-01-31T15:03:23.104" v="3539" actId="1076"/>
        <pc:sldMkLst>
          <pc:docMk/>
          <pc:sldMk cId="3406054015" sldId="337"/>
        </pc:sldMkLst>
        <pc:spChg chg="mod">
          <ac:chgData name="David Watson" userId="9ec07e73-3cc1-4c41-b1ea-60821b0befb5" providerId="ADAL" clId="{6335CB41-9360-4D15-9C70-60B92B4A7990}" dt="2023-01-31T15:03:17.645" v="3538" actId="6549"/>
          <ac:spMkLst>
            <pc:docMk/>
            <pc:sldMk cId="3406054015" sldId="337"/>
            <ac:spMk id="2" creationId="{E5848EAD-D2B4-79F2-5148-2F3AE6DF97E9}"/>
          </ac:spMkLst>
        </pc:spChg>
        <pc:spChg chg="add del mod">
          <ac:chgData name="David Watson" userId="9ec07e73-3cc1-4c41-b1ea-60821b0befb5" providerId="ADAL" clId="{6335CB41-9360-4D15-9C70-60B92B4A7990}" dt="2023-01-31T14:58:19.797" v="3505" actId="478"/>
          <ac:spMkLst>
            <pc:docMk/>
            <pc:sldMk cId="3406054015" sldId="337"/>
            <ac:spMk id="7" creationId="{CDDADBAB-2BFA-B2B6-D660-C5385D73FA89}"/>
          </ac:spMkLst>
        </pc:spChg>
        <pc:spChg chg="mod">
          <ac:chgData name="David Watson" userId="9ec07e73-3cc1-4c41-b1ea-60821b0befb5" providerId="ADAL" clId="{6335CB41-9360-4D15-9C70-60B92B4A7990}" dt="2023-01-31T14:46:11.819" v="3288" actId="6549"/>
          <ac:spMkLst>
            <pc:docMk/>
            <pc:sldMk cId="3406054015" sldId="337"/>
            <ac:spMk id="84996" creationId="{F5D6794C-EEDF-7776-C9E3-F5789C553C0F}"/>
          </ac:spMkLst>
        </pc:spChg>
        <pc:picChg chg="add del mod modCrop">
          <ac:chgData name="David Watson" userId="9ec07e73-3cc1-4c41-b1ea-60821b0befb5" providerId="ADAL" clId="{6335CB41-9360-4D15-9C70-60B92B4A7990}" dt="2023-01-31T14:58:14.169" v="3503" actId="478"/>
          <ac:picMkLst>
            <pc:docMk/>
            <pc:sldMk cId="3406054015" sldId="337"/>
            <ac:picMk id="4" creationId="{5379BBD2-B884-3CF4-5C44-21BBA1347728}"/>
          </ac:picMkLst>
        </pc:picChg>
        <pc:picChg chg="add del mod modCrop">
          <ac:chgData name="David Watson" userId="9ec07e73-3cc1-4c41-b1ea-60821b0befb5" providerId="ADAL" clId="{6335CB41-9360-4D15-9C70-60B92B4A7990}" dt="2023-01-31T14:58:16.330" v="3504" actId="478"/>
          <ac:picMkLst>
            <pc:docMk/>
            <pc:sldMk cId="3406054015" sldId="337"/>
            <ac:picMk id="6" creationId="{993AE594-33D3-EBB6-90DF-9A728213FFA8}"/>
          </ac:picMkLst>
        </pc:picChg>
        <pc:picChg chg="add del mod">
          <ac:chgData name="David Watson" userId="9ec07e73-3cc1-4c41-b1ea-60821b0befb5" providerId="ADAL" clId="{6335CB41-9360-4D15-9C70-60B92B4A7990}" dt="2023-01-31T15:00:24.962" v="3526" actId="478"/>
          <ac:picMkLst>
            <pc:docMk/>
            <pc:sldMk cId="3406054015" sldId="337"/>
            <ac:picMk id="9" creationId="{62A0B1FD-6A94-F2C7-C66D-B737ED5D91B4}"/>
          </ac:picMkLst>
        </pc:picChg>
        <pc:picChg chg="add mod modCrop">
          <ac:chgData name="David Watson" userId="9ec07e73-3cc1-4c41-b1ea-60821b0befb5" providerId="ADAL" clId="{6335CB41-9360-4D15-9C70-60B92B4A7990}" dt="2023-01-31T15:03:23.104" v="3539" actId="1076"/>
          <ac:picMkLst>
            <pc:docMk/>
            <pc:sldMk cId="3406054015" sldId="337"/>
            <ac:picMk id="11" creationId="{51474A60-43DC-F4F9-A5B4-D9CEB5A9ED98}"/>
          </ac:picMkLst>
        </pc:picChg>
      </pc:sldChg>
      <pc:sldChg chg="modSp add mod">
        <pc:chgData name="David Watson" userId="9ec07e73-3cc1-4c41-b1ea-60821b0befb5" providerId="ADAL" clId="{6335CB41-9360-4D15-9C70-60B92B4A7990}" dt="2023-01-31T17:22:23.891" v="4875" actId="20577"/>
        <pc:sldMkLst>
          <pc:docMk/>
          <pc:sldMk cId="1166368217" sldId="338"/>
        </pc:sldMkLst>
        <pc:spChg chg="mod">
          <ac:chgData name="David Watson" userId="9ec07e73-3cc1-4c41-b1ea-60821b0befb5" providerId="ADAL" clId="{6335CB41-9360-4D15-9C70-60B92B4A7990}" dt="2023-01-31T17:22:23.891" v="4875" actId="20577"/>
          <ac:spMkLst>
            <pc:docMk/>
            <pc:sldMk cId="1166368217" sldId="338"/>
            <ac:spMk id="2" creationId="{E5848EAD-D2B4-79F2-5148-2F3AE6DF97E9}"/>
          </ac:spMkLst>
        </pc:spChg>
        <pc:spChg chg="mod">
          <ac:chgData name="David Watson" userId="9ec07e73-3cc1-4c41-b1ea-60821b0befb5" providerId="ADAL" clId="{6335CB41-9360-4D15-9C70-60B92B4A7990}" dt="2023-01-31T15:59:10.072" v="3565" actId="20577"/>
          <ac:spMkLst>
            <pc:docMk/>
            <pc:sldMk cId="1166368217" sldId="338"/>
            <ac:spMk id="7" creationId="{CDDADBAB-2BFA-B2B6-D660-C5385D73FA89}"/>
          </ac:spMkLst>
        </pc:spChg>
      </pc:sldChg>
      <pc:sldChg chg="addSp delSp modSp add del mod">
        <pc:chgData name="David Watson" userId="9ec07e73-3cc1-4c41-b1ea-60821b0befb5" providerId="ADAL" clId="{6335CB41-9360-4D15-9C70-60B92B4A7990}" dt="2023-01-31T16:44:35.316" v="4108" actId="2696"/>
        <pc:sldMkLst>
          <pc:docMk/>
          <pc:sldMk cId="924999611" sldId="339"/>
        </pc:sldMkLst>
        <pc:spChg chg="mod">
          <ac:chgData name="David Watson" userId="9ec07e73-3cc1-4c41-b1ea-60821b0befb5" providerId="ADAL" clId="{6335CB41-9360-4D15-9C70-60B92B4A7990}" dt="2023-01-31T16:32:59.035" v="4043"/>
          <ac:spMkLst>
            <pc:docMk/>
            <pc:sldMk cId="924999611" sldId="339"/>
            <ac:spMk id="2" creationId="{E5848EAD-D2B4-79F2-5148-2F3AE6DF97E9}"/>
          </ac:spMkLst>
        </pc:spChg>
        <pc:spChg chg="add del mod">
          <ac:chgData name="David Watson" userId="9ec07e73-3cc1-4c41-b1ea-60821b0befb5" providerId="ADAL" clId="{6335CB41-9360-4D15-9C70-60B92B4A7990}" dt="2023-01-31T16:23:39.511" v="3941" actId="478"/>
          <ac:spMkLst>
            <pc:docMk/>
            <pc:sldMk cId="924999611" sldId="339"/>
            <ac:spMk id="3" creationId="{7AD3F5B8-9752-C8C0-E6A5-D38E44A60F27}"/>
          </ac:spMkLst>
        </pc:spChg>
        <pc:spChg chg="add del mod">
          <ac:chgData name="David Watson" userId="9ec07e73-3cc1-4c41-b1ea-60821b0befb5" providerId="ADAL" clId="{6335CB41-9360-4D15-9C70-60B92B4A7990}" dt="2023-01-31T16:32:59.035" v="4043"/>
          <ac:spMkLst>
            <pc:docMk/>
            <pc:sldMk cId="924999611" sldId="339"/>
            <ac:spMk id="5" creationId="{CB90C989-FB79-15E9-FD0A-60941AC9E3AE}"/>
          </ac:spMkLst>
        </pc:spChg>
        <pc:spChg chg="add del mod">
          <ac:chgData name="David Watson" userId="9ec07e73-3cc1-4c41-b1ea-60821b0befb5" providerId="ADAL" clId="{6335CB41-9360-4D15-9C70-60B92B4A7990}" dt="2023-01-31T16:32:59.035" v="4043"/>
          <ac:spMkLst>
            <pc:docMk/>
            <pc:sldMk cId="924999611" sldId="339"/>
            <ac:spMk id="6" creationId="{2F440BBF-05C6-39A3-722C-462106D22F74}"/>
          </ac:spMkLst>
        </pc:spChg>
        <pc:spChg chg="add del mod">
          <ac:chgData name="David Watson" userId="9ec07e73-3cc1-4c41-b1ea-60821b0befb5" providerId="ADAL" clId="{6335CB41-9360-4D15-9C70-60B92B4A7990}" dt="2023-01-31T16:32:59.035" v="4043"/>
          <ac:spMkLst>
            <pc:docMk/>
            <pc:sldMk cId="924999611" sldId="339"/>
            <ac:spMk id="7" creationId="{8F9AB89A-7AB4-6BBC-3D97-C02F6B5933FE}"/>
          </ac:spMkLst>
        </pc:spChg>
        <pc:spChg chg="add del mod">
          <ac:chgData name="David Watson" userId="9ec07e73-3cc1-4c41-b1ea-60821b0befb5" providerId="ADAL" clId="{6335CB41-9360-4D15-9C70-60B92B4A7990}" dt="2023-01-31T16:32:59.035" v="4043"/>
          <ac:spMkLst>
            <pc:docMk/>
            <pc:sldMk cId="924999611" sldId="339"/>
            <ac:spMk id="8" creationId="{B6B9D51C-860C-6BE6-D095-D0C28FAC8FE3}"/>
          </ac:spMkLst>
        </pc:spChg>
        <pc:spChg chg="mod">
          <ac:chgData name="David Watson" userId="9ec07e73-3cc1-4c41-b1ea-60821b0befb5" providerId="ADAL" clId="{6335CB41-9360-4D15-9C70-60B92B4A7990}" dt="2023-01-31T16:32:59.035" v="4043"/>
          <ac:spMkLst>
            <pc:docMk/>
            <pc:sldMk cId="924999611" sldId="339"/>
            <ac:spMk id="84994" creationId="{76A43ABE-7E0B-DF34-07A7-1DA41B76BB9F}"/>
          </ac:spMkLst>
        </pc:spChg>
        <pc:spChg chg="mod">
          <ac:chgData name="David Watson" userId="9ec07e73-3cc1-4c41-b1ea-60821b0befb5" providerId="ADAL" clId="{6335CB41-9360-4D15-9C70-60B92B4A7990}" dt="2023-01-31T16:32:59.035" v="4043"/>
          <ac:spMkLst>
            <pc:docMk/>
            <pc:sldMk cId="924999611" sldId="339"/>
            <ac:spMk id="84995" creationId="{C7A038BA-342D-BBED-99F0-028A3D207D1C}"/>
          </ac:spMkLst>
        </pc:spChg>
        <pc:spChg chg="del mod">
          <ac:chgData name="David Watson" userId="9ec07e73-3cc1-4c41-b1ea-60821b0befb5" providerId="ADAL" clId="{6335CB41-9360-4D15-9C70-60B92B4A7990}" dt="2023-01-31T16:23:35.865" v="3940" actId="478"/>
          <ac:spMkLst>
            <pc:docMk/>
            <pc:sldMk cId="924999611" sldId="339"/>
            <ac:spMk id="84996" creationId="{F5D6794C-EEDF-7776-C9E3-F5789C553C0F}"/>
          </ac:spMkLst>
        </pc:spChg>
        <pc:picChg chg="add mod">
          <ac:chgData name="David Watson" userId="9ec07e73-3cc1-4c41-b1ea-60821b0befb5" providerId="ADAL" clId="{6335CB41-9360-4D15-9C70-60B92B4A7990}" dt="2023-01-31T16:32:18.249" v="4040" actId="1076"/>
          <ac:picMkLst>
            <pc:docMk/>
            <pc:sldMk cId="924999611" sldId="339"/>
            <ac:picMk id="4" creationId="{30B28DB7-9AC5-B6C2-6DBD-66598FECDFEB}"/>
          </ac:picMkLst>
        </pc:picChg>
        <pc:picChg chg="add del mod">
          <ac:chgData name="David Watson" userId="9ec07e73-3cc1-4c41-b1ea-60821b0befb5" providerId="ADAL" clId="{6335CB41-9360-4D15-9C70-60B92B4A7990}" dt="2023-01-31T16:31:54.301" v="4036" actId="478"/>
          <ac:picMkLst>
            <pc:docMk/>
            <pc:sldMk cId="924999611" sldId="339"/>
            <ac:picMk id="2050" creationId="{6D506582-49D1-2EE6-CCF0-DE4F492D9E55}"/>
          </ac:picMkLst>
        </pc:picChg>
        <pc:picChg chg="add mod">
          <ac:chgData name="David Watson" userId="9ec07e73-3cc1-4c41-b1ea-60821b0befb5" providerId="ADAL" clId="{6335CB41-9360-4D15-9C70-60B92B4A7990}" dt="2023-01-31T16:24:57.964" v="3949" actId="1076"/>
          <ac:picMkLst>
            <pc:docMk/>
            <pc:sldMk cId="924999611" sldId="339"/>
            <ac:picMk id="2052" creationId="{5DCF32AB-EFE8-BFD0-7D77-18BD09F6F781}"/>
          </ac:picMkLst>
        </pc:picChg>
        <pc:picChg chg="add del mod">
          <ac:chgData name="David Watson" userId="9ec07e73-3cc1-4c41-b1ea-60821b0befb5" providerId="ADAL" clId="{6335CB41-9360-4D15-9C70-60B92B4A7990}" dt="2023-01-31T16:27:31.891" v="3954" actId="21"/>
          <ac:picMkLst>
            <pc:docMk/>
            <pc:sldMk cId="924999611" sldId="339"/>
            <ac:picMk id="2054" creationId="{7C3D69F8-CE5F-F704-99AA-DB85C18AA269}"/>
          </ac:picMkLst>
        </pc:picChg>
        <pc:picChg chg="add mod">
          <ac:chgData name="David Watson" userId="9ec07e73-3cc1-4c41-b1ea-60821b0befb5" providerId="ADAL" clId="{6335CB41-9360-4D15-9C70-60B92B4A7990}" dt="2023-01-31T16:32:06.963" v="4038" actId="1076"/>
          <ac:picMkLst>
            <pc:docMk/>
            <pc:sldMk cId="924999611" sldId="339"/>
            <ac:picMk id="2056" creationId="{855E5557-D0CA-389F-B5CF-1F3F92BDA207}"/>
          </ac:picMkLst>
        </pc:picChg>
        <pc:picChg chg="add">
          <ac:chgData name="David Watson" userId="9ec07e73-3cc1-4c41-b1ea-60821b0befb5" providerId="ADAL" clId="{6335CB41-9360-4D15-9C70-60B92B4A7990}" dt="2023-01-31T16:32:35.752" v="4041"/>
          <ac:picMkLst>
            <pc:docMk/>
            <pc:sldMk cId="924999611" sldId="339"/>
            <ac:picMk id="2058" creationId="{BB734651-9C11-8068-8E97-FB1E7319F57D}"/>
          </ac:picMkLst>
        </pc:picChg>
      </pc:sldChg>
      <pc:sldChg chg="addSp delSp modSp add mod">
        <pc:chgData name="David Watson" userId="9ec07e73-3cc1-4c41-b1ea-60821b0befb5" providerId="ADAL" clId="{6335CB41-9360-4D15-9C70-60B92B4A7990}" dt="2023-01-31T17:45:28.693" v="5677" actId="20577"/>
        <pc:sldMkLst>
          <pc:docMk/>
          <pc:sldMk cId="847444669" sldId="340"/>
        </pc:sldMkLst>
        <pc:spChg chg="mod">
          <ac:chgData name="David Watson" userId="9ec07e73-3cc1-4c41-b1ea-60821b0befb5" providerId="ADAL" clId="{6335CB41-9360-4D15-9C70-60B92B4A7990}" dt="2023-01-31T17:45:28.693" v="5677" actId="20577"/>
          <ac:spMkLst>
            <pc:docMk/>
            <pc:sldMk cId="847444669" sldId="340"/>
            <ac:spMk id="84996" creationId="{F5D6794C-EEDF-7776-C9E3-F5789C553C0F}"/>
          </ac:spMkLst>
        </pc:spChg>
        <pc:picChg chg="add del mod">
          <ac:chgData name="David Watson" userId="9ec07e73-3cc1-4c41-b1ea-60821b0befb5" providerId="ADAL" clId="{6335CB41-9360-4D15-9C70-60B92B4A7990}" dt="2023-01-31T16:31:36.025" v="4033" actId="21"/>
          <ac:picMkLst>
            <pc:docMk/>
            <pc:sldMk cId="847444669" sldId="340"/>
            <ac:picMk id="3" creationId="{96081E0B-8FF6-A447-028D-F24551A46C40}"/>
          </ac:picMkLst>
        </pc:picChg>
      </pc:sldChg>
      <pc:sldChg chg="addSp delSp modSp add mod ord">
        <pc:chgData name="David Watson" userId="9ec07e73-3cc1-4c41-b1ea-60821b0befb5" providerId="ADAL" clId="{6335CB41-9360-4D15-9C70-60B92B4A7990}" dt="2023-01-31T16:44:23.212" v="4107" actId="1076"/>
        <pc:sldMkLst>
          <pc:docMk/>
          <pc:sldMk cId="30317707" sldId="341"/>
        </pc:sldMkLst>
        <pc:spChg chg="del">
          <ac:chgData name="David Watson" userId="9ec07e73-3cc1-4c41-b1ea-60821b0befb5" providerId="ADAL" clId="{6335CB41-9360-4D15-9C70-60B92B4A7990}" dt="2023-01-31T16:33:47.314" v="4060" actId="478"/>
          <ac:spMkLst>
            <pc:docMk/>
            <pc:sldMk cId="30317707" sldId="341"/>
            <ac:spMk id="4" creationId="{8EFF6ADE-FEE8-96D3-A3EF-E82438BB2BFF}"/>
          </ac:spMkLst>
        </pc:spChg>
        <pc:spChg chg="del">
          <ac:chgData name="David Watson" userId="9ec07e73-3cc1-4c41-b1ea-60821b0befb5" providerId="ADAL" clId="{6335CB41-9360-4D15-9C70-60B92B4A7990}" dt="2023-01-31T16:33:44.560" v="4059" actId="478"/>
          <ac:spMkLst>
            <pc:docMk/>
            <pc:sldMk cId="30317707" sldId="341"/>
            <ac:spMk id="5" creationId="{3A6099E1-AE41-7541-8E4F-7811E7A5C8E7}"/>
          </ac:spMkLst>
        </pc:spChg>
        <pc:spChg chg="add mod">
          <ac:chgData name="David Watson" userId="9ec07e73-3cc1-4c41-b1ea-60821b0befb5" providerId="ADAL" clId="{6335CB41-9360-4D15-9C70-60B92B4A7990}" dt="2023-01-31T16:44:23.212" v="4107" actId="1076"/>
          <ac:spMkLst>
            <pc:docMk/>
            <pc:sldMk cId="30317707" sldId="341"/>
            <ac:spMk id="10" creationId="{B719C5A2-5C9F-F8CA-76F9-E1DF2AB0D715}"/>
          </ac:spMkLst>
        </pc:spChg>
        <pc:spChg chg="mod">
          <ac:chgData name="David Watson" userId="9ec07e73-3cc1-4c41-b1ea-60821b0befb5" providerId="ADAL" clId="{6335CB41-9360-4D15-9C70-60B92B4A7990}" dt="2023-01-31T16:33:34.516" v="4057" actId="20577"/>
          <ac:spMkLst>
            <pc:docMk/>
            <pc:sldMk cId="30317707" sldId="341"/>
            <ac:spMk id="90117" creationId="{3EEC836D-042E-A208-450E-B1E4B157C190}"/>
          </ac:spMkLst>
        </pc:spChg>
        <pc:graphicFrameChg chg="del">
          <ac:chgData name="David Watson" userId="9ec07e73-3cc1-4c41-b1ea-60821b0befb5" providerId="ADAL" clId="{6335CB41-9360-4D15-9C70-60B92B4A7990}" dt="2023-01-31T16:33:41.760" v="4058" actId="478"/>
          <ac:graphicFrameMkLst>
            <pc:docMk/>
            <pc:sldMk cId="30317707" sldId="341"/>
            <ac:graphicFrameMk id="2" creationId="{9533D9E5-F16F-AAD7-AB94-7A16DE768D1A}"/>
          </ac:graphicFrameMkLst>
        </pc:graphicFrameChg>
        <pc:graphicFrameChg chg="del">
          <ac:chgData name="David Watson" userId="9ec07e73-3cc1-4c41-b1ea-60821b0befb5" providerId="ADAL" clId="{6335CB41-9360-4D15-9C70-60B92B4A7990}" dt="2023-01-31T16:33:53.141" v="4061" actId="478"/>
          <ac:graphicFrameMkLst>
            <pc:docMk/>
            <pc:sldMk cId="30317707" sldId="341"/>
            <ac:graphicFrameMk id="3" creationId="{F7A3650A-F4FD-5936-EC34-EBAFE34B618F}"/>
          </ac:graphicFrameMkLst>
        </pc:graphicFrameChg>
        <pc:picChg chg="add mod">
          <ac:chgData name="David Watson" userId="9ec07e73-3cc1-4c41-b1ea-60821b0befb5" providerId="ADAL" clId="{6335CB41-9360-4D15-9C70-60B92B4A7990}" dt="2023-01-31T16:44:14.895" v="4105" actId="1076"/>
          <ac:picMkLst>
            <pc:docMk/>
            <pc:sldMk cId="30317707" sldId="341"/>
            <ac:picMk id="6" creationId="{684881F8-7197-D64B-F364-DA7BE0631ACA}"/>
          </ac:picMkLst>
        </pc:picChg>
        <pc:picChg chg="add mod">
          <ac:chgData name="David Watson" userId="9ec07e73-3cc1-4c41-b1ea-60821b0befb5" providerId="ADAL" clId="{6335CB41-9360-4D15-9C70-60B92B4A7990}" dt="2023-01-31T16:42:08.505" v="4095" actId="1076"/>
          <ac:picMkLst>
            <pc:docMk/>
            <pc:sldMk cId="30317707" sldId="341"/>
            <ac:picMk id="7" creationId="{BD71AFA8-2468-5D80-A3CF-09CA2ABA9DB9}"/>
          </ac:picMkLst>
        </pc:picChg>
        <pc:picChg chg="add mod">
          <ac:chgData name="David Watson" userId="9ec07e73-3cc1-4c41-b1ea-60821b0befb5" providerId="ADAL" clId="{6335CB41-9360-4D15-9C70-60B92B4A7990}" dt="2023-01-31T16:41:53.917" v="4092" actId="1076"/>
          <ac:picMkLst>
            <pc:docMk/>
            <pc:sldMk cId="30317707" sldId="341"/>
            <ac:picMk id="8" creationId="{B56A17D0-557F-2FA9-FC38-AB9963886F62}"/>
          </ac:picMkLst>
        </pc:picChg>
        <pc:picChg chg="add mod">
          <ac:chgData name="David Watson" userId="9ec07e73-3cc1-4c41-b1ea-60821b0befb5" providerId="ADAL" clId="{6335CB41-9360-4D15-9C70-60B92B4A7990}" dt="2023-01-31T16:42:12.212" v="4096" actId="1076"/>
          <ac:picMkLst>
            <pc:docMk/>
            <pc:sldMk cId="30317707" sldId="341"/>
            <ac:picMk id="9" creationId="{9ECBA6EB-C95C-1982-D4B6-3D8CC458C5D8}"/>
          </ac:picMkLst>
        </pc:picChg>
        <pc:picChg chg="add mod">
          <ac:chgData name="David Watson" userId="9ec07e73-3cc1-4c41-b1ea-60821b0befb5" providerId="ADAL" clId="{6335CB41-9360-4D15-9C70-60B92B4A7990}" dt="2023-01-31T16:43:03.479" v="4101" actId="1076"/>
          <ac:picMkLst>
            <pc:docMk/>
            <pc:sldMk cId="30317707" sldId="341"/>
            <ac:picMk id="4098" creationId="{FAE6D28A-35CC-64D7-A1B5-BBF058CCA600}"/>
          </ac:picMkLst>
        </pc:picChg>
        <pc:picChg chg="add mod">
          <ac:chgData name="David Watson" userId="9ec07e73-3cc1-4c41-b1ea-60821b0befb5" providerId="ADAL" clId="{6335CB41-9360-4D15-9C70-60B92B4A7990}" dt="2023-01-31T16:41:18.363" v="4086" actId="1076"/>
          <ac:picMkLst>
            <pc:docMk/>
            <pc:sldMk cId="30317707" sldId="341"/>
            <ac:picMk id="4100" creationId="{EAFB8895-2902-DB6D-B1E2-9E0B27CDC2AE}"/>
          </ac:picMkLst>
        </pc:picChg>
        <pc:picChg chg="add del mod">
          <ac:chgData name="David Watson" userId="9ec07e73-3cc1-4c41-b1ea-60821b0befb5" providerId="ADAL" clId="{6335CB41-9360-4D15-9C70-60B92B4A7990}" dt="2023-01-31T16:40:06.768" v="4078" actId="478"/>
          <ac:picMkLst>
            <pc:docMk/>
            <pc:sldMk cId="30317707" sldId="341"/>
            <ac:picMk id="4102" creationId="{8888BC3C-2BF9-3DB9-377C-6D1026B5C005}"/>
          </ac:picMkLst>
        </pc:picChg>
        <pc:picChg chg="add mod">
          <ac:chgData name="David Watson" userId="9ec07e73-3cc1-4c41-b1ea-60821b0befb5" providerId="ADAL" clId="{6335CB41-9360-4D15-9C70-60B92B4A7990}" dt="2023-01-31T16:42:04.121" v="4094" actId="1076"/>
          <ac:picMkLst>
            <pc:docMk/>
            <pc:sldMk cId="30317707" sldId="341"/>
            <ac:picMk id="4104" creationId="{302DAD33-5A72-7553-9EFE-695DB480B13C}"/>
          </ac:picMkLst>
        </pc:picChg>
        <pc:picChg chg="add mod">
          <ac:chgData name="David Watson" userId="9ec07e73-3cc1-4c41-b1ea-60821b0befb5" providerId="ADAL" clId="{6335CB41-9360-4D15-9C70-60B92B4A7990}" dt="2023-01-31T16:42:57.375" v="4100" actId="1076"/>
          <ac:picMkLst>
            <pc:docMk/>
            <pc:sldMk cId="30317707" sldId="341"/>
            <ac:picMk id="4106" creationId="{39F0C54A-FDCB-2F89-2D5C-841FCD628D1D}"/>
          </ac:picMkLst>
        </pc:picChg>
      </pc:sldChg>
      <pc:sldChg chg="addSp delSp modSp add mod ord">
        <pc:chgData name="David Watson" userId="9ec07e73-3cc1-4c41-b1ea-60821b0befb5" providerId="ADAL" clId="{6335CB41-9360-4D15-9C70-60B92B4A7990}" dt="2023-01-31T17:44:02.848" v="5652" actId="114"/>
        <pc:sldMkLst>
          <pc:docMk/>
          <pc:sldMk cId="3721386083" sldId="342"/>
        </pc:sldMkLst>
        <pc:spChg chg="add mod">
          <ac:chgData name="David Watson" userId="9ec07e73-3cc1-4c41-b1ea-60821b0befb5" providerId="ADAL" clId="{6335CB41-9360-4D15-9C70-60B92B4A7990}" dt="2023-01-31T17:44:02.848" v="5652" actId="114"/>
          <ac:spMkLst>
            <pc:docMk/>
            <pc:sldMk cId="3721386083" sldId="342"/>
            <ac:spMk id="2" creationId="{C26CF877-1B04-EF31-C15D-E9F294BC9371}"/>
          </ac:spMkLst>
        </pc:spChg>
        <pc:spChg chg="del">
          <ac:chgData name="David Watson" userId="9ec07e73-3cc1-4c41-b1ea-60821b0befb5" providerId="ADAL" clId="{6335CB41-9360-4D15-9C70-60B92B4A7990}" dt="2023-01-31T16:48:16.926" v="4174" actId="478"/>
          <ac:spMkLst>
            <pc:docMk/>
            <pc:sldMk cId="3721386083" sldId="342"/>
            <ac:spMk id="10" creationId="{B719C5A2-5C9F-F8CA-76F9-E1DF2AB0D715}"/>
          </ac:spMkLst>
        </pc:spChg>
        <pc:spChg chg="mod">
          <ac:chgData name="David Watson" userId="9ec07e73-3cc1-4c41-b1ea-60821b0befb5" providerId="ADAL" clId="{6335CB41-9360-4D15-9C70-60B92B4A7990}" dt="2023-01-31T16:48:00.249" v="4173" actId="20577"/>
          <ac:spMkLst>
            <pc:docMk/>
            <pc:sldMk cId="3721386083" sldId="342"/>
            <ac:spMk id="90117" creationId="{3EEC836D-042E-A208-450E-B1E4B157C190}"/>
          </ac:spMkLst>
        </pc:spChg>
        <pc:picChg chg="del">
          <ac:chgData name="David Watson" userId="9ec07e73-3cc1-4c41-b1ea-60821b0befb5" providerId="ADAL" clId="{6335CB41-9360-4D15-9C70-60B92B4A7990}" dt="2023-01-31T16:48:16.926" v="4174" actId="478"/>
          <ac:picMkLst>
            <pc:docMk/>
            <pc:sldMk cId="3721386083" sldId="342"/>
            <ac:picMk id="6" creationId="{684881F8-7197-D64B-F364-DA7BE0631ACA}"/>
          </ac:picMkLst>
        </pc:picChg>
        <pc:picChg chg="del">
          <ac:chgData name="David Watson" userId="9ec07e73-3cc1-4c41-b1ea-60821b0befb5" providerId="ADAL" clId="{6335CB41-9360-4D15-9C70-60B92B4A7990}" dt="2023-01-31T16:48:16.926" v="4174" actId="478"/>
          <ac:picMkLst>
            <pc:docMk/>
            <pc:sldMk cId="3721386083" sldId="342"/>
            <ac:picMk id="7" creationId="{BD71AFA8-2468-5D80-A3CF-09CA2ABA9DB9}"/>
          </ac:picMkLst>
        </pc:picChg>
        <pc:picChg chg="del">
          <ac:chgData name="David Watson" userId="9ec07e73-3cc1-4c41-b1ea-60821b0befb5" providerId="ADAL" clId="{6335CB41-9360-4D15-9C70-60B92B4A7990}" dt="2023-01-31T16:48:16.926" v="4174" actId="478"/>
          <ac:picMkLst>
            <pc:docMk/>
            <pc:sldMk cId="3721386083" sldId="342"/>
            <ac:picMk id="8" creationId="{B56A17D0-557F-2FA9-FC38-AB9963886F62}"/>
          </ac:picMkLst>
        </pc:picChg>
        <pc:picChg chg="del">
          <ac:chgData name="David Watson" userId="9ec07e73-3cc1-4c41-b1ea-60821b0befb5" providerId="ADAL" clId="{6335CB41-9360-4D15-9C70-60B92B4A7990}" dt="2023-01-31T16:48:16.926" v="4174" actId="478"/>
          <ac:picMkLst>
            <pc:docMk/>
            <pc:sldMk cId="3721386083" sldId="342"/>
            <ac:picMk id="9" creationId="{9ECBA6EB-C95C-1982-D4B6-3D8CC458C5D8}"/>
          </ac:picMkLst>
        </pc:picChg>
        <pc:picChg chg="del">
          <ac:chgData name="David Watson" userId="9ec07e73-3cc1-4c41-b1ea-60821b0befb5" providerId="ADAL" clId="{6335CB41-9360-4D15-9C70-60B92B4A7990}" dt="2023-01-31T16:48:16.926" v="4174" actId="478"/>
          <ac:picMkLst>
            <pc:docMk/>
            <pc:sldMk cId="3721386083" sldId="342"/>
            <ac:picMk id="4098" creationId="{FAE6D28A-35CC-64D7-A1B5-BBF058CCA600}"/>
          </ac:picMkLst>
        </pc:picChg>
        <pc:picChg chg="del">
          <ac:chgData name="David Watson" userId="9ec07e73-3cc1-4c41-b1ea-60821b0befb5" providerId="ADAL" clId="{6335CB41-9360-4D15-9C70-60B92B4A7990}" dt="2023-01-31T16:48:16.926" v="4174" actId="478"/>
          <ac:picMkLst>
            <pc:docMk/>
            <pc:sldMk cId="3721386083" sldId="342"/>
            <ac:picMk id="4100" creationId="{EAFB8895-2902-DB6D-B1E2-9E0B27CDC2AE}"/>
          </ac:picMkLst>
        </pc:picChg>
        <pc:picChg chg="del">
          <ac:chgData name="David Watson" userId="9ec07e73-3cc1-4c41-b1ea-60821b0befb5" providerId="ADAL" clId="{6335CB41-9360-4D15-9C70-60B92B4A7990}" dt="2023-01-31T16:48:16.926" v="4174" actId="478"/>
          <ac:picMkLst>
            <pc:docMk/>
            <pc:sldMk cId="3721386083" sldId="342"/>
            <ac:picMk id="4104" creationId="{302DAD33-5A72-7553-9EFE-695DB480B13C}"/>
          </ac:picMkLst>
        </pc:picChg>
        <pc:picChg chg="del">
          <ac:chgData name="David Watson" userId="9ec07e73-3cc1-4c41-b1ea-60821b0befb5" providerId="ADAL" clId="{6335CB41-9360-4D15-9C70-60B92B4A7990}" dt="2023-01-31T16:48:16.926" v="4174" actId="478"/>
          <ac:picMkLst>
            <pc:docMk/>
            <pc:sldMk cId="3721386083" sldId="342"/>
            <ac:picMk id="4106" creationId="{39F0C54A-FDCB-2F89-2D5C-841FCD628D1D}"/>
          </ac:picMkLst>
        </pc:picChg>
      </pc:sldChg>
      <pc:sldChg chg="addSp delSp modSp add mod ord">
        <pc:chgData name="David Watson" userId="9ec07e73-3cc1-4c41-b1ea-60821b0befb5" providerId="ADAL" clId="{6335CB41-9360-4D15-9C70-60B92B4A7990}" dt="2023-01-31T17:49:36.139" v="5754" actId="20577"/>
        <pc:sldMkLst>
          <pc:docMk/>
          <pc:sldMk cId="31362240" sldId="343"/>
        </pc:sldMkLst>
        <pc:spChg chg="del">
          <ac:chgData name="David Watson" userId="9ec07e73-3cc1-4c41-b1ea-60821b0befb5" providerId="ADAL" clId="{6335CB41-9360-4D15-9C70-60B92B4A7990}" dt="2023-01-31T17:23:25.585" v="4923" actId="478"/>
          <ac:spMkLst>
            <pc:docMk/>
            <pc:sldMk cId="31362240" sldId="343"/>
            <ac:spMk id="2" creationId="{C26CF877-1B04-EF31-C15D-E9F294BC9371}"/>
          </ac:spMkLst>
        </pc:spChg>
        <pc:spChg chg="add del mod">
          <ac:chgData name="David Watson" userId="9ec07e73-3cc1-4c41-b1ea-60821b0befb5" providerId="ADAL" clId="{6335CB41-9360-4D15-9C70-60B92B4A7990}" dt="2023-01-31T17:23:29.829" v="4924" actId="478"/>
          <ac:spMkLst>
            <pc:docMk/>
            <pc:sldMk cId="31362240" sldId="343"/>
            <ac:spMk id="3" creationId="{AA40EE4F-CE26-B921-B955-A91C3DC4D75F}"/>
          </ac:spMkLst>
        </pc:spChg>
        <pc:spChg chg="add mod">
          <ac:chgData name="David Watson" userId="9ec07e73-3cc1-4c41-b1ea-60821b0befb5" providerId="ADAL" clId="{6335CB41-9360-4D15-9C70-60B92B4A7990}" dt="2023-01-31T17:49:36.139" v="5754" actId="20577"/>
          <ac:spMkLst>
            <pc:docMk/>
            <pc:sldMk cId="31362240" sldId="343"/>
            <ac:spMk id="4" creationId="{5DEBC222-1EF6-6A11-8E24-8A94F2501DEB}"/>
          </ac:spMkLst>
        </pc:spChg>
        <pc:spChg chg="mod">
          <ac:chgData name="David Watson" userId="9ec07e73-3cc1-4c41-b1ea-60821b0befb5" providerId="ADAL" clId="{6335CB41-9360-4D15-9C70-60B92B4A7990}" dt="2023-01-31T17:23:16.192" v="4922" actId="20577"/>
          <ac:spMkLst>
            <pc:docMk/>
            <pc:sldMk cId="31362240" sldId="343"/>
            <ac:spMk id="90117" creationId="{3EEC836D-042E-A208-450E-B1E4B157C190}"/>
          </ac:spMkLst>
        </pc:spChg>
      </pc:sldChg>
      <pc:sldChg chg="addSp delSp modSp add mod ord">
        <pc:chgData name="David Watson" userId="9ec07e73-3cc1-4c41-b1ea-60821b0befb5" providerId="ADAL" clId="{6335CB41-9360-4D15-9C70-60B92B4A7990}" dt="2023-01-31T17:54:02.596" v="5820" actId="20577"/>
        <pc:sldMkLst>
          <pc:docMk/>
          <pc:sldMk cId="655742392" sldId="344"/>
        </pc:sldMkLst>
        <pc:spChg chg="add del mod">
          <ac:chgData name="David Watson" userId="9ec07e73-3cc1-4c41-b1ea-60821b0befb5" providerId="ADAL" clId="{6335CB41-9360-4D15-9C70-60B92B4A7990}" dt="2023-01-31T17:24:52.352" v="4943" actId="478"/>
          <ac:spMkLst>
            <pc:docMk/>
            <pc:sldMk cId="655742392" sldId="344"/>
            <ac:spMk id="2" creationId="{F7E42B7E-D005-CBCD-B632-1283CB0BFED8}"/>
          </ac:spMkLst>
        </pc:spChg>
        <pc:spChg chg="add mod">
          <ac:chgData name="David Watson" userId="9ec07e73-3cc1-4c41-b1ea-60821b0befb5" providerId="ADAL" clId="{6335CB41-9360-4D15-9C70-60B92B4A7990}" dt="2023-01-31T17:25:07.098" v="4948" actId="6549"/>
          <ac:spMkLst>
            <pc:docMk/>
            <pc:sldMk cId="655742392" sldId="344"/>
            <ac:spMk id="3" creationId="{BA4E19E6-6046-E7B0-D48D-57F5A00076C6}"/>
          </ac:spMkLst>
        </pc:spChg>
        <pc:spChg chg="del">
          <ac:chgData name="David Watson" userId="9ec07e73-3cc1-4c41-b1ea-60821b0befb5" providerId="ADAL" clId="{6335CB41-9360-4D15-9C70-60B92B4A7990}" dt="2023-01-31T17:24:48.243" v="4941" actId="478"/>
          <ac:spMkLst>
            <pc:docMk/>
            <pc:sldMk cId="655742392" sldId="344"/>
            <ac:spMk id="4" creationId="{5DEBC222-1EF6-6A11-8E24-8A94F2501DEB}"/>
          </ac:spMkLst>
        </pc:spChg>
        <pc:spChg chg="mod">
          <ac:chgData name="David Watson" userId="9ec07e73-3cc1-4c41-b1ea-60821b0befb5" providerId="ADAL" clId="{6335CB41-9360-4D15-9C70-60B92B4A7990}" dt="2023-01-31T17:54:02.596" v="5820" actId="20577"/>
          <ac:spMkLst>
            <pc:docMk/>
            <pc:sldMk cId="655742392" sldId="344"/>
            <ac:spMk id="90117" creationId="{3EEC836D-042E-A208-450E-B1E4B157C190}"/>
          </ac:spMkLst>
        </pc:spChg>
      </pc:sldChg>
      <pc:sldChg chg="modSp add mod ord">
        <pc:chgData name="David Watson" userId="9ec07e73-3cc1-4c41-b1ea-60821b0befb5" providerId="ADAL" clId="{6335CB41-9360-4D15-9C70-60B92B4A7990}" dt="2023-01-31T17:50:40.620" v="5810" actId="20577"/>
        <pc:sldMkLst>
          <pc:docMk/>
          <pc:sldMk cId="162839831" sldId="345"/>
        </pc:sldMkLst>
        <pc:spChg chg="mod">
          <ac:chgData name="David Watson" userId="9ec07e73-3cc1-4c41-b1ea-60821b0befb5" providerId="ADAL" clId="{6335CB41-9360-4D15-9C70-60B92B4A7990}" dt="2023-01-31T17:36:44.430" v="5336" actId="20577"/>
          <ac:spMkLst>
            <pc:docMk/>
            <pc:sldMk cId="162839831" sldId="345"/>
            <ac:spMk id="2" creationId="{E5848EAD-D2B4-79F2-5148-2F3AE6DF97E9}"/>
          </ac:spMkLst>
        </pc:spChg>
        <pc:spChg chg="mod">
          <ac:chgData name="David Watson" userId="9ec07e73-3cc1-4c41-b1ea-60821b0befb5" providerId="ADAL" clId="{6335CB41-9360-4D15-9C70-60B92B4A7990}" dt="2023-01-31T17:50:40.620" v="5810" actId="20577"/>
          <ac:spMkLst>
            <pc:docMk/>
            <pc:sldMk cId="162839831" sldId="345"/>
            <ac:spMk id="84996" creationId="{F5D6794C-EEDF-7776-C9E3-F5789C553C0F}"/>
          </ac:spMkLst>
        </pc:spChg>
      </pc:sldChg>
      <pc:sldChg chg="addSp modSp add mod ord">
        <pc:chgData name="David Watson" userId="9ec07e73-3cc1-4c41-b1ea-60821b0befb5" providerId="ADAL" clId="{6335CB41-9360-4D15-9C70-60B92B4A7990}" dt="2023-01-31T22:06:26.264" v="6789" actId="20577"/>
        <pc:sldMkLst>
          <pc:docMk/>
          <pc:sldMk cId="342955693" sldId="346"/>
        </pc:sldMkLst>
        <pc:spChg chg="mod">
          <ac:chgData name="David Watson" userId="9ec07e73-3cc1-4c41-b1ea-60821b0befb5" providerId="ADAL" clId="{6335CB41-9360-4D15-9C70-60B92B4A7990}" dt="2023-01-31T17:57:42.166" v="5846" actId="20577"/>
          <ac:spMkLst>
            <pc:docMk/>
            <pc:sldMk cId="342955693" sldId="346"/>
            <ac:spMk id="2" creationId="{E5848EAD-D2B4-79F2-5148-2F3AE6DF97E9}"/>
          </ac:spMkLst>
        </pc:spChg>
        <pc:spChg chg="add mod">
          <ac:chgData name="David Watson" userId="9ec07e73-3cc1-4c41-b1ea-60821b0befb5" providerId="ADAL" clId="{6335CB41-9360-4D15-9C70-60B92B4A7990}" dt="2023-01-31T22:06:26.264" v="6789" actId="20577"/>
          <ac:spMkLst>
            <pc:docMk/>
            <pc:sldMk cId="342955693" sldId="346"/>
            <ac:spMk id="3" creationId="{33A183B9-8D0E-AD1F-EC6A-D41114BD3429}"/>
          </ac:spMkLst>
        </pc:spChg>
        <pc:spChg chg="mod">
          <ac:chgData name="David Watson" userId="9ec07e73-3cc1-4c41-b1ea-60821b0befb5" providerId="ADAL" clId="{6335CB41-9360-4D15-9C70-60B92B4A7990}" dt="2023-01-31T17:57:51.145" v="5848" actId="20577"/>
          <ac:spMkLst>
            <pc:docMk/>
            <pc:sldMk cId="342955693" sldId="346"/>
            <ac:spMk id="84996" creationId="{F5D6794C-EEDF-7776-C9E3-F5789C553C0F}"/>
          </ac:spMkLst>
        </pc:spChg>
        <pc:picChg chg="add mod">
          <ac:chgData name="David Watson" userId="9ec07e73-3cc1-4c41-b1ea-60821b0befb5" providerId="ADAL" clId="{6335CB41-9360-4D15-9C70-60B92B4A7990}" dt="2023-01-31T22:01:52.135" v="6614" actId="1076"/>
          <ac:picMkLst>
            <pc:docMk/>
            <pc:sldMk cId="342955693" sldId="346"/>
            <ac:picMk id="5122" creationId="{A6BC5727-60D8-73EC-5AEA-CA6E85791D67}"/>
          </ac:picMkLst>
        </pc:picChg>
      </pc:sldChg>
      <pc:sldChg chg="modSp add mod ord">
        <pc:chgData name="David Watson" userId="9ec07e73-3cc1-4c41-b1ea-60821b0befb5" providerId="ADAL" clId="{6335CB41-9360-4D15-9C70-60B92B4A7990}" dt="2023-01-31T18:01:42.155" v="6144" actId="20577"/>
        <pc:sldMkLst>
          <pc:docMk/>
          <pc:sldMk cId="18603951" sldId="347"/>
        </pc:sldMkLst>
        <pc:spChg chg="mod">
          <ac:chgData name="David Watson" userId="9ec07e73-3cc1-4c41-b1ea-60821b0befb5" providerId="ADAL" clId="{6335CB41-9360-4D15-9C70-60B92B4A7990}" dt="2023-01-31T17:58:37.984" v="5857" actId="20577"/>
          <ac:spMkLst>
            <pc:docMk/>
            <pc:sldMk cId="18603951" sldId="347"/>
            <ac:spMk id="2" creationId="{E5848EAD-D2B4-79F2-5148-2F3AE6DF97E9}"/>
          </ac:spMkLst>
        </pc:spChg>
        <pc:spChg chg="mod">
          <ac:chgData name="David Watson" userId="9ec07e73-3cc1-4c41-b1ea-60821b0befb5" providerId="ADAL" clId="{6335CB41-9360-4D15-9C70-60B92B4A7990}" dt="2023-01-31T18:01:42.155" v="6144" actId="20577"/>
          <ac:spMkLst>
            <pc:docMk/>
            <pc:sldMk cId="18603951" sldId="347"/>
            <ac:spMk id="84996" creationId="{F5D6794C-EEDF-7776-C9E3-F5789C553C0F}"/>
          </ac:spMkLst>
        </pc:spChg>
      </pc:sldChg>
      <pc:sldChg chg="modSp add mod ord">
        <pc:chgData name="David Watson" userId="9ec07e73-3cc1-4c41-b1ea-60821b0befb5" providerId="ADAL" clId="{6335CB41-9360-4D15-9C70-60B92B4A7990}" dt="2023-01-31T22:10:18.448" v="7266" actId="20577"/>
        <pc:sldMkLst>
          <pc:docMk/>
          <pc:sldMk cId="1126910994" sldId="348"/>
        </pc:sldMkLst>
        <pc:spChg chg="mod">
          <ac:chgData name="David Watson" userId="9ec07e73-3cc1-4c41-b1ea-60821b0befb5" providerId="ADAL" clId="{6335CB41-9360-4D15-9C70-60B92B4A7990}" dt="2023-01-31T22:10:18.448" v="7266" actId="20577"/>
          <ac:spMkLst>
            <pc:docMk/>
            <pc:sldMk cId="1126910994" sldId="348"/>
            <ac:spMk id="3" creationId="{BA4E19E6-6046-E7B0-D48D-57F5A00076C6}"/>
          </ac:spMkLst>
        </pc:spChg>
        <pc:spChg chg="mod">
          <ac:chgData name="David Watson" userId="9ec07e73-3cc1-4c41-b1ea-60821b0befb5" providerId="ADAL" clId="{6335CB41-9360-4D15-9C70-60B92B4A7990}" dt="2023-01-31T22:06:56.213" v="6802" actId="20577"/>
          <ac:spMkLst>
            <pc:docMk/>
            <pc:sldMk cId="1126910994" sldId="348"/>
            <ac:spMk id="90117" creationId="{3EEC836D-042E-A208-450E-B1E4B157C19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78E3386-EF6A-F5C7-CB01-40C1F85EF91B}"/>
              </a:ext>
            </a:extLst>
          </p:cNvPr>
          <p:cNvSpPr>
            <a:spLocks noGrp="1"/>
          </p:cNvSpPr>
          <p:nvPr>
            <p:ph type="hdr" sz="quarter"/>
          </p:nvPr>
        </p:nvSpPr>
        <p:spPr>
          <a:xfrm>
            <a:off x="0" y="0"/>
            <a:ext cx="2945659" cy="496332"/>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dirty="0"/>
          </a:p>
        </p:txBody>
      </p:sp>
      <p:sp>
        <p:nvSpPr>
          <p:cNvPr id="3" name="Date Placeholder 2">
            <a:extLst>
              <a:ext uri="{FF2B5EF4-FFF2-40B4-BE49-F238E27FC236}">
                <a16:creationId xmlns:a16="http://schemas.microsoft.com/office/drawing/2014/main" id="{C14BF840-CB82-68A4-E164-E5AC508BB571}"/>
              </a:ext>
            </a:extLst>
          </p:cNvPr>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E7E1292E-F836-4442-8633-EA52C2C362B8}" type="datetimeFigureOut">
              <a:rPr lang="en-GB"/>
              <a:pPr>
                <a:defRPr/>
              </a:pPr>
              <a:t>31/01/2023</a:t>
            </a:fld>
            <a:endParaRPr lang="en-GB" dirty="0"/>
          </a:p>
        </p:txBody>
      </p:sp>
      <p:sp>
        <p:nvSpPr>
          <p:cNvPr id="4" name="Footer Placeholder 3">
            <a:extLst>
              <a:ext uri="{FF2B5EF4-FFF2-40B4-BE49-F238E27FC236}">
                <a16:creationId xmlns:a16="http://schemas.microsoft.com/office/drawing/2014/main" id="{047679DB-8E1D-8259-BD00-935529220B04}"/>
              </a:ext>
            </a:extLst>
          </p:cNvPr>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dirty="0"/>
          </a:p>
        </p:txBody>
      </p:sp>
      <p:sp>
        <p:nvSpPr>
          <p:cNvPr id="5" name="Slide Number Placeholder 4">
            <a:extLst>
              <a:ext uri="{FF2B5EF4-FFF2-40B4-BE49-F238E27FC236}">
                <a16:creationId xmlns:a16="http://schemas.microsoft.com/office/drawing/2014/main" id="{C8D055F2-73E9-9F37-F351-7A167A8C1AAE}"/>
              </a:ext>
            </a:extLst>
          </p:cNvPr>
          <p:cNvSpPr>
            <a:spLocks noGrp="1"/>
          </p:cNvSpPr>
          <p:nvPr>
            <p:ph type="sldNum" sz="quarter" idx="3"/>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122043F7-3830-445F-A615-BE5B7DFA8BB1}" type="slidenum">
              <a:rPr lang="en-GB" altLang="en-US"/>
              <a:pPr/>
              <a:t>‹#›</a:t>
            </a:fld>
            <a:endParaRPr lang="en-GB"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105D6C-1FFE-C388-B2BE-63F6E5D1BEAC}"/>
              </a:ext>
            </a:extLst>
          </p:cNvPr>
          <p:cNvSpPr>
            <a:spLocks noGrp="1"/>
          </p:cNvSpPr>
          <p:nvPr>
            <p:ph type="hdr" sz="quarter"/>
          </p:nvPr>
        </p:nvSpPr>
        <p:spPr>
          <a:xfrm>
            <a:off x="0" y="0"/>
            <a:ext cx="2945659" cy="496332"/>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dirty="0"/>
          </a:p>
        </p:txBody>
      </p:sp>
      <p:sp>
        <p:nvSpPr>
          <p:cNvPr id="3" name="Date Placeholder 2">
            <a:extLst>
              <a:ext uri="{FF2B5EF4-FFF2-40B4-BE49-F238E27FC236}">
                <a16:creationId xmlns:a16="http://schemas.microsoft.com/office/drawing/2014/main" id="{05172E8A-FE6C-2B4C-977C-5BCD369A02AA}"/>
              </a:ext>
            </a:extLst>
          </p:cNvPr>
          <p:cNvSpPr>
            <a:spLocks noGrp="1"/>
          </p:cNvSpPr>
          <p:nvPr>
            <p:ph type="dt" idx="1"/>
          </p:nvPr>
        </p:nvSpPr>
        <p:spPr>
          <a:xfrm>
            <a:off x="3850443" y="0"/>
            <a:ext cx="2945659" cy="496332"/>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87BB5615-56B4-48D7-BA8E-2A72FABDA34D}" type="datetimeFigureOut">
              <a:rPr lang="en-GB"/>
              <a:pPr>
                <a:defRPr/>
              </a:pPr>
              <a:t>31/01/2023</a:t>
            </a:fld>
            <a:endParaRPr lang="en-GB" dirty="0"/>
          </a:p>
        </p:txBody>
      </p:sp>
      <p:sp>
        <p:nvSpPr>
          <p:cNvPr id="4" name="Slide Image Placeholder 3">
            <a:extLst>
              <a:ext uri="{FF2B5EF4-FFF2-40B4-BE49-F238E27FC236}">
                <a16:creationId xmlns:a16="http://schemas.microsoft.com/office/drawing/2014/main" id="{A5141025-01A0-99C6-6C3E-73F42E81037C}"/>
              </a:ext>
            </a:extLst>
          </p:cNvPr>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pPr lvl="0"/>
            <a:endParaRPr lang="en-GB" noProof="0" dirty="0"/>
          </a:p>
        </p:txBody>
      </p:sp>
      <p:sp>
        <p:nvSpPr>
          <p:cNvPr id="5" name="Notes Placeholder 4">
            <a:extLst>
              <a:ext uri="{FF2B5EF4-FFF2-40B4-BE49-F238E27FC236}">
                <a16:creationId xmlns:a16="http://schemas.microsoft.com/office/drawing/2014/main" id="{06337E74-1080-B9A6-BFD4-45F58B2E1953}"/>
              </a:ext>
            </a:extLst>
          </p:cNvPr>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7F113150-1FC9-C6CE-EF89-94F21BE1E48F}"/>
              </a:ext>
            </a:extLst>
          </p:cNvPr>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dirty="0"/>
          </a:p>
        </p:txBody>
      </p:sp>
      <p:sp>
        <p:nvSpPr>
          <p:cNvPr id="7" name="Slide Number Placeholder 6">
            <a:extLst>
              <a:ext uri="{FF2B5EF4-FFF2-40B4-BE49-F238E27FC236}">
                <a16:creationId xmlns:a16="http://schemas.microsoft.com/office/drawing/2014/main" id="{B53F0E93-DA69-30BC-1A42-7B85CB694ECE}"/>
              </a:ext>
            </a:extLst>
          </p:cNvPr>
          <p:cNvSpPr>
            <a:spLocks noGrp="1"/>
          </p:cNvSpPr>
          <p:nvPr>
            <p:ph type="sldNum" sz="quarter" idx="5"/>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fld id="{2924D189-1B0F-4A7E-8EFF-74936165FF07}" type="slidenum">
              <a:rPr lang="en-GB" altLang="en-US"/>
              <a:pPr/>
              <a:t>‹#›</a:t>
            </a:fld>
            <a:endParaRPr lang="en-GB" altLang="en-US"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0 Presentation Title (blue/white only)">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F638685E-8D89-8304-0D9E-15ACB12BAAFE}"/>
              </a:ext>
            </a:extLst>
          </p:cNvPr>
          <p:cNvCxnSpPr>
            <a:cxnSpLocks/>
          </p:cNvCxnSpPr>
          <p:nvPr userDrawn="1"/>
        </p:nvCxnSpPr>
        <p:spPr>
          <a:xfrm>
            <a:off x="479425" y="3697288"/>
            <a:ext cx="7056438"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C8BD288-B9E7-878E-822C-AE5FA88253F2}"/>
              </a:ext>
            </a:extLst>
          </p:cNvPr>
          <p:cNvSpPr/>
          <p:nvPr userDrawn="1"/>
        </p:nvSpPr>
        <p:spPr>
          <a:xfrm>
            <a:off x="10128250" y="0"/>
            <a:ext cx="2063750" cy="7207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4" name="Freeform 5">
            <a:extLst>
              <a:ext uri="{FF2B5EF4-FFF2-40B4-BE49-F238E27FC236}">
                <a16:creationId xmlns:a16="http://schemas.microsoft.com/office/drawing/2014/main" id="{FD0AD759-CDCD-CCDD-ECD8-5B281BE8A9A8}"/>
              </a:ext>
            </a:extLst>
          </p:cNvPr>
          <p:cNvSpPr>
            <a:spLocks noEditPoints="1"/>
          </p:cNvSpPr>
          <p:nvPr userDrawn="1"/>
        </p:nvSpPr>
        <p:spPr bwMode="auto">
          <a:xfrm>
            <a:off x="495300" y="860425"/>
            <a:ext cx="2784475" cy="768350"/>
          </a:xfrm>
          <a:custGeom>
            <a:avLst/>
            <a:gdLst>
              <a:gd name="T0" fmla="*/ 1060724 w 908"/>
              <a:gd name="T1" fmla="*/ 228278 h 249"/>
              <a:gd name="T2" fmla="*/ 1060724 w 908"/>
              <a:gd name="T3" fmla="*/ 172751 h 249"/>
              <a:gd name="T4" fmla="*/ 1440867 w 908"/>
              <a:gd name="T5" fmla="*/ 126478 h 249"/>
              <a:gd name="T6" fmla="*/ 1290649 w 908"/>
              <a:gd name="T7" fmla="*/ 360926 h 249"/>
              <a:gd name="T8" fmla="*/ 1591085 w 908"/>
              <a:gd name="T9" fmla="*/ 360926 h 249"/>
              <a:gd name="T10" fmla="*/ 1719844 w 908"/>
              <a:gd name="T11" fmla="*/ 104885 h 249"/>
              <a:gd name="T12" fmla="*/ 1554297 w 908"/>
              <a:gd name="T13" fmla="*/ 49357 h 249"/>
              <a:gd name="T14" fmla="*/ 1912981 w 908"/>
              <a:gd name="T15" fmla="*/ 228278 h 249"/>
              <a:gd name="T16" fmla="*/ 1912981 w 908"/>
              <a:gd name="T17" fmla="*/ 172751 h 249"/>
              <a:gd name="T18" fmla="*/ 2290059 w 908"/>
              <a:gd name="T19" fmla="*/ 126478 h 249"/>
              <a:gd name="T20" fmla="*/ 2142907 w 908"/>
              <a:gd name="T21" fmla="*/ 360926 h 249"/>
              <a:gd name="T22" fmla="*/ 2443343 w 908"/>
              <a:gd name="T23" fmla="*/ 360926 h 249"/>
              <a:gd name="T24" fmla="*/ 2467868 w 908"/>
              <a:gd name="T25" fmla="*/ 360926 h 249"/>
              <a:gd name="T26" fmla="*/ 2783633 w 908"/>
              <a:gd name="T27" fmla="*/ 49357 h 249"/>
              <a:gd name="T28" fmla="*/ 2602758 w 908"/>
              <a:gd name="T29" fmla="*/ 360926 h 249"/>
              <a:gd name="T30" fmla="*/ 748025 w 908"/>
              <a:gd name="T31" fmla="*/ 632392 h 249"/>
              <a:gd name="T32" fmla="*/ 748025 w 908"/>
              <a:gd name="T33" fmla="*/ 573780 h 249"/>
              <a:gd name="T34" fmla="*/ 1051527 w 908"/>
              <a:gd name="T35" fmla="*/ 607713 h 249"/>
              <a:gd name="T36" fmla="*/ 987147 w 908"/>
              <a:gd name="T37" fmla="*/ 607713 h 249"/>
              <a:gd name="T38" fmla="*/ 1312109 w 908"/>
              <a:gd name="T39" fmla="*/ 450387 h 249"/>
              <a:gd name="T40" fmla="*/ 1505246 w 908"/>
              <a:gd name="T41" fmla="*/ 450387 h 249"/>
              <a:gd name="T42" fmla="*/ 1664662 w 908"/>
              <a:gd name="T43" fmla="*/ 672495 h 249"/>
              <a:gd name="T44" fmla="*/ 1606414 w 908"/>
              <a:gd name="T45" fmla="*/ 542932 h 249"/>
              <a:gd name="T46" fmla="*/ 1670793 w 908"/>
              <a:gd name="T47" fmla="*/ 536762 h 249"/>
              <a:gd name="T48" fmla="*/ 1600282 w 908"/>
              <a:gd name="T49" fmla="*/ 672495 h 249"/>
              <a:gd name="T50" fmla="*/ 1940572 w 908"/>
              <a:gd name="T51" fmla="*/ 576865 h 249"/>
              <a:gd name="T52" fmla="*/ 2087725 w 908"/>
              <a:gd name="T53" fmla="*/ 706428 h 249"/>
              <a:gd name="T54" fmla="*/ 821601 w 908"/>
              <a:gd name="T55" fmla="*/ 43188 h 249"/>
              <a:gd name="T56" fmla="*/ 821601 w 908"/>
              <a:gd name="T57" fmla="*/ 305399 h 249"/>
              <a:gd name="T58" fmla="*/ 821601 w 908"/>
              <a:gd name="T59" fmla="*/ 43188 h 249"/>
              <a:gd name="T60" fmla="*/ 478245 w 908"/>
              <a:gd name="T61" fmla="*/ 194345 h 249"/>
              <a:gd name="T62" fmla="*/ 377078 w 908"/>
              <a:gd name="T63" fmla="*/ 215939 h 249"/>
              <a:gd name="T64" fmla="*/ 392406 w 908"/>
              <a:gd name="T65" fmla="*/ 299229 h 249"/>
              <a:gd name="T66" fmla="*/ 392406 w 908"/>
              <a:gd name="T67" fmla="*/ 379435 h 249"/>
              <a:gd name="T68" fmla="*/ 413866 w 908"/>
              <a:gd name="T69" fmla="*/ 434962 h 249"/>
              <a:gd name="T70" fmla="*/ 416932 w 908"/>
              <a:gd name="T71" fmla="*/ 58612 h 249"/>
              <a:gd name="T72" fmla="*/ 282042 w 908"/>
              <a:gd name="T73" fmla="*/ 178921 h 249"/>
              <a:gd name="T74" fmla="*/ 217663 w 908"/>
              <a:gd name="T75" fmla="*/ 215939 h 249"/>
              <a:gd name="T76" fmla="*/ 180875 w 908"/>
              <a:gd name="T77" fmla="*/ 271466 h 249"/>
              <a:gd name="T78" fmla="*/ 220729 w 908"/>
              <a:gd name="T79" fmla="*/ 360926 h 249"/>
              <a:gd name="T80" fmla="*/ 245254 w 908"/>
              <a:gd name="T81" fmla="*/ 425708 h 249"/>
              <a:gd name="T82" fmla="*/ 275911 w 908"/>
              <a:gd name="T83" fmla="*/ 478150 h 249"/>
              <a:gd name="T84" fmla="*/ 278976 w 908"/>
              <a:gd name="T85" fmla="*/ 573780 h 249"/>
              <a:gd name="T86" fmla="*/ 361750 w 908"/>
              <a:gd name="T87" fmla="*/ 441132 h 249"/>
              <a:gd name="T88" fmla="*/ 358684 w 908"/>
              <a:gd name="T89" fmla="*/ 342417 h 249"/>
              <a:gd name="T90" fmla="*/ 377078 w 908"/>
              <a:gd name="T91" fmla="*/ 268381 h 249"/>
              <a:gd name="T92" fmla="*/ 401603 w 908"/>
              <a:gd name="T93" fmla="*/ 169666 h 249"/>
              <a:gd name="T94" fmla="*/ 266714 w 908"/>
              <a:gd name="T95" fmla="*/ 74036 h 249"/>
              <a:gd name="T96" fmla="*/ 275911 w 908"/>
              <a:gd name="T97" fmla="*/ 21594 h 249"/>
              <a:gd name="T98" fmla="*/ 110364 w 908"/>
              <a:gd name="T99" fmla="*/ 277636 h 249"/>
              <a:gd name="T100" fmla="*/ 168612 w 908"/>
              <a:gd name="T101" fmla="*/ 246787 h 249"/>
              <a:gd name="T102" fmla="*/ 229926 w 908"/>
              <a:gd name="T103" fmla="*/ 194345 h 249"/>
              <a:gd name="T104" fmla="*/ 300436 w 908"/>
              <a:gd name="T105" fmla="*/ 154242 h 249"/>
              <a:gd name="T106" fmla="*/ 275911 w 908"/>
              <a:gd name="T107" fmla="*/ 21594 h 249"/>
              <a:gd name="T108" fmla="*/ 88905 w 908"/>
              <a:gd name="T109" fmla="*/ 336247 h 249"/>
              <a:gd name="T110" fmla="*/ 254451 w 908"/>
              <a:gd name="T111" fmla="*/ 456556 h 249"/>
              <a:gd name="T112" fmla="*/ 220729 w 908"/>
              <a:gd name="T113" fmla="*/ 404114 h 249"/>
              <a:gd name="T114" fmla="*/ 162481 w 908"/>
              <a:gd name="T115" fmla="*/ 323908 h 249"/>
              <a:gd name="T116" fmla="*/ 6131 w 908"/>
              <a:gd name="T117" fmla="*/ 342417 h 249"/>
              <a:gd name="T118" fmla="*/ 291239 w 908"/>
              <a:gd name="T119" fmla="*/ 518253 h 249"/>
              <a:gd name="T120" fmla="*/ 144087 w 908"/>
              <a:gd name="T121" fmla="*/ 761955 h 249"/>
              <a:gd name="T122" fmla="*/ 389341 w 908"/>
              <a:gd name="T123" fmla="*/ 21594 h 249"/>
              <a:gd name="T124" fmla="*/ 570216 w 908"/>
              <a:gd name="T125" fmla="*/ 419538 h 24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08" h="249">
                <a:moveTo>
                  <a:pt x="413" y="16"/>
                </a:moveTo>
                <a:cubicBezTo>
                  <a:pt x="413" y="117"/>
                  <a:pt x="413" y="117"/>
                  <a:pt x="413" y="117"/>
                </a:cubicBezTo>
                <a:cubicBezTo>
                  <a:pt x="392" y="117"/>
                  <a:pt x="392" y="117"/>
                  <a:pt x="392" y="117"/>
                </a:cubicBezTo>
                <a:cubicBezTo>
                  <a:pt x="392" y="74"/>
                  <a:pt x="392" y="74"/>
                  <a:pt x="392" y="74"/>
                </a:cubicBezTo>
                <a:cubicBezTo>
                  <a:pt x="346" y="74"/>
                  <a:pt x="346" y="74"/>
                  <a:pt x="346" y="74"/>
                </a:cubicBezTo>
                <a:cubicBezTo>
                  <a:pt x="346" y="117"/>
                  <a:pt x="346" y="117"/>
                  <a:pt x="346" y="117"/>
                </a:cubicBezTo>
                <a:cubicBezTo>
                  <a:pt x="325" y="117"/>
                  <a:pt x="325" y="117"/>
                  <a:pt x="325" y="117"/>
                </a:cubicBezTo>
                <a:cubicBezTo>
                  <a:pt x="325" y="16"/>
                  <a:pt x="325" y="16"/>
                  <a:pt x="325" y="16"/>
                </a:cubicBezTo>
                <a:cubicBezTo>
                  <a:pt x="346" y="16"/>
                  <a:pt x="346" y="16"/>
                  <a:pt x="346" y="16"/>
                </a:cubicBezTo>
                <a:cubicBezTo>
                  <a:pt x="346" y="56"/>
                  <a:pt x="346" y="56"/>
                  <a:pt x="346" y="56"/>
                </a:cubicBezTo>
                <a:cubicBezTo>
                  <a:pt x="392" y="56"/>
                  <a:pt x="392" y="56"/>
                  <a:pt x="392" y="56"/>
                </a:cubicBezTo>
                <a:cubicBezTo>
                  <a:pt x="392" y="16"/>
                  <a:pt x="392" y="16"/>
                  <a:pt x="392" y="16"/>
                </a:cubicBezTo>
                <a:lnTo>
                  <a:pt x="413" y="16"/>
                </a:lnTo>
                <a:close/>
                <a:moveTo>
                  <a:pt x="458" y="75"/>
                </a:moveTo>
                <a:cubicBezTo>
                  <a:pt x="470" y="41"/>
                  <a:pt x="470" y="41"/>
                  <a:pt x="470" y="41"/>
                </a:cubicBezTo>
                <a:cubicBezTo>
                  <a:pt x="482" y="75"/>
                  <a:pt x="482" y="75"/>
                  <a:pt x="482" y="75"/>
                </a:cubicBezTo>
                <a:lnTo>
                  <a:pt x="458" y="75"/>
                </a:lnTo>
                <a:close/>
                <a:moveTo>
                  <a:pt x="481" y="16"/>
                </a:moveTo>
                <a:cubicBezTo>
                  <a:pt x="460" y="16"/>
                  <a:pt x="460" y="16"/>
                  <a:pt x="460" y="16"/>
                </a:cubicBezTo>
                <a:cubicBezTo>
                  <a:pt x="421" y="117"/>
                  <a:pt x="421" y="117"/>
                  <a:pt x="421" y="117"/>
                </a:cubicBezTo>
                <a:cubicBezTo>
                  <a:pt x="442" y="117"/>
                  <a:pt x="442" y="117"/>
                  <a:pt x="442" y="117"/>
                </a:cubicBezTo>
                <a:cubicBezTo>
                  <a:pt x="451" y="92"/>
                  <a:pt x="451" y="92"/>
                  <a:pt x="451" y="92"/>
                </a:cubicBezTo>
                <a:cubicBezTo>
                  <a:pt x="489" y="92"/>
                  <a:pt x="489" y="92"/>
                  <a:pt x="489" y="92"/>
                </a:cubicBezTo>
                <a:cubicBezTo>
                  <a:pt x="498" y="117"/>
                  <a:pt x="498" y="117"/>
                  <a:pt x="498" y="117"/>
                </a:cubicBezTo>
                <a:cubicBezTo>
                  <a:pt x="519" y="117"/>
                  <a:pt x="519" y="117"/>
                  <a:pt x="519" y="117"/>
                </a:cubicBezTo>
                <a:lnTo>
                  <a:pt x="481" y="16"/>
                </a:lnTo>
                <a:close/>
                <a:moveTo>
                  <a:pt x="507" y="16"/>
                </a:moveTo>
                <a:cubicBezTo>
                  <a:pt x="593" y="16"/>
                  <a:pt x="593" y="16"/>
                  <a:pt x="593" y="16"/>
                </a:cubicBezTo>
                <a:cubicBezTo>
                  <a:pt x="593" y="34"/>
                  <a:pt x="593" y="34"/>
                  <a:pt x="593" y="34"/>
                </a:cubicBezTo>
                <a:cubicBezTo>
                  <a:pt x="561" y="34"/>
                  <a:pt x="561" y="34"/>
                  <a:pt x="561" y="34"/>
                </a:cubicBezTo>
                <a:cubicBezTo>
                  <a:pt x="561" y="117"/>
                  <a:pt x="561" y="117"/>
                  <a:pt x="561" y="117"/>
                </a:cubicBezTo>
                <a:cubicBezTo>
                  <a:pt x="539" y="117"/>
                  <a:pt x="539" y="117"/>
                  <a:pt x="539" y="117"/>
                </a:cubicBezTo>
                <a:cubicBezTo>
                  <a:pt x="539" y="34"/>
                  <a:pt x="539" y="34"/>
                  <a:pt x="539" y="34"/>
                </a:cubicBezTo>
                <a:cubicBezTo>
                  <a:pt x="507" y="34"/>
                  <a:pt x="507" y="34"/>
                  <a:pt x="507" y="34"/>
                </a:cubicBezTo>
                <a:lnTo>
                  <a:pt x="507" y="16"/>
                </a:lnTo>
                <a:close/>
                <a:moveTo>
                  <a:pt x="691" y="16"/>
                </a:moveTo>
                <a:cubicBezTo>
                  <a:pt x="691" y="117"/>
                  <a:pt x="691" y="117"/>
                  <a:pt x="691" y="117"/>
                </a:cubicBezTo>
                <a:cubicBezTo>
                  <a:pt x="670" y="117"/>
                  <a:pt x="670" y="117"/>
                  <a:pt x="670" y="117"/>
                </a:cubicBezTo>
                <a:cubicBezTo>
                  <a:pt x="670" y="74"/>
                  <a:pt x="670" y="74"/>
                  <a:pt x="670" y="74"/>
                </a:cubicBezTo>
                <a:cubicBezTo>
                  <a:pt x="624" y="74"/>
                  <a:pt x="624" y="74"/>
                  <a:pt x="624" y="74"/>
                </a:cubicBezTo>
                <a:cubicBezTo>
                  <a:pt x="624" y="117"/>
                  <a:pt x="624" y="117"/>
                  <a:pt x="624" y="117"/>
                </a:cubicBezTo>
                <a:cubicBezTo>
                  <a:pt x="603" y="117"/>
                  <a:pt x="603" y="117"/>
                  <a:pt x="603" y="117"/>
                </a:cubicBezTo>
                <a:cubicBezTo>
                  <a:pt x="603" y="16"/>
                  <a:pt x="603" y="16"/>
                  <a:pt x="603" y="16"/>
                </a:cubicBezTo>
                <a:cubicBezTo>
                  <a:pt x="624" y="16"/>
                  <a:pt x="624" y="16"/>
                  <a:pt x="624" y="16"/>
                </a:cubicBezTo>
                <a:cubicBezTo>
                  <a:pt x="624" y="56"/>
                  <a:pt x="624" y="56"/>
                  <a:pt x="624" y="56"/>
                </a:cubicBezTo>
                <a:cubicBezTo>
                  <a:pt x="670" y="56"/>
                  <a:pt x="670" y="56"/>
                  <a:pt x="670" y="56"/>
                </a:cubicBezTo>
                <a:cubicBezTo>
                  <a:pt x="670" y="16"/>
                  <a:pt x="670" y="16"/>
                  <a:pt x="670" y="16"/>
                </a:cubicBezTo>
                <a:lnTo>
                  <a:pt x="691" y="16"/>
                </a:lnTo>
                <a:close/>
                <a:moveTo>
                  <a:pt x="735" y="75"/>
                </a:moveTo>
                <a:cubicBezTo>
                  <a:pt x="747" y="41"/>
                  <a:pt x="747" y="41"/>
                  <a:pt x="747" y="41"/>
                </a:cubicBezTo>
                <a:cubicBezTo>
                  <a:pt x="760" y="75"/>
                  <a:pt x="760" y="75"/>
                  <a:pt x="760" y="75"/>
                </a:cubicBezTo>
                <a:lnTo>
                  <a:pt x="735" y="75"/>
                </a:lnTo>
                <a:close/>
                <a:moveTo>
                  <a:pt x="758" y="16"/>
                </a:moveTo>
                <a:cubicBezTo>
                  <a:pt x="737" y="16"/>
                  <a:pt x="737" y="16"/>
                  <a:pt x="737" y="16"/>
                </a:cubicBezTo>
                <a:cubicBezTo>
                  <a:pt x="699" y="117"/>
                  <a:pt x="699" y="117"/>
                  <a:pt x="699" y="117"/>
                </a:cubicBezTo>
                <a:cubicBezTo>
                  <a:pt x="720" y="117"/>
                  <a:pt x="720" y="117"/>
                  <a:pt x="720" y="117"/>
                </a:cubicBezTo>
                <a:cubicBezTo>
                  <a:pt x="729" y="92"/>
                  <a:pt x="729" y="92"/>
                  <a:pt x="729" y="92"/>
                </a:cubicBezTo>
                <a:cubicBezTo>
                  <a:pt x="766" y="92"/>
                  <a:pt x="766" y="92"/>
                  <a:pt x="766" y="92"/>
                </a:cubicBezTo>
                <a:cubicBezTo>
                  <a:pt x="775" y="117"/>
                  <a:pt x="775" y="117"/>
                  <a:pt x="775" y="117"/>
                </a:cubicBezTo>
                <a:cubicBezTo>
                  <a:pt x="797" y="117"/>
                  <a:pt x="797" y="117"/>
                  <a:pt x="797" y="117"/>
                </a:cubicBezTo>
                <a:lnTo>
                  <a:pt x="758" y="16"/>
                </a:lnTo>
                <a:close/>
                <a:moveTo>
                  <a:pt x="849" y="117"/>
                </a:moveTo>
                <a:cubicBezTo>
                  <a:pt x="824" y="51"/>
                  <a:pt x="824" y="51"/>
                  <a:pt x="824" y="51"/>
                </a:cubicBezTo>
                <a:cubicBezTo>
                  <a:pt x="824" y="117"/>
                  <a:pt x="824" y="117"/>
                  <a:pt x="824" y="117"/>
                </a:cubicBezTo>
                <a:cubicBezTo>
                  <a:pt x="805" y="117"/>
                  <a:pt x="805" y="117"/>
                  <a:pt x="805" y="117"/>
                </a:cubicBezTo>
                <a:cubicBezTo>
                  <a:pt x="805" y="16"/>
                  <a:pt x="805" y="16"/>
                  <a:pt x="805" y="16"/>
                </a:cubicBezTo>
                <a:cubicBezTo>
                  <a:pt x="830" y="16"/>
                  <a:pt x="830" y="16"/>
                  <a:pt x="830" y="16"/>
                </a:cubicBezTo>
                <a:cubicBezTo>
                  <a:pt x="857" y="87"/>
                  <a:pt x="857" y="87"/>
                  <a:pt x="857" y="87"/>
                </a:cubicBezTo>
                <a:cubicBezTo>
                  <a:pt x="883" y="16"/>
                  <a:pt x="883" y="16"/>
                  <a:pt x="883" y="16"/>
                </a:cubicBezTo>
                <a:cubicBezTo>
                  <a:pt x="908" y="16"/>
                  <a:pt x="908" y="16"/>
                  <a:pt x="908" y="16"/>
                </a:cubicBezTo>
                <a:cubicBezTo>
                  <a:pt x="908" y="117"/>
                  <a:pt x="908" y="117"/>
                  <a:pt x="908" y="117"/>
                </a:cubicBezTo>
                <a:cubicBezTo>
                  <a:pt x="888" y="117"/>
                  <a:pt x="888" y="117"/>
                  <a:pt x="888" y="117"/>
                </a:cubicBezTo>
                <a:cubicBezTo>
                  <a:pt x="888" y="51"/>
                  <a:pt x="888" y="51"/>
                  <a:pt x="888" y="51"/>
                </a:cubicBezTo>
                <a:cubicBezTo>
                  <a:pt x="864" y="117"/>
                  <a:pt x="864" y="117"/>
                  <a:pt x="864" y="117"/>
                </a:cubicBezTo>
                <a:lnTo>
                  <a:pt x="849" y="117"/>
                </a:lnTo>
                <a:close/>
                <a:moveTo>
                  <a:pt x="311" y="146"/>
                </a:moveTo>
                <a:cubicBezTo>
                  <a:pt x="311" y="247"/>
                  <a:pt x="311" y="247"/>
                  <a:pt x="311" y="247"/>
                </a:cubicBezTo>
                <a:cubicBezTo>
                  <a:pt x="290" y="247"/>
                  <a:pt x="290" y="247"/>
                  <a:pt x="290" y="247"/>
                </a:cubicBezTo>
                <a:cubicBezTo>
                  <a:pt x="290" y="205"/>
                  <a:pt x="290" y="205"/>
                  <a:pt x="290" y="205"/>
                </a:cubicBezTo>
                <a:cubicBezTo>
                  <a:pt x="244" y="205"/>
                  <a:pt x="244" y="205"/>
                  <a:pt x="244" y="205"/>
                </a:cubicBezTo>
                <a:cubicBezTo>
                  <a:pt x="244" y="247"/>
                  <a:pt x="244" y="247"/>
                  <a:pt x="244" y="247"/>
                </a:cubicBezTo>
                <a:cubicBezTo>
                  <a:pt x="223" y="247"/>
                  <a:pt x="223" y="247"/>
                  <a:pt x="223" y="247"/>
                </a:cubicBezTo>
                <a:cubicBezTo>
                  <a:pt x="223" y="146"/>
                  <a:pt x="223" y="146"/>
                  <a:pt x="223" y="146"/>
                </a:cubicBezTo>
                <a:cubicBezTo>
                  <a:pt x="244" y="146"/>
                  <a:pt x="244" y="146"/>
                  <a:pt x="244" y="146"/>
                </a:cubicBezTo>
                <a:cubicBezTo>
                  <a:pt x="244" y="186"/>
                  <a:pt x="244" y="186"/>
                  <a:pt x="244" y="186"/>
                </a:cubicBezTo>
                <a:cubicBezTo>
                  <a:pt x="290" y="186"/>
                  <a:pt x="290" y="186"/>
                  <a:pt x="290" y="186"/>
                </a:cubicBezTo>
                <a:cubicBezTo>
                  <a:pt x="290" y="146"/>
                  <a:pt x="290" y="146"/>
                  <a:pt x="290" y="146"/>
                </a:cubicBezTo>
                <a:lnTo>
                  <a:pt x="311" y="146"/>
                </a:lnTo>
                <a:close/>
                <a:moveTo>
                  <a:pt x="369" y="230"/>
                </a:moveTo>
                <a:cubicBezTo>
                  <a:pt x="353" y="230"/>
                  <a:pt x="343" y="216"/>
                  <a:pt x="343" y="197"/>
                </a:cubicBezTo>
                <a:cubicBezTo>
                  <a:pt x="343" y="177"/>
                  <a:pt x="353" y="163"/>
                  <a:pt x="369" y="163"/>
                </a:cubicBezTo>
                <a:cubicBezTo>
                  <a:pt x="385" y="163"/>
                  <a:pt x="396" y="177"/>
                  <a:pt x="396" y="197"/>
                </a:cubicBezTo>
                <a:cubicBezTo>
                  <a:pt x="396" y="216"/>
                  <a:pt x="385" y="230"/>
                  <a:pt x="369" y="230"/>
                </a:cubicBezTo>
                <a:moveTo>
                  <a:pt x="369" y="145"/>
                </a:moveTo>
                <a:cubicBezTo>
                  <a:pt x="341" y="145"/>
                  <a:pt x="322" y="166"/>
                  <a:pt x="322" y="197"/>
                </a:cubicBezTo>
                <a:cubicBezTo>
                  <a:pt x="322" y="227"/>
                  <a:pt x="341" y="249"/>
                  <a:pt x="369" y="249"/>
                </a:cubicBezTo>
                <a:cubicBezTo>
                  <a:pt x="397" y="249"/>
                  <a:pt x="417" y="227"/>
                  <a:pt x="417" y="197"/>
                </a:cubicBezTo>
                <a:cubicBezTo>
                  <a:pt x="417" y="166"/>
                  <a:pt x="397" y="145"/>
                  <a:pt x="369" y="145"/>
                </a:cubicBezTo>
                <a:moveTo>
                  <a:pt x="428" y="207"/>
                </a:moveTo>
                <a:cubicBezTo>
                  <a:pt x="428" y="146"/>
                  <a:pt x="428" y="146"/>
                  <a:pt x="428" y="146"/>
                </a:cubicBezTo>
                <a:cubicBezTo>
                  <a:pt x="449" y="146"/>
                  <a:pt x="449" y="146"/>
                  <a:pt x="449" y="146"/>
                </a:cubicBezTo>
                <a:cubicBezTo>
                  <a:pt x="449" y="204"/>
                  <a:pt x="449" y="204"/>
                  <a:pt x="449" y="204"/>
                </a:cubicBezTo>
                <a:cubicBezTo>
                  <a:pt x="449" y="222"/>
                  <a:pt x="457" y="230"/>
                  <a:pt x="470" y="230"/>
                </a:cubicBezTo>
                <a:cubicBezTo>
                  <a:pt x="483" y="230"/>
                  <a:pt x="491" y="222"/>
                  <a:pt x="491" y="204"/>
                </a:cubicBezTo>
                <a:cubicBezTo>
                  <a:pt x="491" y="146"/>
                  <a:pt x="491" y="146"/>
                  <a:pt x="491" y="146"/>
                </a:cubicBezTo>
                <a:cubicBezTo>
                  <a:pt x="512" y="146"/>
                  <a:pt x="512" y="146"/>
                  <a:pt x="512" y="146"/>
                </a:cubicBezTo>
                <a:cubicBezTo>
                  <a:pt x="512" y="207"/>
                  <a:pt x="512" y="207"/>
                  <a:pt x="512" y="207"/>
                </a:cubicBezTo>
                <a:cubicBezTo>
                  <a:pt x="512" y="234"/>
                  <a:pt x="495" y="249"/>
                  <a:pt x="470" y="249"/>
                </a:cubicBezTo>
                <a:cubicBezTo>
                  <a:pt x="445" y="249"/>
                  <a:pt x="428" y="234"/>
                  <a:pt x="428" y="207"/>
                </a:cubicBezTo>
                <a:moveTo>
                  <a:pt x="543" y="218"/>
                </a:moveTo>
                <a:cubicBezTo>
                  <a:pt x="546" y="227"/>
                  <a:pt x="554" y="231"/>
                  <a:pt x="563" y="231"/>
                </a:cubicBezTo>
                <a:cubicBezTo>
                  <a:pt x="574" y="231"/>
                  <a:pt x="580" y="227"/>
                  <a:pt x="580" y="219"/>
                </a:cubicBezTo>
                <a:cubicBezTo>
                  <a:pt x="580" y="213"/>
                  <a:pt x="577" y="209"/>
                  <a:pt x="568" y="207"/>
                </a:cubicBezTo>
                <a:cubicBezTo>
                  <a:pt x="550" y="203"/>
                  <a:pt x="550" y="203"/>
                  <a:pt x="550" y="203"/>
                </a:cubicBezTo>
                <a:cubicBezTo>
                  <a:pt x="535" y="200"/>
                  <a:pt x="524" y="192"/>
                  <a:pt x="524" y="176"/>
                </a:cubicBezTo>
                <a:cubicBezTo>
                  <a:pt x="524" y="157"/>
                  <a:pt x="539" y="145"/>
                  <a:pt x="561" y="145"/>
                </a:cubicBezTo>
                <a:cubicBezTo>
                  <a:pt x="584" y="145"/>
                  <a:pt x="597" y="157"/>
                  <a:pt x="600" y="174"/>
                </a:cubicBezTo>
                <a:cubicBezTo>
                  <a:pt x="579" y="174"/>
                  <a:pt x="579" y="174"/>
                  <a:pt x="579" y="174"/>
                </a:cubicBezTo>
                <a:cubicBezTo>
                  <a:pt x="577" y="167"/>
                  <a:pt x="571" y="162"/>
                  <a:pt x="561" y="162"/>
                </a:cubicBezTo>
                <a:cubicBezTo>
                  <a:pt x="551" y="162"/>
                  <a:pt x="545" y="166"/>
                  <a:pt x="545" y="174"/>
                </a:cubicBezTo>
                <a:cubicBezTo>
                  <a:pt x="545" y="179"/>
                  <a:pt x="549" y="183"/>
                  <a:pt x="556" y="185"/>
                </a:cubicBezTo>
                <a:cubicBezTo>
                  <a:pt x="575" y="189"/>
                  <a:pt x="575" y="189"/>
                  <a:pt x="575" y="189"/>
                </a:cubicBezTo>
                <a:cubicBezTo>
                  <a:pt x="591" y="193"/>
                  <a:pt x="601" y="202"/>
                  <a:pt x="601" y="217"/>
                </a:cubicBezTo>
                <a:cubicBezTo>
                  <a:pt x="601" y="237"/>
                  <a:pt x="585" y="249"/>
                  <a:pt x="564" y="249"/>
                </a:cubicBezTo>
                <a:cubicBezTo>
                  <a:pt x="541" y="249"/>
                  <a:pt x="525" y="238"/>
                  <a:pt x="522" y="218"/>
                </a:cubicBezTo>
                <a:lnTo>
                  <a:pt x="543" y="218"/>
                </a:lnTo>
                <a:close/>
                <a:moveTo>
                  <a:pt x="681" y="146"/>
                </a:moveTo>
                <a:cubicBezTo>
                  <a:pt x="681" y="165"/>
                  <a:pt x="681" y="165"/>
                  <a:pt x="681" y="165"/>
                </a:cubicBezTo>
                <a:cubicBezTo>
                  <a:pt x="633" y="165"/>
                  <a:pt x="633" y="165"/>
                  <a:pt x="633" y="165"/>
                </a:cubicBezTo>
                <a:cubicBezTo>
                  <a:pt x="633" y="187"/>
                  <a:pt x="633" y="187"/>
                  <a:pt x="633" y="187"/>
                </a:cubicBezTo>
                <a:cubicBezTo>
                  <a:pt x="676" y="187"/>
                  <a:pt x="676" y="187"/>
                  <a:pt x="676" y="187"/>
                </a:cubicBezTo>
                <a:cubicBezTo>
                  <a:pt x="676" y="205"/>
                  <a:pt x="676" y="205"/>
                  <a:pt x="676" y="205"/>
                </a:cubicBezTo>
                <a:cubicBezTo>
                  <a:pt x="633" y="205"/>
                  <a:pt x="633" y="205"/>
                  <a:pt x="633" y="205"/>
                </a:cubicBezTo>
                <a:cubicBezTo>
                  <a:pt x="633" y="229"/>
                  <a:pt x="633" y="229"/>
                  <a:pt x="633" y="229"/>
                </a:cubicBezTo>
                <a:cubicBezTo>
                  <a:pt x="681" y="229"/>
                  <a:pt x="681" y="229"/>
                  <a:pt x="681" y="229"/>
                </a:cubicBezTo>
                <a:cubicBezTo>
                  <a:pt x="681" y="247"/>
                  <a:pt x="681" y="247"/>
                  <a:pt x="681" y="247"/>
                </a:cubicBezTo>
                <a:cubicBezTo>
                  <a:pt x="612" y="247"/>
                  <a:pt x="612" y="247"/>
                  <a:pt x="612" y="247"/>
                </a:cubicBezTo>
                <a:cubicBezTo>
                  <a:pt x="612" y="146"/>
                  <a:pt x="612" y="146"/>
                  <a:pt x="612" y="146"/>
                </a:cubicBezTo>
                <a:lnTo>
                  <a:pt x="681" y="146"/>
                </a:lnTo>
                <a:close/>
                <a:moveTo>
                  <a:pt x="268" y="14"/>
                </a:moveTo>
                <a:cubicBezTo>
                  <a:pt x="292" y="14"/>
                  <a:pt x="308" y="28"/>
                  <a:pt x="312" y="48"/>
                </a:cubicBezTo>
                <a:cubicBezTo>
                  <a:pt x="291" y="48"/>
                  <a:pt x="291" y="48"/>
                  <a:pt x="291" y="48"/>
                </a:cubicBezTo>
                <a:cubicBezTo>
                  <a:pt x="287" y="39"/>
                  <a:pt x="279" y="33"/>
                  <a:pt x="268" y="33"/>
                </a:cubicBezTo>
                <a:cubicBezTo>
                  <a:pt x="252" y="33"/>
                  <a:pt x="241" y="47"/>
                  <a:pt x="241" y="66"/>
                </a:cubicBezTo>
                <a:cubicBezTo>
                  <a:pt x="241" y="85"/>
                  <a:pt x="252" y="99"/>
                  <a:pt x="268" y="99"/>
                </a:cubicBezTo>
                <a:cubicBezTo>
                  <a:pt x="279" y="99"/>
                  <a:pt x="287" y="93"/>
                  <a:pt x="291" y="84"/>
                </a:cubicBezTo>
                <a:cubicBezTo>
                  <a:pt x="312" y="84"/>
                  <a:pt x="312" y="84"/>
                  <a:pt x="312" y="84"/>
                </a:cubicBezTo>
                <a:cubicBezTo>
                  <a:pt x="308" y="104"/>
                  <a:pt x="292" y="118"/>
                  <a:pt x="268" y="118"/>
                </a:cubicBezTo>
                <a:cubicBezTo>
                  <a:pt x="241" y="118"/>
                  <a:pt x="220" y="97"/>
                  <a:pt x="220" y="66"/>
                </a:cubicBezTo>
                <a:cubicBezTo>
                  <a:pt x="220" y="35"/>
                  <a:pt x="241" y="14"/>
                  <a:pt x="268" y="14"/>
                </a:cubicBezTo>
                <a:moveTo>
                  <a:pt x="156" y="63"/>
                </a:moveTo>
                <a:cubicBezTo>
                  <a:pt x="153" y="63"/>
                  <a:pt x="151" y="60"/>
                  <a:pt x="152" y="57"/>
                </a:cubicBezTo>
                <a:cubicBezTo>
                  <a:pt x="153" y="54"/>
                  <a:pt x="156" y="53"/>
                  <a:pt x="158" y="54"/>
                </a:cubicBezTo>
                <a:cubicBezTo>
                  <a:pt x="161" y="54"/>
                  <a:pt x="163" y="57"/>
                  <a:pt x="162" y="60"/>
                </a:cubicBezTo>
                <a:cubicBezTo>
                  <a:pt x="161" y="63"/>
                  <a:pt x="158" y="64"/>
                  <a:pt x="156" y="63"/>
                </a:cubicBezTo>
                <a:moveTo>
                  <a:pt x="154" y="34"/>
                </a:moveTo>
                <a:cubicBezTo>
                  <a:pt x="154" y="44"/>
                  <a:pt x="145" y="52"/>
                  <a:pt x="138" y="58"/>
                </a:cubicBezTo>
                <a:cubicBezTo>
                  <a:pt x="137" y="58"/>
                  <a:pt x="137" y="59"/>
                  <a:pt x="136" y="60"/>
                </a:cubicBezTo>
                <a:cubicBezTo>
                  <a:pt x="134" y="62"/>
                  <a:pt x="131" y="63"/>
                  <a:pt x="129" y="65"/>
                </a:cubicBezTo>
                <a:cubicBezTo>
                  <a:pt x="127" y="66"/>
                  <a:pt x="124" y="69"/>
                  <a:pt x="123" y="70"/>
                </a:cubicBezTo>
                <a:cubicBezTo>
                  <a:pt x="123" y="72"/>
                  <a:pt x="125" y="74"/>
                  <a:pt x="125" y="74"/>
                </a:cubicBezTo>
                <a:cubicBezTo>
                  <a:pt x="129" y="77"/>
                  <a:pt x="133" y="80"/>
                  <a:pt x="132" y="86"/>
                </a:cubicBezTo>
                <a:cubicBezTo>
                  <a:pt x="131" y="89"/>
                  <a:pt x="129" y="91"/>
                  <a:pt x="128" y="92"/>
                </a:cubicBezTo>
                <a:cubicBezTo>
                  <a:pt x="126" y="93"/>
                  <a:pt x="126" y="94"/>
                  <a:pt x="126" y="94"/>
                </a:cubicBezTo>
                <a:cubicBezTo>
                  <a:pt x="126" y="95"/>
                  <a:pt x="127" y="96"/>
                  <a:pt x="128" y="97"/>
                </a:cubicBezTo>
                <a:cubicBezTo>
                  <a:pt x="130" y="98"/>
                  <a:pt x="132" y="101"/>
                  <a:pt x="132" y="105"/>
                </a:cubicBezTo>
                <a:cubicBezTo>
                  <a:pt x="131" y="109"/>
                  <a:pt x="128" y="110"/>
                  <a:pt x="126" y="111"/>
                </a:cubicBezTo>
                <a:cubicBezTo>
                  <a:pt x="124" y="112"/>
                  <a:pt x="124" y="112"/>
                  <a:pt x="124" y="112"/>
                </a:cubicBezTo>
                <a:cubicBezTo>
                  <a:pt x="124" y="113"/>
                  <a:pt x="124" y="113"/>
                  <a:pt x="126" y="115"/>
                </a:cubicBezTo>
                <a:cubicBezTo>
                  <a:pt x="127" y="117"/>
                  <a:pt x="129" y="119"/>
                  <a:pt x="128" y="123"/>
                </a:cubicBezTo>
                <a:cubicBezTo>
                  <a:pt x="128" y="125"/>
                  <a:pt x="127" y="127"/>
                  <a:pt x="125" y="129"/>
                </a:cubicBezTo>
                <a:cubicBezTo>
                  <a:pt x="124" y="131"/>
                  <a:pt x="123" y="132"/>
                  <a:pt x="123" y="134"/>
                </a:cubicBezTo>
                <a:cubicBezTo>
                  <a:pt x="122" y="136"/>
                  <a:pt x="123" y="137"/>
                  <a:pt x="124" y="139"/>
                </a:cubicBezTo>
                <a:cubicBezTo>
                  <a:pt x="125" y="140"/>
                  <a:pt x="127" y="141"/>
                  <a:pt x="130" y="141"/>
                </a:cubicBezTo>
                <a:cubicBezTo>
                  <a:pt x="132" y="141"/>
                  <a:pt x="133" y="141"/>
                  <a:pt x="135" y="141"/>
                </a:cubicBezTo>
                <a:cubicBezTo>
                  <a:pt x="144" y="142"/>
                  <a:pt x="153" y="142"/>
                  <a:pt x="157" y="150"/>
                </a:cubicBezTo>
                <a:cubicBezTo>
                  <a:pt x="158" y="151"/>
                  <a:pt x="158" y="152"/>
                  <a:pt x="159" y="154"/>
                </a:cubicBezTo>
                <a:cubicBezTo>
                  <a:pt x="172" y="138"/>
                  <a:pt x="180" y="117"/>
                  <a:pt x="180" y="96"/>
                </a:cubicBezTo>
                <a:cubicBezTo>
                  <a:pt x="179" y="73"/>
                  <a:pt x="170" y="51"/>
                  <a:pt x="154" y="34"/>
                </a:cubicBezTo>
                <a:moveTo>
                  <a:pt x="136" y="19"/>
                </a:moveTo>
                <a:cubicBezTo>
                  <a:pt x="127" y="14"/>
                  <a:pt x="119" y="12"/>
                  <a:pt x="114" y="15"/>
                </a:cubicBezTo>
                <a:cubicBezTo>
                  <a:pt x="107" y="19"/>
                  <a:pt x="105" y="29"/>
                  <a:pt x="105" y="34"/>
                </a:cubicBezTo>
                <a:cubicBezTo>
                  <a:pt x="105" y="36"/>
                  <a:pt x="105" y="39"/>
                  <a:pt x="105" y="41"/>
                </a:cubicBezTo>
                <a:cubicBezTo>
                  <a:pt x="106" y="46"/>
                  <a:pt x="106" y="50"/>
                  <a:pt x="104" y="54"/>
                </a:cubicBezTo>
                <a:cubicBezTo>
                  <a:pt x="101" y="57"/>
                  <a:pt x="97" y="59"/>
                  <a:pt x="92" y="58"/>
                </a:cubicBezTo>
                <a:cubicBezTo>
                  <a:pt x="88" y="57"/>
                  <a:pt x="87" y="57"/>
                  <a:pt x="86" y="58"/>
                </a:cubicBezTo>
                <a:cubicBezTo>
                  <a:pt x="85" y="58"/>
                  <a:pt x="85" y="59"/>
                  <a:pt x="85" y="61"/>
                </a:cubicBezTo>
                <a:cubicBezTo>
                  <a:pt x="85" y="63"/>
                  <a:pt x="85" y="66"/>
                  <a:pt x="83" y="68"/>
                </a:cubicBezTo>
                <a:cubicBezTo>
                  <a:pt x="81" y="71"/>
                  <a:pt x="77" y="71"/>
                  <a:pt x="74" y="70"/>
                </a:cubicBezTo>
                <a:cubicBezTo>
                  <a:pt x="73" y="70"/>
                  <a:pt x="72" y="70"/>
                  <a:pt x="71" y="70"/>
                </a:cubicBezTo>
                <a:cubicBezTo>
                  <a:pt x="71" y="70"/>
                  <a:pt x="72" y="71"/>
                  <a:pt x="72" y="72"/>
                </a:cubicBezTo>
                <a:cubicBezTo>
                  <a:pt x="72" y="74"/>
                  <a:pt x="73" y="77"/>
                  <a:pt x="71" y="81"/>
                </a:cubicBezTo>
                <a:cubicBezTo>
                  <a:pt x="68" y="84"/>
                  <a:pt x="65" y="84"/>
                  <a:pt x="62" y="84"/>
                </a:cubicBezTo>
                <a:cubicBezTo>
                  <a:pt x="61" y="84"/>
                  <a:pt x="60" y="84"/>
                  <a:pt x="60" y="84"/>
                </a:cubicBezTo>
                <a:cubicBezTo>
                  <a:pt x="59" y="85"/>
                  <a:pt x="59" y="86"/>
                  <a:pt x="59" y="88"/>
                </a:cubicBezTo>
                <a:cubicBezTo>
                  <a:pt x="58" y="90"/>
                  <a:pt x="57" y="94"/>
                  <a:pt x="54" y="97"/>
                </a:cubicBezTo>
                <a:cubicBezTo>
                  <a:pt x="53" y="97"/>
                  <a:pt x="53" y="97"/>
                  <a:pt x="53" y="98"/>
                </a:cubicBezTo>
                <a:cubicBezTo>
                  <a:pt x="53" y="98"/>
                  <a:pt x="54" y="98"/>
                  <a:pt x="54" y="98"/>
                </a:cubicBezTo>
                <a:cubicBezTo>
                  <a:pt x="61" y="99"/>
                  <a:pt x="68" y="99"/>
                  <a:pt x="71" y="104"/>
                </a:cubicBezTo>
                <a:cubicBezTo>
                  <a:pt x="74" y="108"/>
                  <a:pt x="74" y="113"/>
                  <a:pt x="72" y="117"/>
                </a:cubicBezTo>
                <a:cubicBezTo>
                  <a:pt x="71" y="119"/>
                  <a:pt x="71" y="119"/>
                  <a:pt x="71" y="119"/>
                </a:cubicBezTo>
                <a:cubicBezTo>
                  <a:pt x="69" y="122"/>
                  <a:pt x="69" y="122"/>
                  <a:pt x="70" y="123"/>
                </a:cubicBezTo>
                <a:cubicBezTo>
                  <a:pt x="70" y="123"/>
                  <a:pt x="71" y="124"/>
                  <a:pt x="72" y="124"/>
                </a:cubicBezTo>
                <a:cubicBezTo>
                  <a:pt x="74" y="124"/>
                  <a:pt x="78" y="124"/>
                  <a:pt x="80" y="127"/>
                </a:cubicBezTo>
                <a:cubicBezTo>
                  <a:pt x="83" y="131"/>
                  <a:pt x="81" y="135"/>
                  <a:pt x="80" y="138"/>
                </a:cubicBezTo>
                <a:cubicBezTo>
                  <a:pt x="80" y="138"/>
                  <a:pt x="79" y="139"/>
                  <a:pt x="79" y="140"/>
                </a:cubicBezTo>
                <a:cubicBezTo>
                  <a:pt x="79" y="140"/>
                  <a:pt x="80" y="140"/>
                  <a:pt x="81" y="140"/>
                </a:cubicBezTo>
                <a:cubicBezTo>
                  <a:pt x="83" y="140"/>
                  <a:pt x="87" y="140"/>
                  <a:pt x="89" y="144"/>
                </a:cubicBezTo>
                <a:cubicBezTo>
                  <a:pt x="92" y="148"/>
                  <a:pt x="91" y="151"/>
                  <a:pt x="90" y="153"/>
                </a:cubicBezTo>
                <a:cubicBezTo>
                  <a:pt x="90" y="155"/>
                  <a:pt x="90" y="155"/>
                  <a:pt x="90" y="155"/>
                </a:cubicBezTo>
                <a:cubicBezTo>
                  <a:pt x="90" y="156"/>
                  <a:pt x="92" y="157"/>
                  <a:pt x="93" y="157"/>
                </a:cubicBezTo>
                <a:cubicBezTo>
                  <a:pt x="95" y="159"/>
                  <a:pt x="98" y="160"/>
                  <a:pt x="100" y="164"/>
                </a:cubicBezTo>
                <a:cubicBezTo>
                  <a:pt x="103" y="167"/>
                  <a:pt x="103" y="171"/>
                  <a:pt x="102" y="175"/>
                </a:cubicBezTo>
                <a:cubicBezTo>
                  <a:pt x="102" y="177"/>
                  <a:pt x="100" y="181"/>
                  <a:pt x="94" y="185"/>
                </a:cubicBezTo>
                <a:cubicBezTo>
                  <a:pt x="93" y="185"/>
                  <a:pt x="92" y="185"/>
                  <a:pt x="91" y="186"/>
                </a:cubicBezTo>
                <a:cubicBezTo>
                  <a:pt x="108" y="186"/>
                  <a:pt x="124" y="181"/>
                  <a:pt x="138" y="172"/>
                </a:cubicBezTo>
                <a:cubicBezTo>
                  <a:pt x="151" y="164"/>
                  <a:pt x="153" y="157"/>
                  <a:pt x="151" y="153"/>
                </a:cubicBezTo>
                <a:cubicBezTo>
                  <a:pt x="149" y="149"/>
                  <a:pt x="144" y="149"/>
                  <a:pt x="135" y="148"/>
                </a:cubicBezTo>
                <a:cubicBezTo>
                  <a:pt x="133" y="148"/>
                  <a:pt x="131" y="148"/>
                  <a:pt x="130" y="148"/>
                </a:cubicBezTo>
                <a:cubicBezTo>
                  <a:pt x="123" y="148"/>
                  <a:pt x="120" y="145"/>
                  <a:pt x="118" y="143"/>
                </a:cubicBezTo>
                <a:cubicBezTo>
                  <a:pt x="116" y="141"/>
                  <a:pt x="115" y="137"/>
                  <a:pt x="116" y="133"/>
                </a:cubicBezTo>
                <a:cubicBezTo>
                  <a:pt x="116" y="129"/>
                  <a:pt x="118" y="127"/>
                  <a:pt x="120" y="125"/>
                </a:cubicBezTo>
                <a:cubicBezTo>
                  <a:pt x="121" y="123"/>
                  <a:pt x="121" y="122"/>
                  <a:pt x="121" y="122"/>
                </a:cubicBezTo>
                <a:cubicBezTo>
                  <a:pt x="121" y="121"/>
                  <a:pt x="121" y="121"/>
                  <a:pt x="120" y="119"/>
                </a:cubicBezTo>
                <a:cubicBezTo>
                  <a:pt x="119" y="118"/>
                  <a:pt x="116" y="115"/>
                  <a:pt x="117" y="111"/>
                </a:cubicBezTo>
                <a:cubicBezTo>
                  <a:pt x="118" y="107"/>
                  <a:pt x="121" y="105"/>
                  <a:pt x="123" y="105"/>
                </a:cubicBezTo>
                <a:cubicBezTo>
                  <a:pt x="124" y="104"/>
                  <a:pt x="125" y="104"/>
                  <a:pt x="125" y="104"/>
                </a:cubicBezTo>
                <a:cubicBezTo>
                  <a:pt x="125" y="103"/>
                  <a:pt x="124" y="102"/>
                  <a:pt x="123" y="102"/>
                </a:cubicBezTo>
                <a:cubicBezTo>
                  <a:pt x="121" y="100"/>
                  <a:pt x="118" y="97"/>
                  <a:pt x="119" y="93"/>
                </a:cubicBezTo>
                <a:cubicBezTo>
                  <a:pt x="119" y="90"/>
                  <a:pt x="122" y="88"/>
                  <a:pt x="123" y="87"/>
                </a:cubicBezTo>
                <a:cubicBezTo>
                  <a:pt x="124" y="86"/>
                  <a:pt x="125" y="85"/>
                  <a:pt x="125" y="85"/>
                </a:cubicBezTo>
                <a:cubicBezTo>
                  <a:pt x="125" y="83"/>
                  <a:pt x="125" y="83"/>
                  <a:pt x="121" y="80"/>
                </a:cubicBezTo>
                <a:cubicBezTo>
                  <a:pt x="117" y="77"/>
                  <a:pt x="115" y="72"/>
                  <a:pt x="117" y="68"/>
                </a:cubicBezTo>
                <a:cubicBezTo>
                  <a:pt x="118" y="64"/>
                  <a:pt x="121" y="62"/>
                  <a:pt x="125" y="59"/>
                </a:cubicBezTo>
                <a:cubicBezTo>
                  <a:pt x="127" y="58"/>
                  <a:pt x="129" y="56"/>
                  <a:pt x="131" y="55"/>
                </a:cubicBezTo>
                <a:cubicBezTo>
                  <a:pt x="132" y="54"/>
                  <a:pt x="133" y="53"/>
                  <a:pt x="134" y="52"/>
                </a:cubicBezTo>
                <a:cubicBezTo>
                  <a:pt x="139" y="48"/>
                  <a:pt x="148" y="40"/>
                  <a:pt x="147" y="33"/>
                </a:cubicBezTo>
                <a:cubicBezTo>
                  <a:pt x="147" y="28"/>
                  <a:pt x="143" y="24"/>
                  <a:pt x="136" y="19"/>
                </a:cubicBezTo>
                <a:moveTo>
                  <a:pt x="93" y="20"/>
                </a:moveTo>
                <a:cubicBezTo>
                  <a:pt x="92" y="23"/>
                  <a:pt x="89" y="25"/>
                  <a:pt x="87" y="24"/>
                </a:cubicBezTo>
                <a:cubicBezTo>
                  <a:pt x="84" y="23"/>
                  <a:pt x="82" y="20"/>
                  <a:pt x="83" y="18"/>
                </a:cubicBezTo>
                <a:cubicBezTo>
                  <a:pt x="84" y="15"/>
                  <a:pt x="87" y="13"/>
                  <a:pt x="89" y="14"/>
                </a:cubicBezTo>
                <a:cubicBezTo>
                  <a:pt x="92" y="15"/>
                  <a:pt x="94" y="18"/>
                  <a:pt x="93" y="20"/>
                </a:cubicBezTo>
                <a:moveTo>
                  <a:pt x="90" y="7"/>
                </a:moveTo>
                <a:cubicBezTo>
                  <a:pt x="90" y="7"/>
                  <a:pt x="90" y="7"/>
                  <a:pt x="90" y="7"/>
                </a:cubicBezTo>
                <a:cubicBezTo>
                  <a:pt x="66" y="7"/>
                  <a:pt x="43" y="16"/>
                  <a:pt x="26" y="33"/>
                </a:cubicBezTo>
                <a:cubicBezTo>
                  <a:pt x="13" y="46"/>
                  <a:pt x="5" y="63"/>
                  <a:pt x="2" y="81"/>
                </a:cubicBezTo>
                <a:cubicBezTo>
                  <a:pt x="4" y="79"/>
                  <a:pt x="6" y="78"/>
                  <a:pt x="8" y="78"/>
                </a:cubicBezTo>
                <a:cubicBezTo>
                  <a:pt x="20" y="74"/>
                  <a:pt x="29" y="83"/>
                  <a:pt x="36" y="90"/>
                </a:cubicBezTo>
                <a:cubicBezTo>
                  <a:pt x="36" y="90"/>
                  <a:pt x="36" y="90"/>
                  <a:pt x="36" y="90"/>
                </a:cubicBezTo>
                <a:cubicBezTo>
                  <a:pt x="36" y="90"/>
                  <a:pt x="36" y="90"/>
                  <a:pt x="36" y="90"/>
                </a:cubicBezTo>
                <a:cubicBezTo>
                  <a:pt x="38" y="92"/>
                  <a:pt x="41" y="93"/>
                  <a:pt x="43" y="94"/>
                </a:cubicBezTo>
                <a:cubicBezTo>
                  <a:pt x="46" y="94"/>
                  <a:pt x="48" y="93"/>
                  <a:pt x="49" y="92"/>
                </a:cubicBezTo>
                <a:cubicBezTo>
                  <a:pt x="50" y="90"/>
                  <a:pt x="51" y="88"/>
                  <a:pt x="52" y="86"/>
                </a:cubicBezTo>
                <a:cubicBezTo>
                  <a:pt x="52" y="84"/>
                  <a:pt x="53" y="81"/>
                  <a:pt x="55" y="80"/>
                </a:cubicBezTo>
                <a:cubicBezTo>
                  <a:pt x="57" y="77"/>
                  <a:pt x="60" y="77"/>
                  <a:pt x="62" y="77"/>
                </a:cubicBezTo>
                <a:cubicBezTo>
                  <a:pt x="64" y="77"/>
                  <a:pt x="65" y="77"/>
                  <a:pt x="65" y="76"/>
                </a:cubicBezTo>
                <a:cubicBezTo>
                  <a:pt x="66" y="76"/>
                  <a:pt x="66" y="75"/>
                  <a:pt x="65" y="74"/>
                </a:cubicBezTo>
                <a:cubicBezTo>
                  <a:pt x="65" y="72"/>
                  <a:pt x="64" y="68"/>
                  <a:pt x="66" y="65"/>
                </a:cubicBezTo>
                <a:cubicBezTo>
                  <a:pt x="69" y="62"/>
                  <a:pt x="73" y="63"/>
                  <a:pt x="75" y="63"/>
                </a:cubicBezTo>
                <a:cubicBezTo>
                  <a:pt x="76" y="63"/>
                  <a:pt x="77" y="64"/>
                  <a:pt x="78" y="63"/>
                </a:cubicBezTo>
                <a:cubicBezTo>
                  <a:pt x="78" y="63"/>
                  <a:pt x="78" y="62"/>
                  <a:pt x="78" y="61"/>
                </a:cubicBezTo>
                <a:cubicBezTo>
                  <a:pt x="78" y="58"/>
                  <a:pt x="78" y="56"/>
                  <a:pt x="81" y="53"/>
                </a:cubicBezTo>
                <a:cubicBezTo>
                  <a:pt x="85" y="49"/>
                  <a:pt x="91" y="50"/>
                  <a:pt x="94" y="51"/>
                </a:cubicBezTo>
                <a:cubicBezTo>
                  <a:pt x="95" y="51"/>
                  <a:pt x="97" y="51"/>
                  <a:pt x="98" y="50"/>
                </a:cubicBezTo>
                <a:cubicBezTo>
                  <a:pt x="99" y="49"/>
                  <a:pt x="98" y="45"/>
                  <a:pt x="98" y="42"/>
                </a:cubicBezTo>
                <a:cubicBezTo>
                  <a:pt x="98" y="39"/>
                  <a:pt x="98" y="36"/>
                  <a:pt x="98" y="34"/>
                </a:cubicBezTo>
                <a:cubicBezTo>
                  <a:pt x="98" y="25"/>
                  <a:pt x="101" y="14"/>
                  <a:pt x="110" y="9"/>
                </a:cubicBezTo>
                <a:cubicBezTo>
                  <a:pt x="110" y="9"/>
                  <a:pt x="110" y="9"/>
                  <a:pt x="110" y="9"/>
                </a:cubicBezTo>
                <a:cubicBezTo>
                  <a:pt x="104" y="8"/>
                  <a:pt x="97" y="7"/>
                  <a:pt x="90" y="7"/>
                </a:cubicBezTo>
                <a:moveTo>
                  <a:pt x="29" y="109"/>
                </a:moveTo>
                <a:cubicBezTo>
                  <a:pt x="28" y="112"/>
                  <a:pt x="26" y="113"/>
                  <a:pt x="23" y="112"/>
                </a:cubicBezTo>
                <a:cubicBezTo>
                  <a:pt x="20" y="112"/>
                  <a:pt x="19" y="109"/>
                  <a:pt x="19" y="106"/>
                </a:cubicBezTo>
                <a:cubicBezTo>
                  <a:pt x="20" y="103"/>
                  <a:pt x="23" y="102"/>
                  <a:pt x="26" y="103"/>
                </a:cubicBezTo>
                <a:cubicBezTo>
                  <a:pt x="28" y="103"/>
                  <a:pt x="30" y="106"/>
                  <a:pt x="29" y="109"/>
                </a:cubicBezTo>
                <a:moveTo>
                  <a:pt x="95" y="168"/>
                </a:moveTo>
                <a:cubicBezTo>
                  <a:pt x="93" y="166"/>
                  <a:pt x="91" y="165"/>
                  <a:pt x="90" y="164"/>
                </a:cubicBezTo>
                <a:cubicBezTo>
                  <a:pt x="88" y="163"/>
                  <a:pt x="86" y="161"/>
                  <a:pt x="84" y="159"/>
                </a:cubicBezTo>
                <a:cubicBezTo>
                  <a:pt x="82" y="156"/>
                  <a:pt x="83" y="153"/>
                  <a:pt x="84" y="151"/>
                </a:cubicBezTo>
                <a:cubicBezTo>
                  <a:pt x="84" y="150"/>
                  <a:pt x="84" y="149"/>
                  <a:pt x="83" y="148"/>
                </a:cubicBezTo>
                <a:cubicBezTo>
                  <a:pt x="83" y="147"/>
                  <a:pt x="83" y="147"/>
                  <a:pt x="81" y="147"/>
                </a:cubicBezTo>
                <a:cubicBezTo>
                  <a:pt x="78" y="147"/>
                  <a:pt x="75" y="147"/>
                  <a:pt x="73" y="144"/>
                </a:cubicBezTo>
                <a:cubicBezTo>
                  <a:pt x="71" y="141"/>
                  <a:pt x="72" y="137"/>
                  <a:pt x="73" y="135"/>
                </a:cubicBezTo>
                <a:cubicBezTo>
                  <a:pt x="74" y="133"/>
                  <a:pt x="75" y="132"/>
                  <a:pt x="74" y="131"/>
                </a:cubicBezTo>
                <a:cubicBezTo>
                  <a:pt x="74" y="131"/>
                  <a:pt x="73" y="131"/>
                  <a:pt x="72" y="131"/>
                </a:cubicBezTo>
                <a:cubicBezTo>
                  <a:pt x="69" y="130"/>
                  <a:pt x="66" y="130"/>
                  <a:pt x="64" y="127"/>
                </a:cubicBezTo>
                <a:cubicBezTo>
                  <a:pt x="61" y="123"/>
                  <a:pt x="63" y="119"/>
                  <a:pt x="65" y="115"/>
                </a:cubicBezTo>
                <a:cubicBezTo>
                  <a:pt x="65" y="114"/>
                  <a:pt x="65" y="114"/>
                  <a:pt x="65" y="114"/>
                </a:cubicBezTo>
                <a:cubicBezTo>
                  <a:pt x="67" y="112"/>
                  <a:pt x="66" y="110"/>
                  <a:pt x="65" y="108"/>
                </a:cubicBezTo>
                <a:cubicBezTo>
                  <a:pt x="64" y="106"/>
                  <a:pt x="58" y="105"/>
                  <a:pt x="53" y="105"/>
                </a:cubicBezTo>
                <a:cubicBezTo>
                  <a:pt x="52" y="105"/>
                  <a:pt x="51" y="105"/>
                  <a:pt x="50" y="104"/>
                </a:cubicBezTo>
                <a:cubicBezTo>
                  <a:pt x="44" y="104"/>
                  <a:pt x="37" y="102"/>
                  <a:pt x="31" y="95"/>
                </a:cubicBezTo>
                <a:cubicBezTo>
                  <a:pt x="31" y="95"/>
                  <a:pt x="31" y="95"/>
                  <a:pt x="31" y="95"/>
                </a:cubicBezTo>
                <a:cubicBezTo>
                  <a:pt x="23" y="87"/>
                  <a:pt x="18" y="82"/>
                  <a:pt x="10" y="84"/>
                </a:cubicBezTo>
                <a:cubicBezTo>
                  <a:pt x="1" y="88"/>
                  <a:pt x="0" y="100"/>
                  <a:pt x="2" y="111"/>
                </a:cubicBezTo>
                <a:cubicBezTo>
                  <a:pt x="5" y="129"/>
                  <a:pt x="13" y="146"/>
                  <a:pt x="27" y="160"/>
                </a:cubicBezTo>
                <a:cubicBezTo>
                  <a:pt x="35" y="168"/>
                  <a:pt x="44" y="174"/>
                  <a:pt x="55" y="179"/>
                </a:cubicBezTo>
                <a:cubicBezTo>
                  <a:pt x="69" y="184"/>
                  <a:pt x="81" y="184"/>
                  <a:pt x="91" y="178"/>
                </a:cubicBezTo>
                <a:cubicBezTo>
                  <a:pt x="93" y="177"/>
                  <a:pt x="95" y="175"/>
                  <a:pt x="96" y="173"/>
                </a:cubicBezTo>
                <a:cubicBezTo>
                  <a:pt x="96" y="171"/>
                  <a:pt x="95" y="169"/>
                  <a:pt x="95" y="168"/>
                </a:cubicBezTo>
                <a:moveTo>
                  <a:pt x="93" y="208"/>
                </a:moveTo>
                <a:cubicBezTo>
                  <a:pt x="90" y="208"/>
                  <a:pt x="90" y="208"/>
                  <a:pt x="90" y="208"/>
                </a:cubicBezTo>
                <a:cubicBezTo>
                  <a:pt x="86" y="208"/>
                  <a:pt x="86" y="208"/>
                  <a:pt x="86" y="208"/>
                </a:cubicBezTo>
                <a:cubicBezTo>
                  <a:pt x="86" y="226"/>
                  <a:pt x="69" y="240"/>
                  <a:pt x="47" y="240"/>
                </a:cubicBezTo>
                <a:cubicBezTo>
                  <a:pt x="47" y="247"/>
                  <a:pt x="47" y="247"/>
                  <a:pt x="47" y="247"/>
                </a:cubicBezTo>
                <a:cubicBezTo>
                  <a:pt x="133" y="247"/>
                  <a:pt x="133" y="247"/>
                  <a:pt x="133" y="247"/>
                </a:cubicBezTo>
                <a:cubicBezTo>
                  <a:pt x="133" y="240"/>
                  <a:pt x="133" y="240"/>
                  <a:pt x="133" y="240"/>
                </a:cubicBezTo>
                <a:cubicBezTo>
                  <a:pt x="111" y="240"/>
                  <a:pt x="93" y="226"/>
                  <a:pt x="93" y="208"/>
                </a:cubicBezTo>
                <a:moveTo>
                  <a:pt x="130" y="0"/>
                </a:moveTo>
                <a:cubicBezTo>
                  <a:pt x="127" y="7"/>
                  <a:pt x="127" y="7"/>
                  <a:pt x="127" y="7"/>
                </a:cubicBezTo>
                <a:cubicBezTo>
                  <a:pt x="177" y="27"/>
                  <a:pt x="200" y="84"/>
                  <a:pt x="180" y="133"/>
                </a:cubicBezTo>
                <a:cubicBezTo>
                  <a:pt x="159" y="183"/>
                  <a:pt x="102" y="206"/>
                  <a:pt x="53" y="186"/>
                </a:cubicBezTo>
                <a:cubicBezTo>
                  <a:pt x="50" y="192"/>
                  <a:pt x="50" y="192"/>
                  <a:pt x="50" y="192"/>
                </a:cubicBezTo>
                <a:cubicBezTo>
                  <a:pt x="63" y="198"/>
                  <a:pt x="77" y="200"/>
                  <a:pt x="90" y="200"/>
                </a:cubicBezTo>
                <a:cubicBezTo>
                  <a:pt x="131" y="200"/>
                  <a:pt x="170" y="176"/>
                  <a:pt x="186" y="136"/>
                </a:cubicBezTo>
                <a:cubicBezTo>
                  <a:pt x="208" y="83"/>
                  <a:pt x="183" y="22"/>
                  <a:pt x="130"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 name="Text Placeholder 6">
            <a:extLst>
              <a:ext uri="{FF2B5EF4-FFF2-40B4-BE49-F238E27FC236}">
                <a16:creationId xmlns:a16="http://schemas.microsoft.com/office/drawing/2014/main" id="{F2DD7D72-2E17-44C9-A561-1D7BE19FA4F6}"/>
              </a:ext>
            </a:extLst>
          </p:cNvPr>
          <p:cNvSpPr>
            <a:spLocks noGrp="1"/>
          </p:cNvSpPr>
          <p:nvPr>
            <p:ph type="body" sz="quarter" idx="12"/>
          </p:nvPr>
        </p:nvSpPr>
        <p:spPr>
          <a:xfrm>
            <a:off x="479377" y="3915734"/>
            <a:ext cx="7056782" cy="2249570"/>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Picture Placeholder 11">
            <a:extLst>
              <a:ext uri="{FF2B5EF4-FFF2-40B4-BE49-F238E27FC236}">
                <a16:creationId xmlns:a16="http://schemas.microsoft.com/office/drawing/2014/main" id="{1DBEEF20-4764-084E-BEA4-4BDC6B61FAEF}"/>
              </a:ext>
            </a:extLst>
          </p:cNvPr>
          <p:cNvSpPr>
            <a:spLocks noGrp="1"/>
          </p:cNvSpPr>
          <p:nvPr>
            <p:ph type="pic" sz="quarter" idx="17"/>
          </p:nvPr>
        </p:nvSpPr>
        <p:spPr>
          <a:xfrm>
            <a:off x="5990500" y="885547"/>
            <a:ext cx="1872010" cy="720080"/>
          </a:xfrm>
        </p:spPr>
        <p:txBody>
          <a:bodyPr rtlCol="0">
            <a:noAutofit/>
          </a:bodyPr>
          <a:lstStyle>
            <a:lvl1pPr algn="ctr">
              <a:defRPr sz="1100"/>
            </a:lvl1pPr>
          </a:lstStyle>
          <a:p>
            <a:pPr lvl="0"/>
            <a:endParaRPr lang="en-GB" noProof="0" dirty="0"/>
          </a:p>
        </p:txBody>
      </p:sp>
      <p:sp>
        <p:nvSpPr>
          <p:cNvPr id="15" name="Picture Placeholder 11">
            <a:extLst>
              <a:ext uri="{FF2B5EF4-FFF2-40B4-BE49-F238E27FC236}">
                <a16:creationId xmlns:a16="http://schemas.microsoft.com/office/drawing/2014/main" id="{7ABC21AB-56AC-3A40-A958-99F93DBF5E18}"/>
              </a:ext>
            </a:extLst>
          </p:cNvPr>
          <p:cNvSpPr>
            <a:spLocks noGrp="1"/>
          </p:cNvSpPr>
          <p:nvPr>
            <p:ph type="pic" sz="quarter" idx="18"/>
          </p:nvPr>
        </p:nvSpPr>
        <p:spPr>
          <a:xfrm>
            <a:off x="7917871" y="885547"/>
            <a:ext cx="1872010" cy="720080"/>
          </a:xfrm>
        </p:spPr>
        <p:txBody>
          <a:bodyPr rtlCol="0">
            <a:noAutofit/>
          </a:bodyPr>
          <a:lstStyle>
            <a:lvl1pPr algn="ctr">
              <a:defRPr sz="1100"/>
            </a:lvl1pPr>
          </a:lstStyle>
          <a:p>
            <a:pPr lvl="0"/>
            <a:endParaRPr lang="en-GB" noProof="0" dirty="0"/>
          </a:p>
        </p:txBody>
      </p:sp>
      <p:sp>
        <p:nvSpPr>
          <p:cNvPr id="16" name="Picture Placeholder 11">
            <a:extLst>
              <a:ext uri="{FF2B5EF4-FFF2-40B4-BE49-F238E27FC236}">
                <a16:creationId xmlns:a16="http://schemas.microsoft.com/office/drawing/2014/main" id="{E64681B8-2037-9848-AC60-45094FBE29B1}"/>
              </a:ext>
            </a:extLst>
          </p:cNvPr>
          <p:cNvSpPr>
            <a:spLocks noGrp="1"/>
          </p:cNvSpPr>
          <p:nvPr>
            <p:ph type="pic" sz="quarter" idx="19"/>
          </p:nvPr>
        </p:nvSpPr>
        <p:spPr>
          <a:xfrm>
            <a:off x="9845241" y="896620"/>
            <a:ext cx="1872010" cy="720080"/>
          </a:xfrm>
        </p:spPr>
        <p:txBody>
          <a:bodyPr rtlCol="0">
            <a:noAutofit/>
          </a:bodyPr>
          <a:lstStyle>
            <a:lvl1pPr algn="ctr">
              <a:defRPr sz="1100"/>
            </a:lvl1pPr>
          </a:lstStyle>
          <a:p>
            <a:pPr lvl="0"/>
            <a:endParaRPr lang="en-GB" noProof="0" dirty="0"/>
          </a:p>
        </p:txBody>
      </p:sp>
      <p:sp>
        <p:nvSpPr>
          <p:cNvPr id="19" name="Title 1">
            <a:extLst>
              <a:ext uri="{FF2B5EF4-FFF2-40B4-BE49-F238E27FC236}">
                <a16:creationId xmlns:a16="http://schemas.microsoft.com/office/drawing/2014/main" id="{8386720B-5ED8-324A-8585-B17E88537F02}"/>
              </a:ext>
            </a:extLst>
          </p:cNvPr>
          <p:cNvSpPr>
            <a:spLocks noGrp="1"/>
          </p:cNvSpPr>
          <p:nvPr>
            <p:ph type="title"/>
          </p:nvPr>
        </p:nvSpPr>
        <p:spPr>
          <a:xfrm>
            <a:off x="479424" y="1634150"/>
            <a:ext cx="8424864" cy="1871663"/>
          </a:xfrm>
        </p:spPr>
        <p:txBody>
          <a:bodyPr anchor="b"/>
          <a:lstStyle>
            <a:lvl1pPr>
              <a:lnSpc>
                <a:spcPct val="90000"/>
              </a:lnSpc>
              <a:defRPr sz="4800" b="1" kern="700" spc="60" baseline="0"/>
            </a:lvl1pPr>
          </a:lstStyle>
          <a:p>
            <a:endParaRPr lang="en-GB" dirty="0"/>
          </a:p>
        </p:txBody>
      </p:sp>
      <p:sp>
        <p:nvSpPr>
          <p:cNvPr id="5" name="Footer Placeholder 2">
            <a:extLst>
              <a:ext uri="{FF2B5EF4-FFF2-40B4-BE49-F238E27FC236}">
                <a16:creationId xmlns:a16="http://schemas.microsoft.com/office/drawing/2014/main" id="{E1F38F87-9C10-D39B-2C9E-E966966810FE}"/>
              </a:ext>
            </a:extLst>
          </p:cNvPr>
          <p:cNvSpPr>
            <a:spLocks noGrp="1"/>
          </p:cNvSpPr>
          <p:nvPr>
            <p:ph type="ftr" sz="quarter" idx="20"/>
          </p:nvPr>
        </p:nvSpPr>
        <p:spPr/>
        <p:txBody>
          <a:bodyPr/>
          <a:lstStyle>
            <a:lvl1pPr>
              <a:defRPr/>
            </a:lvl1pPr>
          </a:lstStyle>
          <a:p>
            <a:pPr>
              <a:defRPr/>
            </a:pPr>
            <a:r>
              <a:rPr lang="en-GB" dirty="0"/>
              <a:t>Chatham House  |  The Royal Institute of International Affairs </a:t>
            </a:r>
          </a:p>
        </p:txBody>
      </p:sp>
      <p:sp>
        <p:nvSpPr>
          <p:cNvPr id="6" name="Slide Number Placeholder 3">
            <a:extLst>
              <a:ext uri="{FF2B5EF4-FFF2-40B4-BE49-F238E27FC236}">
                <a16:creationId xmlns:a16="http://schemas.microsoft.com/office/drawing/2014/main" id="{B0437BA7-AC87-8DD8-97D3-D4ECD530F5C8}"/>
              </a:ext>
            </a:extLst>
          </p:cNvPr>
          <p:cNvSpPr>
            <a:spLocks noGrp="1"/>
          </p:cNvSpPr>
          <p:nvPr>
            <p:ph type="sldNum" sz="quarter" idx="21"/>
          </p:nvPr>
        </p:nvSpPr>
        <p:spPr/>
        <p:txBody>
          <a:bodyPr/>
          <a:lstStyle>
            <a:lvl1pPr>
              <a:defRPr/>
            </a:lvl1pPr>
          </a:lstStyle>
          <a:p>
            <a:fld id="{E64069A4-D33E-4462-BD01-0C9EC1498A80}" type="slidenum">
              <a:rPr lang="en-GB" altLang="en-US"/>
              <a:pPr/>
              <a:t>‹#›</a:t>
            </a:fld>
            <a:endParaRPr lang="en-GB" altLang="en-US" dirty="0"/>
          </a:p>
        </p:txBody>
      </p:sp>
    </p:spTree>
    <p:extLst>
      <p:ext uri="{BB962C8B-B14F-4D97-AF65-F5344CB8AC3E}">
        <p14:creationId xmlns:p14="http://schemas.microsoft.com/office/powerpoint/2010/main" val="425871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ext and Image ">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2DBFD7BE-00BA-F794-60B2-42E3A5315119}"/>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1628775"/>
            <a:ext cx="3240311" cy="4464049"/>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11" name="Picture Placeholder 5">
            <a:extLst>
              <a:ext uri="{FF2B5EF4-FFF2-40B4-BE49-F238E27FC236}">
                <a16:creationId xmlns:a16="http://schemas.microsoft.com/office/drawing/2014/main" id="{5B444B42-DC0E-48F0-A753-63D4235513FA}"/>
              </a:ext>
            </a:extLst>
          </p:cNvPr>
          <p:cNvSpPr>
            <a:spLocks noGrp="1"/>
          </p:cNvSpPr>
          <p:nvPr>
            <p:ph type="pic" sz="quarter" idx="15"/>
          </p:nvPr>
        </p:nvSpPr>
        <p:spPr>
          <a:xfrm>
            <a:off x="4479789" y="1628776"/>
            <a:ext cx="3560427" cy="2160000"/>
          </a:xfrm>
        </p:spPr>
        <p:txBody>
          <a:bodyPr tIns="360000" rtlCol="0">
            <a:noAutofit/>
          </a:bodyPr>
          <a:lstStyle>
            <a:lvl1pPr algn="ctr">
              <a:defRPr sz="1100"/>
            </a:lvl1pPr>
          </a:lstStyle>
          <a:p>
            <a:pPr lvl="0"/>
            <a:endParaRPr lang="en-GB" noProof="0" dirty="0"/>
          </a:p>
        </p:txBody>
      </p:sp>
      <p:sp>
        <p:nvSpPr>
          <p:cNvPr id="9" name="Picture Placeholder 5">
            <a:extLst>
              <a:ext uri="{FF2B5EF4-FFF2-40B4-BE49-F238E27FC236}">
                <a16:creationId xmlns:a16="http://schemas.microsoft.com/office/drawing/2014/main" id="{75650FC7-2AE6-40F0-AC6E-05B2B5ABC9BC}"/>
              </a:ext>
            </a:extLst>
          </p:cNvPr>
          <p:cNvSpPr>
            <a:spLocks noGrp="1"/>
          </p:cNvSpPr>
          <p:nvPr>
            <p:ph type="pic" sz="quarter" idx="16"/>
          </p:nvPr>
        </p:nvSpPr>
        <p:spPr>
          <a:xfrm>
            <a:off x="8152147" y="1628776"/>
            <a:ext cx="3560427" cy="2160000"/>
          </a:xfrm>
        </p:spPr>
        <p:txBody>
          <a:bodyPr tIns="360000" rtlCol="0">
            <a:noAutofit/>
          </a:bodyPr>
          <a:lstStyle>
            <a:lvl1pPr algn="ctr">
              <a:defRPr sz="1100"/>
            </a:lvl1pPr>
          </a:lstStyle>
          <a:p>
            <a:pPr lvl="0"/>
            <a:endParaRPr lang="en-GB" noProof="0" dirty="0"/>
          </a:p>
        </p:txBody>
      </p:sp>
      <p:sp>
        <p:nvSpPr>
          <p:cNvPr id="10" name="Picture Placeholder 5">
            <a:extLst>
              <a:ext uri="{FF2B5EF4-FFF2-40B4-BE49-F238E27FC236}">
                <a16:creationId xmlns:a16="http://schemas.microsoft.com/office/drawing/2014/main" id="{79A662B1-AD9B-4E91-BED4-3C8FA2EF2E56}"/>
              </a:ext>
            </a:extLst>
          </p:cNvPr>
          <p:cNvSpPr>
            <a:spLocks noGrp="1"/>
          </p:cNvSpPr>
          <p:nvPr>
            <p:ph type="pic" sz="quarter" idx="17"/>
          </p:nvPr>
        </p:nvSpPr>
        <p:spPr>
          <a:xfrm>
            <a:off x="4479789" y="3932824"/>
            <a:ext cx="3560427" cy="2160000"/>
          </a:xfrm>
        </p:spPr>
        <p:txBody>
          <a:bodyPr tIns="360000" rtlCol="0">
            <a:noAutofit/>
          </a:bodyPr>
          <a:lstStyle>
            <a:lvl1pPr algn="ctr">
              <a:defRPr sz="1100"/>
            </a:lvl1pPr>
          </a:lstStyle>
          <a:p>
            <a:pPr lvl="0"/>
            <a:endParaRPr lang="en-GB" noProof="0" dirty="0"/>
          </a:p>
        </p:txBody>
      </p:sp>
      <p:sp>
        <p:nvSpPr>
          <p:cNvPr id="12" name="Picture Placeholder 5">
            <a:extLst>
              <a:ext uri="{FF2B5EF4-FFF2-40B4-BE49-F238E27FC236}">
                <a16:creationId xmlns:a16="http://schemas.microsoft.com/office/drawing/2014/main" id="{2431C76A-1BCB-488C-A5BD-C6A8FB67578A}"/>
              </a:ext>
            </a:extLst>
          </p:cNvPr>
          <p:cNvSpPr>
            <a:spLocks noGrp="1"/>
          </p:cNvSpPr>
          <p:nvPr>
            <p:ph type="pic" sz="quarter" idx="18"/>
          </p:nvPr>
        </p:nvSpPr>
        <p:spPr>
          <a:xfrm>
            <a:off x="8152147" y="3932824"/>
            <a:ext cx="3560427" cy="2160000"/>
          </a:xfrm>
        </p:spPr>
        <p:txBody>
          <a:bodyPr tIns="360000" rtlCol="0">
            <a:noAutofit/>
          </a:bodyPr>
          <a:lstStyle>
            <a:lvl1pPr algn="ctr">
              <a:defRPr sz="1100"/>
            </a:lvl1pPr>
          </a:lstStyle>
          <a:p>
            <a:pPr lvl="0"/>
            <a:endParaRPr lang="en-GB" noProof="0" dirty="0"/>
          </a:p>
        </p:txBody>
      </p:sp>
      <p:sp>
        <p:nvSpPr>
          <p:cNvPr id="3" name="Footer Placeholder 2">
            <a:extLst>
              <a:ext uri="{FF2B5EF4-FFF2-40B4-BE49-F238E27FC236}">
                <a16:creationId xmlns:a16="http://schemas.microsoft.com/office/drawing/2014/main" id="{9251B074-EC11-B59D-3F8C-C9A7BF823996}"/>
              </a:ext>
            </a:extLst>
          </p:cNvPr>
          <p:cNvSpPr>
            <a:spLocks noGrp="1"/>
          </p:cNvSpPr>
          <p:nvPr>
            <p:ph type="ftr" sz="quarter" idx="19"/>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9255192A-520B-3A7B-47C1-6ACA3B096030}"/>
              </a:ext>
            </a:extLst>
          </p:cNvPr>
          <p:cNvSpPr>
            <a:spLocks noGrp="1"/>
          </p:cNvSpPr>
          <p:nvPr>
            <p:ph type="sldNum" sz="quarter" idx="20"/>
          </p:nvPr>
        </p:nvSpPr>
        <p:spPr/>
        <p:txBody>
          <a:bodyPr/>
          <a:lstStyle>
            <a:lvl1pPr>
              <a:defRPr/>
            </a:lvl1pPr>
          </a:lstStyle>
          <a:p>
            <a:fld id="{DA1D9B39-E36D-4304-BF01-3D8CBBC5C0CA}" type="slidenum">
              <a:rPr lang="en-GB" altLang="en-US"/>
              <a:pPr/>
              <a:t>‹#›</a:t>
            </a:fld>
            <a:endParaRPr lang="en-GB" altLang="en-US" dirty="0"/>
          </a:p>
        </p:txBody>
      </p:sp>
    </p:spTree>
    <p:extLst>
      <p:ext uri="{BB962C8B-B14F-4D97-AF65-F5344CB8AC3E}">
        <p14:creationId xmlns:p14="http://schemas.microsoft.com/office/powerpoint/2010/main" val="13784252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ext and Image ">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CB60B626-6948-827F-3060-251829AED4D3}"/>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8472263" y="1628775"/>
            <a:ext cx="3240311" cy="4464049"/>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11" name="Picture Placeholder 5">
            <a:extLst>
              <a:ext uri="{FF2B5EF4-FFF2-40B4-BE49-F238E27FC236}">
                <a16:creationId xmlns:a16="http://schemas.microsoft.com/office/drawing/2014/main" id="{5B444B42-DC0E-48F0-A753-63D4235513FA}"/>
              </a:ext>
            </a:extLst>
          </p:cNvPr>
          <p:cNvSpPr>
            <a:spLocks noGrp="1"/>
          </p:cNvSpPr>
          <p:nvPr>
            <p:ph type="pic" sz="quarter" idx="15"/>
          </p:nvPr>
        </p:nvSpPr>
        <p:spPr>
          <a:xfrm>
            <a:off x="479424" y="1628775"/>
            <a:ext cx="7240675" cy="4464049"/>
          </a:xfrm>
        </p:spPr>
        <p:txBody>
          <a:bodyPr tIns="360000" rtlCol="0">
            <a:noAutofit/>
          </a:bodyPr>
          <a:lstStyle>
            <a:lvl1pPr algn="ctr">
              <a:defRPr sz="1100"/>
            </a:lvl1pPr>
          </a:lstStyle>
          <a:p>
            <a:pPr lvl="0"/>
            <a:endParaRPr lang="en-GB" noProof="0" dirty="0"/>
          </a:p>
        </p:txBody>
      </p:sp>
      <p:sp>
        <p:nvSpPr>
          <p:cNvPr id="3" name="Footer Placeholder 2">
            <a:extLst>
              <a:ext uri="{FF2B5EF4-FFF2-40B4-BE49-F238E27FC236}">
                <a16:creationId xmlns:a16="http://schemas.microsoft.com/office/drawing/2014/main" id="{7558279E-6A6A-03E1-D300-A8AA0E1D7704}"/>
              </a:ext>
            </a:extLst>
          </p:cNvPr>
          <p:cNvSpPr>
            <a:spLocks noGrp="1"/>
          </p:cNvSpPr>
          <p:nvPr>
            <p:ph type="ftr" sz="quarter" idx="16"/>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BD6AAC39-96EB-E79A-849F-4637AD4980A5}"/>
              </a:ext>
            </a:extLst>
          </p:cNvPr>
          <p:cNvSpPr>
            <a:spLocks noGrp="1"/>
          </p:cNvSpPr>
          <p:nvPr>
            <p:ph type="sldNum" sz="quarter" idx="17"/>
          </p:nvPr>
        </p:nvSpPr>
        <p:spPr/>
        <p:txBody>
          <a:bodyPr/>
          <a:lstStyle>
            <a:lvl1pPr>
              <a:defRPr/>
            </a:lvl1pPr>
          </a:lstStyle>
          <a:p>
            <a:fld id="{0114CFC8-09D2-465C-93F1-D7CB16BFB198}" type="slidenum">
              <a:rPr lang="en-GB" altLang="en-US"/>
              <a:pPr/>
              <a:t>‹#›</a:t>
            </a:fld>
            <a:endParaRPr lang="en-GB" altLang="en-US" dirty="0"/>
          </a:p>
        </p:txBody>
      </p:sp>
    </p:spTree>
    <p:extLst>
      <p:ext uri="{BB962C8B-B14F-4D97-AF65-F5344CB8AC3E}">
        <p14:creationId xmlns:p14="http://schemas.microsoft.com/office/powerpoint/2010/main" val="658363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ext and Image ">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BC92753-5A73-83B5-4328-4B386F4E8ACB}"/>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8472263" y="1628775"/>
            <a:ext cx="3240311" cy="4464049"/>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9" name="Picture Placeholder 5">
            <a:extLst>
              <a:ext uri="{FF2B5EF4-FFF2-40B4-BE49-F238E27FC236}">
                <a16:creationId xmlns:a16="http://schemas.microsoft.com/office/drawing/2014/main" id="{136F1972-4238-4ECE-B6C5-460AD85038E1}"/>
              </a:ext>
            </a:extLst>
          </p:cNvPr>
          <p:cNvSpPr>
            <a:spLocks noGrp="1"/>
          </p:cNvSpPr>
          <p:nvPr>
            <p:ph type="pic" sz="quarter" idx="15"/>
          </p:nvPr>
        </p:nvSpPr>
        <p:spPr>
          <a:xfrm>
            <a:off x="479425" y="1628776"/>
            <a:ext cx="3560427" cy="2160000"/>
          </a:xfrm>
        </p:spPr>
        <p:txBody>
          <a:bodyPr tIns="360000" rtlCol="0">
            <a:noAutofit/>
          </a:bodyPr>
          <a:lstStyle>
            <a:lvl1pPr algn="ctr">
              <a:defRPr sz="1100"/>
            </a:lvl1pPr>
          </a:lstStyle>
          <a:p>
            <a:pPr lvl="0"/>
            <a:endParaRPr lang="en-GB" noProof="0" dirty="0"/>
          </a:p>
        </p:txBody>
      </p:sp>
      <p:sp>
        <p:nvSpPr>
          <p:cNvPr id="10" name="Picture Placeholder 5">
            <a:extLst>
              <a:ext uri="{FF2B5EF4-FFF2-40B4-BE49-F238E27FC236}">
                <a16:creationId xmlns:a16="http://schemas.microsoft.com/office/drawing/2014/main" id="{BDED2B9D-503F-4E0C-B576-2909AAF0861D}"/>
              </a:ext>
            </a:extLst>
          </p:cNvPr>
          <p:cNvSpPr>
            <a:spLocks noGrp="1"/>
          </p:cNvSpPr>
          <p:nvPr>
            <p:ph type="pic" sz="quarter" idx="16"/>
          </p:nvPr>
        </p:nvSpPr>
        <p:spPr>
          <a:xfrm>
            <a:off x="4151783" y="1628776"/>
            <a:ext cx="3560427" cy="2160000"/>
          </a:xfrm>
        </p:spPr>
        <p:txBody>
          <a:bodyPr tIns="360000" rtlCol="0">
            <a:noAutofit/>
          </a:bodyPr>
          <a:lstStyle>
            <a:lvl1pPr algn="ctr">
              <a:defRPr sz="1100"/>
            </a:lvl1pPr>
          </a:lstStyle>
          <a:p>
            <a:pPr lvl="0"/>
            <a:endParaRPr lang="en-GB" noProof="0" dirty="0"/>
          </a:p>
        </p:txBody>
      </p:sp>
      <p:sp>
        <p:nvSpPr>
          <p:cNvPr id="12" name="Picture Placeholder 5">
            <a:extLst>
              <a:ext uri="{FF2B5EF4-FFF2-40B4-BE49-F238E27FC236}">
                <a16:creationId xmlns:a16="http://schemas.microsoft.com/office/drawing/2014/main" id="{182C3CAF-28CA-456A-93BE-62264FF3782A}"/>
              </a:ext>
            </a:extLst>
          </p:cNvPr>
          <p:cNvSpPr>
            <a:spLocks noGrp="1"/>
          </p:cNvSpPr>
          <p:nvPr>
            <p:ph type="pic" sz="quarter" idx="17"/>
          </p:nvPr>
        </p:nvSpPr>
        <p:spPr>
          <a:xfrm>
            <a:off x="479425" y="3932824"/>
            <a:ext cx="3560427" cy="2160000"/>
          </a:xfrm>
        </p:spPr>
        <p:txBody>
          <a:bodyPr tIns="360000" rtlCol="0">
            <a:noAutofit/>
          </a:bodyPr>
          <a:lstStyle>
            <a:lvl1pPr algn="ctr">
              <a:defRPr sz="1100"/>
            </a:lvl1pPr>
          </a:lstStyle>
          <a:p>
            <a:pPr lvl="0"/>
            <a:endParaRPr lang="en-GB" noProof="0" dirty="0"/>
          </a:p>
        </p:txBody>
      </p:sp>
      <p:sp>
        <p:nvSpPr>
          <p:cNvPr id="13" name="Picture Placeholder 5">
            <a:extLst>
              <a:ext uri="{FF2B5EF4-FFF2-40B4-BE49-F238E27FC236}">
                <a16:creationId xmlns:a16="http://schemas.microsoft.com/office/drawing/2014/main" id="{A559FEE4-CD88-415A-BA2D-87F93D9F74CE}"/>
              </a:ext>
            </a:extLst>
          </p:cNvPr>
          <p:cNvSpPr>
            <a:spLocks noGrp="1"/>
          </p:cNvSpPr>
          <p:nvPr>
            <p:ph type="pic" sz="quarter" idx="18"/>
          </p:nvPr>
        </p:nvSpPr>
        <p:spPr>
          <a:xfrm>
            <a:off x="4151783" y="3932824"/>
            <a:ext cx="3560427" cy="2160000"/>
          </a:xfrm>
        </p:spPr>
        <p:txBody>
          <a:bodyPr tIns="360000" rtlCol="0">
            <a:noAutofit/>
          </a:bodyPr>
          <a:lstStyle>
            <a:lvl1pPr algn="ctr">
              <a:defRPr sz="1100"/>
            </a:lvl1pPr>
          </a:lstStyle>
          <a:p>
            <a:pPr lvl="0"/>
            <a:endParaRPr lang="en-GB" noProof="0" dirty="0"/>
          </a:p>
        </p:txBody>
      </p:sp>
      <p:sp>
        <p:nvSpPr>
          <p:cNvPr id="3" name="Footer Placeholder 2">
            <a:extLst>
              <a:ext uri="{FF2B5EF4-FFF2-40B4-BE49-F238E27FC236}">
                <a16:creationId xmlns:a16="http://schemas.microsoft.com/office/drawing/2014/main" id="{3F49D296-D162-1361-8212-2FEC1960E3A6}"/>
              </a:ext>
            </a:extLst>
          </p:cNvPr>
          <p:cNvSpPr>
            <a:spLocks noGrp="1"/>
          </p:cNvSpPr>
          <p:nvPr>
            <p:ph type="ftr" sz="quarter" idx="19"/>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9B38CEF4-C930-CD9C-737A-91C5FA4E0227}"/>
              </a:ext>
            </a:extLst>
          </p:cNvPr>
          <p:cNvSpPr>
            <a:spLocks noGrp="1"/>
          </p:cNvSpPr>
          <p:nvPr>
            <p:ph type="sldNum" sz="quarter" idx="20"/>
          </p:nvPr>
        </p:nvSpPr>
        <p:spPr/>
        <p:txBody>
          <a:bodyPr/>
          <a:lstStyle>
            <a:lvl1pPr>
              <a:defRPr/>
            </a:lvl1pPr>
          </a:lstStyle>
          <a:p>
            <a:fld id="{3DA91DC6-74C3-4577-8EDD-48B82F852AFE}" type="slidenum">
              <a:rPr lang="en-GB" altLang="en-US"/>
              <a:pPr/>
              <a:t>‹#›</a:t>
            </a:fld>
            <a:endParaRPr lang="en-GB" altLang="en-US" dirty="0"/>
          </a:p>
        </p:txBody>
      </p:sp>
    </p:spTree>
    <p:extLst>
      <p:ext uri="{BB962C8B-B14F-4D97-AF65-F5344CB8AC3E}">
        <p14:creationId xmlns:p14="http://schemas.microsoft.com/office/powerpoint/2010/main" val="8492477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3 Column Slid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BD5DC5B6-244A-8CAA-A903-FE6FB3B5C04E}"/>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Picture Placeholder 5">
            <a:extLst>
              <a:ext uri="{FF2B5EF4-FFF2-40B4-BE49-F238E27FC236}">
                <a16:creationId xmlns:a16="http://schemas.microsoft.com/office/drawing/2014/main" id="{DCFBB336-B9EA-4018-A38A-D5A65A8024B1}"/>
              </a:ext>
            </a:extLst>
          </p:cNvPr>
          <p:cNvSpPr>
            <a:spLocks noGrp="1" noChangeAspect="1"/>
          </p:cNvSpPr>
          <p:nvPr>
            <p:ph type="pic" sz="quarter" idx="15"/>
          </p:nvPr>
        </p:nvSpPr>
        <p:spPr>
          <a:xfrm>
            <a:off x="8047985" y="1628775"/>
            <a:ext cx="2592288" cy="2160000"/>
          </a:xfrm>
          <a:prstGeom prst="rect">
            <a:avLst/>
          </a:prstGeom>
          <a:noFill/>
        </p:spPr>
        <p:txBody>
          <a:bodyPr tIns="360000" rtlCol="0">
            <a:noAutofit/>
          </a:bodyPr>
          <a:lstStyle>
            <a:lvl1pPr algn="ctr">
              <a:defRPr sz="1100"/>
            </a:lvl1pPr>
          </a:lstStyle>
          <a:p>
            <a:pPr lvl="0"/>
            <a:endParaRPr lang="en-GB" noProof="0" dirty="0"/>
          </a:p>
        </p:txBody>
      </p:sp>
      <p:sp>
        <p:nvSpPr>
          <p:cNvPr id="12" name="Picture Placeholder 5">
            <a:extLst>
              <a:ext uri="{FF2B5EF4-FFF2-40B4-BE49-F238E27FC236}">
                <a16:creationId xmlns:a16="http://schemas.microsoft.com/office/drawing/2014/main" id="{34D9175B-21FD-4E2B-B1A6-A529C6994DD9}"/>
              </a:ext>
            </a:extLst>
          </p:cNvPr>
          <p:cNvSpPr>
            <a:spLocks noGrp="1" noChangeAspect="1"/>
          </p:cNvSpPr>
          <p:nvPr>
            <p:ph type="pic" sz="quarter" idx="16"/>
          </p:nvPr>
        </p:nvSpPr>
        <p:spPr>
          <a:xfrm>
            <a:off x="4803681" y="1628775"/>
            <a:ext cx="2592288" cy="2160000"/>
          </a:xfrm>
          <a:prstGeom prst="rect">
            <a:avLst/>
          </a:prstGeom>
          <a:noFill/>
        </p:spPr>
        <p:txBody>
          <a:bodyPr tIns="360000" rtlCol="0">
            <a:noAutofit/>
          </a:bodyPr>
          <a:lstStyle>
            <a:lvl1pPr algn="ctr">
              <a:defRPr sz="1100"/>
            </a:lvl1pPr>
          </a:lstStyle>
          <a:p>
            <a:pPr lvl="0"/>
            <a:endParaRPr lang="en-GB" noProof="0" dirty="0"/>
          </a:p>
        </p:txBody>
      </p:sp>
      <p:sp>
        <p:nvSpPr>
          <p:cNvPr id="13" name="Picture Placeholder 5">
            <a:extLst>
              <a:ext uri="{FF2B5EF4-FFF2-40B4-BE49-F238E27FC236}">
                <a16:creationId xmlns:a16="http://schemas.microsoft.com/office/drawing/2014/main" id="{5C316797-F3BD-4853-B895-86FF4B246D65}"/>
              </a:ext>
            </a:extLst>
          </p:cNvPr>
          <p:cNvSpPr>
            <a:spLocks noGrp="1" noChangeAspect="1"/>
          </p:cNvSpPr>
          <p:nvPr>
            <p:ph type="pic" sz="quarter" idx="17"/>
          </p:nvPr>
        </p:nvSpPr>
        <p:spPr>
          <a:xfrm>
            <a:off x="1559376" y="1628775"/>
            <a:ext cx="2592288" cy="2160000"/>
          </a:xfrm>
          <a:prstGeom prst="rect">
            <a:avLst/>
          </a:prstGeom>
          <a:noFill/>
        </p:spPr>
        <p:txBody>
          <a:bodyPr tIns="360000" rtlCol="0">
            <a:noAutofit/>
          </a:bodyPr>
          <a:lstStyle>
            <a:lvl1pPr algn="ctr">
              <a:defRPr sz="1100"/>
            </a:lvl1pPr>
          </a:lstStyle>
          <a:p>
            <a:pPr lvl="0"/>
            <a:endParaRPr lang="en-GB" noProof="0" dirty="0"/>
          </a:p>
        </p:txBody>
      </p: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1559376" y="3916946"/>
            <a:ext cx="2592288" cy="22121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9" name="Text Placeholder 6">
            <a:extLst>
              <a:ext uri="{FF2B5EF4-FFF2-40B4-BE49-F238E27FC236}">
                <a16:creationId xmlns:a16="http://schemas.microsoft.com/office/drawing/2014/main" id="{907DFE81-EE37-44F6-AEE8-62D6AE54FCF0}"/>
              </a:ext>
            </a:extLst>
          </p:cNvPr>
          <p:cNvSpPr>
            <a:spLocks noGrp="1"/>
          </p:cNvSpPr>
          <p:nvPr>
            <p:ph type="body" sz="quarter" idx="13"/>
          </p:nvPr>
        </p:nvSpPr>
        <p:spPr>
          <a:xfrm>
            <a:off x="4799856" y="3916946"/>
            <a:ext cx="2592288" cy="22121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6">
            <a:extLst>
              <a:ext uri="{FF2B5EF4-FFF2-40B4-BE49-F238E27FC236}">
                <a16:creationId xmlns:a16="http://schemas.microsoft.com/office/drawing/2014/main" id="{FEB2566C-4327-4264-8D6C-4B466DEDD4F8}"/>
              </a:ext>
            </a:extLst>
          </p:cNvPr>
          <p:cNvSpPr>
            <a:spLocks noGrp="1"/>
          </p:cNvSpPr>
          <p:nvPr>
            <p:ph type="body" sz="quarter" idx="14"/>
          </p:nvPr>
        </p:nvSpPr>
        <p:spPr>
          <a:xfrm>
            <a:off x="8047985" y="3916946"/>
            <a:ext cx="2592288" cy="22121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Footer Placeholder 2">
            <a:extLst>
              <a:ext uri="{FF2B5EF4-FFF2-40B4-BE49-F238E27FC236}">
                <a16:creationId xmlns:a16="http://schemas.microsoft.com/office/drawing/2014/main" id="{A9A353B6-5F18-C0D3-9422-4229CD6D1B0B}"/>
              </a:ext>
            </a:extLst>
          </p:cNvPr>
          <p:cNvSpPr>
            <a:spLocks noGrp="1"/>
          </p:cNvSpPr>
          <p:nvPr>
            <p:ph type="ftr" sz="quarter" idx="18"/>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6B9384BF-E99D-05CB-872F-C588C627AFB9}"/>
              </a:ext>
            </a:extLst>
          </p:cNvPr>
          <p:cNvSpPr>
            <a:spLocks noGrp="1"/>
          </p:cNvSpPr>
          <p:nvPr>
            <p:ph type="sldNum" sz="quarter" idx="19"/>
          </p:nvPr>
        </p:nvSpPr>
        <p:spPr/>
        <p:txBody>
          <a:bodyPr/>
          <a:lstStyle>
            <a:lvl1pPr>
              <a:defRPr/>
            </a:lvl1pPr>
          </a:lstStyle>
          <a:p>
            <a:fld id="{071A0457-D3ED-4221-A972-7D591B14FB5A}" type="slidenum">
              <a:rPr lang="en-GB" altLang="en-US"/>
              <a:pPr/>
              <a:t>‹#›</a:t>
            </a:fld>
            <a:endParaRPr lang="en-GB" altLang="en-US" dirty="0"/>
          </a:p>
        </p:txBody>
      </p:sp>
    </p:spTree>
    <p:extLst>
      <p:ext uri="{BB962C8B-B14F-4D97-AF65-F5344CB8AC3E}">
        <p14:creationId xmlns:p14="http://schemas.microsoft.com/office/powerpoint/2010/main" val="3713312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3 Column Slid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3E9CE50D-5040-8814-5350-3F1B48F82A64}"/>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Picture Placeholder 5">
            <a:extLst>
              <a:ext uri="{FF2B5EF4-FFF2-40B4-BE49-F238E27FC236}">
                <a16:creationId xmlns:a16="http://schemas.microsoft.com/office/drawing/2014/main" id="{DCFBB336-B9EA-4018-A38A-D5A65A8024B1}"/>
              </a:ext>
            </a:extLst>
          </p:cNvPr>
          <p:cNvSpPr>
            <a:spLocks noGrp="1" noChangeAspect="1"/>
          </p:cNvSpPr>
          <p:nvPr>
            <p:ph type="pic" sz="quarter" idx="15"/>
          </p:nvPr>
        </p:nvSpPr>
        <p:spPr>
          <a:xfrm>
            <a:off x="9120456" y="1628775"/>
            <a:ext cx="2592288" cy="2160000"/>
          </a:xfrm>
          <a:prstGeom prst="rect">
            <a:avLst/>
          </a:prstGeom>
          <a:noFill/>
        </p:spPr>
        <p:txBody>
          <a:bodyPr tIns="360000" rtlCol="0">
            <a:noAutofit/>
          </a:bodyPr>
          <a:lstStyle>
            <a:lvl1pPr algn="ctr">
              <a:defRPr sz="1100"/>
            </a:lvl1pPr>
          </a:lstStyle>
          <a:p>
            <a:pPr lvl="0"/>
            <a:endParaRPr lang="en-GB" noProof="0" dirty="0"/>
          </a:p>
        </p:txBody>
      </p:sp>
      <p:sp>
        <p:nvSpPr>
          <p:cNvPr id="12" name="Picture Placeholder 5">
            <a:extLst>
              <a:ext uri="{FF2B5EF4-FFF2-40B4-BE49-F238E27FC236}">
                <a16:creationId xmlns:a16="http://schemas.microsoft.com/office/drawing/2014/main" id="{34D9175B-21FD-4E2B-B1A6-A529C6994DD9}"/>
              </a:ext>
            </a:extLst>
          </p:cNvPr>
          <p:cNvSpPr>
            <a:spLocks noGrp="1" noChangeAspect="1"/>
          </p:cNvSpPr>
          <p:nvPr>
            <p:ph type="pic" sz="quarter" idx="16"/>
          </p:nvPr>
        </p:nvSpPr>
        <p:spPr>
          <a:xfrm>
            <a:off x="3359656" y="1628775"/>
            <a:ext cx="2592288" cy="2160000"/>
          </a:xfrm>
          <a:prstGeom prst="rect">
            <a:avLst/>
          </a:prstGeom>
          <a:noFill/>
        </p:spPr>
        <p:txBody>
          <a:bodyPr tIns="360000" rtlCol="0">
            <a:noAutofit/>
          </a:bodyPr>
          <a:lstStyle>
            <a:lvl1pPr algn="ctr">
              <a:defRPr sz="1100"/>
            </a:lvl1pPr>
          </a:lstStyle>
          <a:p>
            <a:pPr lvl="0"/>
            <a:endParaRPr lang="en-GB" noProof="0" dirty="0"/>
          </a:p>
        </p:txBody>
      </p:sp>
      <p:sp>
        <p:nvSpPr>
          <p:cNvPr id="13" name="Picture Placeholder 5">
            <a:extLst>
              <a:ext uri="{FF2B5EF4-FFF2-40B4-BE49-F238E27FC236}">
                <a16:creationId xmlns:a16="http://schemas.microsoft.com/office/drawing/2014/main" id="{5C316797-F3BD-4853-B895-86FF4B246D65}"/>
              </a:ext>
            </a:extLst>
          </p:cNvPr>
          <p:cNvSpPr>
            <a:spLocks noGrp="1" noChangeAspect="1"/>
          </p:cNvSpPr>
          <p:nvPr>
            <p:ph type="pic" sz="quarter" idx="17"/>
          </p:nvPr>
        </p:nvSpPr>
        <p:spPr>
          <a:xfrm>
            <a:off x="479256" y="1628775"/>
            <a:ext cx="2592288" cy="2160000"/>
          </a:xfrm>
          <a:prstGeom prst="rect">
            <a:avLst/>
          </a:prstGeom>
          <a:noFill/>
        </p:spPr>
        <p:txBody>
          <a:bodyPr tIns="360000" rtlCol="0">
            <a:noAutofit/>
          </a:bodyPr>
          <a:lstStyle>
            <a:lvl1pPr algn="ctr">
              <a:defRPr sz="1100"/>
            </a:lvl1pPr>
          </a:lstStyle>
          <a:p>
            <a:pPr lvl="0"/>
            <a:endParaRPr lang="en-GB" noProof="0" dirty="0"/>
          </a:p>
        </p:txBody>
      </p: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256" y="3907813"/>
            <a:ext cx="2592288" cy="222130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9" name="Text Placeholder 6">
            <a:extLst>
              <a:ext uri="{FF2B5EF4-FFF2-40B4-BE49-F238E27FC236}">
                <a16:creationId xmlns:a16="http://schemas.microsoft.com/office/drawing/2014/main" id="{907DFE81-EE37-44F6-AEE8-62D6AE54FCF0}"/>
              </a:ext>
            </a:extLst>
          </p:cNvPr>
          <p:cNvSpPr>
            <a:spLocks noGrp="1"/>
          </p:cNvSpPr>
          <p:nvPr>
            <p:ph type="body" sz="quarter" idx="13"/>
          </p:nvPr>
        </p:nvSpPr>
        <p:spPr>
          <a:xfrm>
            <a:off x="3359656" y="3907813"/>
            <a:ext cx="2592288" cy="222130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6">
            <a:extLst>
              <a:ext uri="{FF2B5EF4-FFF2-40B4-BE49-F238E27FC236}">
                <a16:creationId xmlns:a16="http://schemas.microsoft.com/office/drawing/2014/main" id="{FEB2566C-4327-4264-8D6C-4B466DEDD4F8}"/>
              </a:ext>
            </a:extLst>
          </p:cNvPr>
          <p:cNvSpPr>
            <a:spLocks noGrp="1"/>
          </p:cNvSpPr>
          <p:nvPr>
            <p:ph type="body" sz="quarter" idx="14"/>
          </p:nvPr>
        </p:nvSpPr>
        <p:spPr>
          <a:xfrm>
            <a:off x="9120456" y="3907813"/>
            <a:ext cx="2592288" cy="222130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Picture Placeholder 5">
            <a:extLst>
              <a:ext uri="{FF2B5EF4-FFF2-40B4-BE49-F238E27FC236}">
                <a16:creationId xmlns:a16="http://schemas.microsoft.com/office/drawing/2014/main" id="{367AC473-641C-4D11-989C-010D7F54B964}"/>
              </a:ext>
            </a:extLst>
          </p:cNvPr>
          <p:cNvSpPr>
            <a:spLocks noGrp="1" noChangeAspect="1"/>
          </p:cNvSpPr>
          <p:nvPr>
            <p:ph type="pic" sz="quarter" idx="21"/>
          </p:nvPr>
        </p:nvSpPr>
        <p:spPr>
          <a:xfrm>
            <a:off x="6240056" y="1628775"/>
            <a:ext cx="2592288" cy="2160000"/>
          </a:xfrm>
          <a:prstGeom prst="rect">
            <a:avLst/>
          </a:prstGeom>
          <a:noFill/>
        </p:spPr>
        <p:txBody>
          <a:bodyPr tIns="360000" rtlCol="0">
            <a:noAutofit/>
          </a:bodyPr>
          <a:lstStyle>
            <a:lvl1pPr algn="ctr">
              <a:defRPr sz="1100"/>
            </a:lvl1pPr>
          </a:lstStyle>
          <a:p>
            <a:pPr lvl="0"/>
            <a:endParaRPr lang="en-GB" noProof="0" dirty="0"/>
          </a:p>
        </p:txBody>
      </p:sp>
      <p:sp>
        <p:nvSpPr>
          <p:cNvPr id="19" name="Text Placeholder 6">
            <a:extLst>
              <a:ext uri="{FF2B5EF4-FFF2-40B4-BE49-F238E27FC236}">
                <a16:creationId xmlns:a16="http://schemas.microsoft.com/office/drawing/2014/main" id="{9169CFF4-0348-4B11-B72A-687ADBD64890}"/>
              </a:ext>
            </a:extLst>
          </p:cNvPr>
          <p:cNvSpPr>
            <a:spLocks noGrp="1"/>
          </p:cNvSpPr>
          <p:nvPr>
            <p:ph type="body" sz="quarter" idx="22"/>
          </p:nvPr>
        </p:nvSpPr>
        <p:spPr>
          <a:xfrm>
            <a:off x="6240056" y="3907813"/>
            <a:ext cx="2592288" cy="222130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Footer Placeholder 2">
            <a:extLst>
              <a:ext uri="{FF2B5EF4-FFF2-40B4-BE49-F238E27FC236}">
                <a16:creationId xmlns:a16="http://schemas.microsoft.com/office/drawing/2014/main" id="{74E2B7F0-3983-6430-0059-E9DEC9736558}"/>
              </a:ext>
            </a:extLst>
          </p:cNvPr>
          <p:cNvSpPr>
            <a:spLocks noGrp="1"/>
          </p:cNvSpPr>
          <p:nvPr>
            <p:ph type="ftr" sz="quarter" idx="23"/>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E969BE05-21AF-5278-A379-8A1E6B655313}"/>
              </a:ext>
            </a:extLst>
          </p:cNvPr>
          <p:cNvSpPr>
            <a:spLocks noGrp="1"/>
          </p:cNvSpPr>
          <p:nvPr>
            <p:ph type="sldNum" sz="quarter" idx="24"/>
          </p:nvPr>
        </p:nvSpPr>
        <p:spPr/>
        <p:txBody>
          <a:bodyPr/>
          <a:lstStyle>
            <a:lvl1pPr>
              <a:defRPr/>
            </a:lvl1pPr>
          </a:lstStyle>
          <a:p>
            <a:fld id="{CCB6C848-C94A-4D90-85C5-23086CE43B51}" type="slidenum">
              <a:rPr lang="en-GB" altLang="en-US"/>
              <a:pPr/>
              <a:t>‹#›</a:t>
            </a:fld>
            <a:endParaRPr lang="en-GB" altLang="en-US" dirty="0"/>
          </a:p>
        </p:txBody>
      </p:sp>
    </p:spTree>
    <p:extLst>
      <p:ext uri="{BB962C8B-B14F-4D97-AF65-F5344CB8AC3E}">
        <p14:creationId xmlns:p14="http://schemas.microsoft.com/office/powerpoint/2010/main" val="33340196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3 Column Slid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FB8EE538-C328-CEE2-6A13-FC6F0F755EE5}"/>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Picture Placeholder 5">
            <a:extLst>
              <a:ext uri="{FF2B5EF4-FFF2-40B4-BE49-F238E27FC236}">
                <a16:creationId xmlns:a16="http://schemas.microsoft.com/office/drawing/2014/main" id="{DCFBB336-B9EA-4018-A38A-D5A65A8024B1}"/>
              </a:ext>
            </a:extLst>
          </p:cNvPr>
          <p:cNvSpPr>
            <a:spLocks noGrp="1" noChangeAspect="1"/>
          </p:cNvSpPr>
          <p:nvPr>
            <p:ph type="pic" sz="quarter" idx="15"/>
          </p:nvPr>
        </p:nvSpPr>
        <p:spPr>
          <a:xfrm>
            <a:off x="8264129" y="1628775"/>
            <a:ext cx="2160000" cy="2160000"/>
          </a:xfrm>
          <a:prstGeom prst="ellipse">
            <a:avLst/>
          </a:prstGeom>
          <a:noFill/>
        </p:spPr>
        <p:txBody>
          <a:bodyPr tIns="360000" rtlCol="0">
            <a:noAutofit/>
          </a:bodyPr>
          <a:lstStyle>
            <a:lvl1pPr algn="ctr">
              <a:defRPr sz="1100"/>
            </a:lvl1pPr>
          </a:lstStyle>
          <a:p>
            <a:pPr lvl="0"/>
            <a:endParaRPr lang="en-GB" noProof="0" dirty="0"/>
          </a:p>
        </p:txBody>
      </p:sp>
      <p:sp>
        <p:nvSpPr>
          <p:cNvPr id="12" name="Picture Placeholder 5">
            <a:extLst>
              <a:ext uri="{FF2B5EF4-FFF2-40B4-BE49-F238E27FC236}">
                <a16:creationId xmlns:a16="http://schemas.microsoft.com/office/drawing/2014/main" id="{34D9175B-21FD-4E2B-B1A6-A529C6994DD9}"/>
              </a:ext>
            </a:extLst>
          </p:cNvPr>
          <p:cNvSpPr>
            <a:spLocks noGrp="1" noChangeAspect="1"/>
          </p:cNvSpPr>
          <p:nvPr>
            <p:ph type="pic" sz="quarter" idx="16"/>
          </p:nvPr>
        </p:nvSpPr>
        <p:spPr>
          <a:xfrm>
            <a:off x="5019825" y="1628775"/>
            <a:ext cx="2160000" cy="2160000"/>
          </a:xfrm>
          <a:prstGeom prst="ellipse">
            <a:avLst/>
          </a:prstGeom>
          <a:noFill/>
        </p:spPr>
        <p:txBody>
          <a:bodyPr tIns="360000" rtlCol="0">
            <a:noAutofit/>
          </a:bodyPr>
          <a:lstStyle>
            <a:lvl1pPr algn="ctr">
              <a:defRPr sz="1100"/>
            </a:lvl1pPr>
          </a:lstStyle>
          <a:p>
            <a:pPr lvl="0"/>
            <a:endParaRPr lang="en-GB" noProof="0" dirty="0"/>
          </a:p>
        </p:txBody>
      </p:sp>
      <p:sp>
        <p:nvSpPr>
          <p:cNvPr id="13" name="Picture Placeholder 5">
            <a:extLst>
              <a:ext uri="{FF2B5EF4-FFF2-40B4-BE49-F238E27FC236}">
                <a16:creationId xmlns:a16="http://schemas.microsoft.com/office/drawing/2014/main" id="{5C316797-F3BD-4853-B895-86FF4B246D65}"/>
              </a:ext>
            </a:extLst>
          </p:cNvPr>
          <p:cNvSpPr>
            <a:spLocks noGrp="1" noChangeAspect="1"/>
          </p:cNvSpPr>
          <p:nvPr>
            <p:ph type="pic" sz="quarter" idx="17"/>
          </p:nvPr>
        </p:nvSpPr>
        <p:spPr>
          <a:xfrm>
            <a:off x="1775520" y="1628775"/>
            <a:ext cx="2160000" cy="2160000"/>
          </a:xfrm>
          <a:prstGeom prst="ellipse">
            <a:avLst/>
          </a:prstGeom>
          <a:noFill/>
        </p:spPr>
        <p:txBody>
          <a:bodyPr tIns="360000" rtlCol="0">
            <a:noAutofit/>
          </a:bodyPr>
          <a:lstStyle>
            <a:lvl1pPr algn="ctr">
              <a:defRPr sz="1100"/>
            </a:lvl1pPr>
          </a:lstStyle>
          <a:p>
            <a:pPr lvl="0"/>
            <a:endParaRPr lang="en-GB" noProof="0" dirty="0"/>
          </a:p>
        </p:txBody>
      </p: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1559376" y="4509119"/>
            <a:ext cx="2592288" cy="162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9" name="Text Placeholder 6">
            <a:extLst>
              <a:ext uri="{FF2B5EF4-FFF2-40B4-BE49-F238E27FC236}">
                <a16:creationId xmlns:a16="http://schemas.microsoft.com/office/drawing/2014/main" id="{907DFE81-EE37-44F6-AEE8-62D6AE54FCF0}"/>
              </a:ext>
            </a:extLst>
          </p:cNvPr>
          <p:cNvSpPr>
            <a:spLocks noGrp="1"/>
          </p:cNvSpPr>
          <p:nvPr>
            <p:ph type="body" sz="quarter" idx="13"/>
          </p:nvPr>
        </p:nvSpPr>
        <p:spPr>
          <a:xfrm>
            <a:off x="4799856" y="4509119"/>
            <a:ext cx="2592288" cy="162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6">
            <a:extLst>
              <a:ext uri="{FF2B5EF4-FFF2-40B4-BE49-F238E27FC236}">
                <a16:creationId xmlns:a16="http://schemas.microsoft.com/office/drawing/2014/main" id="{FEB2566C-4327-4264-8D6C-4B466DEDD4F8}"/>
              </a:ext>
            </a:extLst>
          </p:cNvPr>
          <p:cNvSpPr>
            <a:spLocks noGrp="1"/>
          </p:cNvSpPr>
          <p:nvPr>
            <p:ph type="body" sz="quarter" idx="14"/>
          </p:nvPr>
        </p:nvSpPr>
        <p:spPr>
          <a:xfrm>
            <a:off x="8047985" y="4509119"/>
            <a:ext cx="2592288" cy="162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6">
            <a:extLst>
              <a:ext uri="{FF2B5EF4-FFF2-40B4-BE49-F238E27FC236}">
                <a16:creationId xmlns:a16="http://schemas.microsoft.com/office/drawing/2014/main" id="{C630051C-7B26-461C-ACC0-FD1974248A45}"/>
              </a:ext>
            </a:extLst>
          </p:cNvPr>
          <p:cNvSpPr>
            <a:spLocks noGrp="1"/>
          </p:cNvSpPr>
          <p:nvPr>
            <p:ph type="body" sz="quarter" idx="18"/>
          </p:nvPr>
        </p:nvSpPr>
        <p:spPr>
          <a:xfrm>
            <a:off x="1559376" y="3916946"/>
            <a:ext cx="2592288" cy="540000"/>
          </a:xfrm>
        </p:spPr>
        <p:txBody>
          <a:bodyPr/>
          <a:lstStyle>
            <a:lvl1pPr>
              <a:defRPr b="1"/>
            </a:lvl1pPr>
          </a:lstStyle>
          <a:p>
            <a:pPr lvl="0"/>
            <a:r>
              <a:rPr lang="en-US"/>
              <a:t>Edit Master text styles</a:t>
            </a:r>
          </a:p>
        </p:txBody>
      </p:sp>
      <p:sp>
        <p:nvSpPr>
          <p:cNvPr id="16" name="Text Placeholder 6">
            <a:extLst>
              <a:ext uri="{FF2B5EF4-FFF2-40B4-BE49-F238E27FC236}">
                <a16:creationId xmlns:a16="http://schemas.microsoft.com/office/drawing/2014/main" id="{C839FA9A-46D7-49B0-82F5-D58DC52429FB}"/>
              </a:ext>
            </a:extLst>
          </p:cNvPr>
          <p:cNvSpPr>
            <a:spLocks noGrp="1"/>
          </p:cNvSpPr>
          <p:nvPr>
            <p:ph type="body" sz="quarter" idx="19"/>
          </p:nvPr>
        </p:nvSpPr>
        <p:spPr>
          <a:xfrm>
            <a:off x="4799856" y="3916946"/>
            <a:ext cx="2592288" cy="540000"/>
          </a:xfrm>
        </p:spPr>
        <p:txBody>
          <a:bodyPr/>
          <a:lstStyle>
            <a:lvl1pPr>
              <a:defRPr b="1"/>
            </a:lvl1pPr>
          </a:lstStyle>
          <a:p>
            <a:pPr lvl="0"/>
            <a:r>
              <a:rPr lang="en-US"/>
              <a:t>Edit Master text styles</a:t>
            </a:r>
          </a:p>
        </p:txBody>
      </p:sp>
      <p:sp>
        <p:nvSpPr>
          <p:cNvPr id="17" name="Text Placeholder 6">
            <a:extLst>
              <a:ext uri="{FF2B5EF4-FFF2-40B4-BE49-F238E27FC236}">
                <a16:creationId xmlns:a16="http://schemas.microsoft.com/office/drawing/2014/main" id="{BDC98802-45D6-4992-A0C2-E22B4FEF2AC4}"/>
              </a:ext>
            </a:extLst>
          </p:cNvPr>
          <p:cNvSpPr>
            <a:spLocks noGrp="1"/>
          </p:cNvSpPr>
          <p:nvPr>
            <p:ph type="body" sz="quarter" idx="20"/>
          </p:nvPr>
        </p:nvSpPr>
        <p:spPr>
          <a:xfrm>
            <a:off x="8047985" y="3916946"/>
            <a:ext cx="2592288" cy="540000"/>
          </a:xfrm>
        </p:spPr>
        <p:txBody>
          <a:bodyPr/>
          <a:lstStyle>
            <a:lvl1pPr>
              <a:defRPr b="1"/>
            </a:lvl1pPr>
          </a:lstStyle>
          <a:p>
            <a:pPr lvl="0"/>
            <a:r>
              <a:rPr lang="en-US"/>
              <a:t>Edit Master text styles</a:t>
            </a:r>
          </a:p>
        </p:txBody>
      </p:sp>
      <p:sp>
        <p:nvSpPr>
          <p:cNvPr id="3" name="Footer Placeholder 2">
            <a:extLst>
              <a:ext uri="{FF2B5EF4-FFF2-40B4-BE49-F238E27FC236}">
                <a16:creationId xmlns:a16="http://schemas.microsoft.com/office/drawing/2014/main" id="{1865F5E9-F266-2135-2E92-8376F92C1589}"/>
              </a:ext>
            </a:extLst>
          </p:cNvPr>
          <p:cNvSpPr>
            <a:spLocks noGrp="1"/>
          </p:cNvSpPr>
          <p:nvPr>
            <p:ph type="ftr" sz="quarter" idx="21"/>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C7B14ED2-24B6-3846-8ADC-20D6BF5E2D9D}"/>
              </a:ext>
            </a:extLst>
          </p:cNvPr>
          <p:cNvSpPr>
            <a:spLocks noGrp="1"/>
          </p:cNvSpPr>
          <p:nvPr>
            <p:ph type="sldNum" sz="quarter" idx="22"/>
          </p:nvPr>
        </p:nvSpPr>
        <p:spPr/>
        <p:txBody>
          <a:bodyPr/>
          <a:lstStyle>
            <a:lvl1pPr>
              <a:defRPr/>
            </a:lvl1pPr>
          </a:lstStyle>
          <a:p>
            <a:fld id="{C8B1981C-C1C9-49B2-A0E6-74CE608A5FE3}" type="slidenum">
              <a:rPr lang="en-GB" altLang="en-US"/>
              <a:pPr/>
              <a:t>‹#›</a:t>
            </a:fld>
            <a:endParaRPr lang="en-GB" altLang="en-US" dirty="0"/>
          </a:p>
        </p:txBody>
      </p:sp>
    </p:spTree>
    <p:extLst>
      <p:ext uri="{BB962C8B-B14F-4D97-AF65-F5344CB8AC3E}">
        <p14:creationId xmlns:p14="http://schemas.microsoft.com/office/powerpoint/2010/main" val="1241792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_3 Column Slid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28F5334-18D2-CAB3-1216-DDEDD940C3C8}"/>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Picture Placeholder 5">
            <a:extLst>
              <a:ext uri="{FF2B5EF4-FFF2-40B4-BE49-F238E27FC236}">
                <a16:creationId xmlns:a16="http://schemas.microsoft.com/office/drawing/2014/main" id="{DCFBB336-B9EA-4018-A38A-D5A65A8024B1}"/>
              </a:ext>
            </a:extLst>
          </p:cNvPr>
          <p:cNvSpPr>
            <a:spLocks noGrp="1" noChangeAspect="1"/>
          </p:cNvSpPr>
          <p:nvPr>
            <p:ph type="pic" sz="quarter" idx="15"/>
          </p:nvPr>
        </p:nvSpPr>
        <p:spPr>
          <a:xfrm>
            <a:off x="9336600" y="1628775"/>
            <a:ext cx="2160000" cy="2160000"/>
          </a:xfrm>
          <a:prstGeom prst="ellipse">
            <a:avLst/>
          </a:prstGeom>
          <a:noFill/>
        </p:spPr>
        <p:txBody>
          <a:bodyPr tIns="360000" rtlCol="0">
            <a:noAutofit/>
          </a:bodyPr>
          <a:lstStyle>
            <a:lvl1pPr algn="ctr">
              <a:defRPr sz="1100"/>
            </a:lvl1pPr>
          </a:lstStyle>
          <a:p>
            <a:pPr lvl="0"/>
            <a:endParaRPr lang="en-GB" noProof="0" dirty="0"/>
          </a:p>
        </p:txBody>
      </p:sp>
      <p:sp>
        <p:nvSpPr>
          <p:cNvPr id="12" name="Picture Placeholder 5">
            <a:extLst>
              <a:ext uri="{FF2B5EF4-FFF2-40B4-BE49-F238E27FC236}">
                <a16:creationId xmlns:a16="http://schemas.microsoft.com/office/drawing/2014/main" id="{34D9175B-21FD-4E2B-B1A6-A529C6994DD9}"/>
              </a:ext>
            </a:extLst>
          </p:cNvPr>
          <p:cNvSpPr>
            <a:spLocks noGrp="1" noChangeAspect="1"/>
          </p:cNvSpPr>
          <p:nvPr>
            <p:ph type="pic" sz="quarter" idx="16"/>
          </p:nvPr>
        </p:nvSpPr>
        <p:spPr>
          <a:xfrm>
            <a:off x="3575800" y="1628775"/>
            <a:ext cx="2160000" cy="2160000"/>
          </a:xfrm>
          <a:prstGeom prst="ellipse">
            <a:avLst/>
          </a:prstGeom>
          <a:noFill/>
        </p:spPr>
        <p:txBody>
          <a:bodyPr tIns="360000" rtlCol="0">
            <a:noAutofit/>
          </a:bodyPr>
          <a:lstStyle>
            <a:lvl1pPr algn="ctr">
              <a:defRPr sz="1100"/>
            </a:lvl1pPr>
          </a:lstStyle>
          <a:p>
            <a:pPr lvl="0"/>
            <a:endParaRPr lang="en-GB" noProof="0" dirty="0"/>
          </a:p>
        </p:txBody>
      </p:sp>
      <p:sp>
        <p:nvSpPr>
          <p:cNvPr id="13" name="Picture Placeholder 5">
            <a:extLst>
              <a:ext uri="{FF2B5EF4-FFF2-40B4-BE49-F238E27FC236}">
                <a16:creationId xmlns:a16="http://schemas.microsoft.com/office/drawing/2014/main" id="{5C316797-F3BD-4853-B895-86FF4B246D65}"/>
              </a:ext>
            </a:extLst>
          </p:cNvPr>
          <p:cNvSpPr>
            <a:spLocks noGrp="1" noChangeAspect="1"/>
          </p:cNvSpPr>
          <p:nvPr>
            <p:ph type="pic" sz="quarter" idx="17"/>
          </p:nvPr>
        </p:nvSpPr>
        <p:spPr>
          <a:xfrm>
            <a:off x="695400" y="1628775"/>
            <a:ext cx="2160000" cy="2160000"/>
          </a:xfrm>
          <a:prstGeom prst="ellipse">
            <a:avLst/>
          </a:prstGeom>
          <a:noFill/>
        </p:spPr>
        <p:txBody>
          <a:bodyPr tIns="360000" rtlCol="0">
            <a:noAutofit/>
          </a:bodyPr>
          <a:lstStyle>
            <a:lvl1pPr algn="ctr">
              <a:defRPr sz="1100"/>
            </a:lvl1pPr>
          </a:lstStyle>
          <a:p>
            <a:pPr lvl="0"/>
            <a:endParaRPr lang="en-GB" noProof="0" dirty="0"/>
          </a:p>
        </p:txBody>
      </p: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256" y="4509119"/>
            <a:ext cx="2592288" cy="162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9" name="Text Placeholder 6">
            <a:extLst>
              <a:ext uri="{FF2B5EF4-FFF2-40B4-BE49-F238E27FC236}">
                <a16:creationId xmlns:a16="http://schemas.microsoft.com/office/drawing/2014/main" id="{907DFE81-EE37-44F6-AEE8-62D6AE54FCF0}"/>
              </a:ext>
            </a:extLst>
          </p:cNvPr>
          <p:cNvSpPr>
            <a:spLocks noGrp="1"/>
          </p:cNvSpPr>
          <p:nvPr>
            <p:ph type="body" sz="quarter" idx="13"/>
          </p:nvPr>
        </p:nvSpPr>
        <p:spPr>
          <a:xfrm>
            <a:off x="3359656" y="4509119"/>
            <a:ext cx="2592288" cy="162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6">
            <a:extLst>
              <a:ext uri="{FF2B5EF4-FFF2-40B4-BE49-F238E27FC236}">
                <a16:creationId xmlns:a16="http://schemas.microsoft.com/office/drawing/2014/main" id="{FEB2566C-4327-4264-8D6C-4B466DEDD4F8}"/>
              </a:ext>
            </a:extLst>
          </p:cNvPr>
          <p:cNvSpPr>
            <a:spLocks noGrp="1"/>
          </p:cNvSpPr>
          <p:nvPr>
            <p:ph type="body" sz="quarter" idx="14"/>
          </p:nvPr>
        </p:nvSpPr>
        <p:spPr>
          <a:xfrm>
            <a:off x="9120456" y="4509119"/>
            <a:ext cx="2592288" cy="162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6">
            <a:extLst>
              <a:ext uri="{FF2B5EF4-FFF2-40B4-BE49-F238E27FC236}">
                <a16:creationId xmlns:a16="http://schemas.microsoft.com/office/drawing/2014/main" id="{C630051C-7B26-461C-ACC0-FD1974248A45}"/>
              </a:ext>
            </a:extLst>
          </p:cNvPr>
          <p:cNvSpPr>
            <a:spLocks noGrp="1"/>
          </p:cNvSpPr>
          <p:nvPr>
            <p:ph type="body" sz="quarter" idx="18"/>
          </p:nvPr>
        </p:nvSpPr>
        <p:spPr>
          <a:xfrm>
            <a:off x="479256" y="3916946"/>
            <a:ext cx="2592288" cy="540000"/>
          </a:xfrm>
        </p:spPr>
        <p:txBody>
          <a:bodyPr/>
          <a:lstStyle>
            <a:lvl1pPr>
              <a:defRPr b="1"/>
            </a:lvl1pPr>
          </a:lstStyle>
          <a:p>
            <a:pPr lvl="0"/>
            <a:r>
              <a:rPr lang="en-US"/>
              <a:t>Edit Master text styles</a:t>
            </a:r>
          </a:p>
        </p:txBody>
      </p:sp>
      <p:sp>
        <p:nvSpPr>
          <p:cNvPr id="16" name="Text Placeholder 6">
            <a:extLst>
              <a:ext uri="{FF2B5EF4-FFF2-40B4-BE49-F238E27FC236}">
                <a16:creationId xmlns:a16="http://schemas.microsoft.com/office/drawing/2014/main" id="{C839FA9A-46D7-49B0-82F5-D58DC52429FB}"/>
              </a:ext>
            </a:extLst>
          </p:cNvPr>
          <p:cNvSpPr>
            <a:spLocks noGrp="1"/>
          </p:cNvSpPr>
          <p:nvPr>
            <p:ph type="body" sz="quarter" idx="19"/>
          </p:nvPr>
        </p:nvSpPr>
        <p:spPr>
          <a:xfrm>
            <a:off x="3359656" y="3916946"/>
            <a:ext cx="2592288" cy="540000"/>
          </a:xfrm>
        </p:spPr>
        <p:txBody>
          <a:bodyPr/>
          <a:lstStyle>
            <a:lvl1pPr>
              <a:defRPr b="1"/>
            </a:lvl1pPr>
          </a:lstStyle>
          <a:p>
            <a:pPr lvl="0"/>
            <a:r>
              <a:rPr lang="en-US"/>
              <a:t>Edit Master text styles</a:t>
            </a:r>
          </a:p>
        </p:txBody>
      </p:sp>
      <p:sp>
        <p:nvSpPr>
          <p:cNvPr id="17" name="Text Placeholder 6">
            <a:extLst>
              <a:ext uri="{FF2B5EF4-FFF2-40B4-BE49-F238E27FC236}">
                <a16:creationId xmlns:a16="http://schemas.microsoft.com/office/drawing/2014/main" id="{BDC98802-45D6-4992-A0C2-E22B4FEF2AC4}"/>
              </a:ext>
            </a:extLst>
          </p:cNvPr>
          <p:cNvSpPr>
            <a:spLocks noGrp="1"/>
          </p:cNvSpPr>
          <p:nvPr>
            <p:ph type="body" sz="quarter" idx="20"/>
          </p:nvPr>
        </p:nvSpPr>
        <p:spPr>
          <a:xfrm>
            <a:off x="9120456" y="3916946"/>
            <a:ext cx="2592288" cy="540000"/>
          </a:xfrm>
        </p:spPr>
        <p:txBody>
          <a:bodyPr/>
          <a:lstStyle>
            <a:lvl1pPr>
              <a:defRPr b="1"/>
            </a:lvl1pPr>
          </a:lstStyle>
          <a:p>
            <a:pPr lvl="0"/>
            <a:r>
              <a:rPr lang="en-US"/>
              <a:t>Edit Master text styles</a:t>
            </a:r>
          </a:p>
        </p:txBody>
      </p:sp>
      <p:sp>
        <p:nvSpPr>
          <p:cNvPr id="18" name="Picture Placeholder 5">
            <a:extLst>
              <a:ext uri="{FF2B5EF4-FFF2-40B4-BE49-F238E27FC236}">
                <a16:creationId xmlns:a16="http://schemas.microsoft.com/office/drawing/2014/main" id="{367AC473-641C-4D11-989C-010D7F54B964}"/>
              </a:ext>
            </a:extLst>
          </p:cNvPr>
          <p:cNvSpPr>
            <a:spLocks noGrp="1" noChangeAspect="1"/>
          </p:cNvSpPr>
          <p:nvPr>
            <p:ph type="pic" sz="quarter" idx="21"/>
          </p:nvPr>
        </p:nvSpPr>
        <p:spPr>
          <a:xfrm>
            <a:off x="6456200" y="1628775"/>
            <a:ext cx="2160000" cy="2160000"/>
          </a:xfrm>
          <a:prstGeom prst="ellipse">
            <a:avLst/>
          </a:prstGeom>
          <a:noFill/>
        </p:spPr>
        <p:txBody>
          <a:bodyPr tIns="360000" rtlCol="0">
            <a:noAutofit/>
          </a:bodyPr>
          <a:lstStyle>
            <a:lvl1pPr algn="ctr">
              <a:defRPr sz="1100"/>
            </a:lvl1pPr>
          </a:lstStyle>
          <a:p>
            <a:pPr lvl="0"/>
            <a:endParaRPr lang="en-GB" noProof="0" dirty="0"/>
          </a:p>
        </p:txBody>
      </p:sp>
      <p:sp>
        <p:nvSpPr>
          <p:cNvPr id="19" name="Text Placeholder 6">
            <a:extLst>
              <a:ext uri="{FF2B5EF4-FFF2-40B4-BE49-F238E27FC236}">
                <a16:creationId xmlns:a16="http://schemas.microsoft.com/office/drawing/2014/main" id="{9169CFF4-0348-4B11-B72A-687ADBD64890}"/>
              </a:ext>
            </a:extLst>
          </p:cNvPr>
          <p:cNvSpPr>
            <a:spLocks noGrp="1"/>
          </p:cNvSpPr>
          <p:nvPr>
            <p:ph type="body" sz="quarter" idx="22"/>
          </p:nvPr>
        </p:nvSpPr>
        <p:spPr>
          <a:xfrm>
            <a:off x="6240056" y="4509119"/>
            <a:ext cx="2592288" cy="162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6">
            <a:extLst>
              <a:ext uri="{FF2B5EF4-FFF2-40B4-BE49-F238E27FC236}">
                <a16:creationId xmlns:a16="http://schemas.microsoft.com/office/drawing/2014/main" id="{F3BE0F7B-FB10-46D3-83B5-809693118063}"/>
              </a:ext>
            </a:extLst>
          </p:cNvPr>
          <p:cNvSpPr>
            <a:spLocks noGrp="1"/>
          </p:cNvSpPr>
          <p:nvPr>
            <p:ph type="body" sz="quarter" idx="23"/>
          </p:nvPr>
        </p:nvSpPr>
        <p:spPr>
          <a:xfrm>
            <a:off x="6240056" y="3916946"/>
            <a:ext cx="2592288" cy="540000"/>
          </a:xfrm>
        </p:spPr>
        <p:txBody>
          <a:bodyPr/>
          <a:lstStyle>
            <a:lvl1pPr>
              <a:defRPr b="1"/>
            </a:lvl1pPr>
          </a:lstStyle>
          <a:p>
            <a:pPr lvl="0"/>
            <a:r>
              <a:rPr lang="en-US"/>
              <a:t>Edit Master text styles</a:t>
            </a:r>
          </a:p>
        </p:txBody>
      </p:sp>
      <p:sp>
        <p:nvSpPr>
          <p:cNvPr id="3" name="Footer Placeholder 2">
            <a:extLst>
              <a:ext uri="{FF2B5EF4-FFF2-40B4-BE49-F238E27FC236}">
                <a16:creationId xmlns:a16="http://schemas.microsoft.com/office/drawing/2014/main" id="{916FF064-A15F-D600-4443-D988B9FF77BE}"/>
              </a:ext>
            </a:extLst>
          </p:cNvPr>
          <p:cNvSpPr>
            <a:spLocks noGrp="1"/>
          </p:cNvSpPr>
          <p:nvPr>
            <p:ph type="ftr" sz="quarter" idx="24"/>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EBAF5604-821E-7015-E185-E4C40A843EAE}"/>
              </a:ext>
            </a:extLst>
          </p:cNvPr>
          <p:cNvSpPr>
            <a:spLocks noGrp="1"/>
          </p:cNvSpPr>
          <p:nvPr>
            <p:ph type="sldNum" sz="quarter" idx="25"/>
          </p:nvPr>
        </p:nvSpPr>
        <p:spPr/>
        <p:txBody>
          <a:bodyPr/>
          <a:lstStyle>
            <a:lvl1pPr>
              <a:defRPr/>
            </a:lvl1pPr>
          </a:lstStyle>
          <a:p>
            <a:fld id="{89278F6F-2A2C-4161-BCE0-3EB225E36E11}" type="slidenum">
              <a:rPr lang="en-GB" altLang="en-US"/>
              <a:pPr/>
              <a:t>‹#›</a:t>
            </a:fld>
            <a:endParaRPr lang="en-GB" altLang="en-US" dirty="0"/>
          </a:p>
        </p:txBody>
      </p:sp>
    </p:spTree>
    <p:extLst>
      <p:ext uri="{BB962C8B-B14F-4D97-AF65-F5344CB8AC3E}">
        <p14:creationId xmlns:p14="http://schemas.microsoft.com/office/powerpoint/2010/main" val="22641671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01 Chapter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7A1C7-3FAE-4F5A-9250-D2CD9D6E2F86}"/>
              </a:ext>
            </a:extLst>
          </p:cNvPr>
          <p:cNvSpPr>
            <a:spLocks noGrp="1"/>
          </p:cNvSpPr>
          <p:nvPr>
            <p:ph type="title"/>
          </p:nvPr>
        </p:nvSpPr>
        <p:spPr>
          <a:xfrm>
            <a:off x="479424" y="1628775"/>
            <a:ext cx="8424863" cy="1871663"/>
          </a:xfrm>
        </p:spPr>
        <p:txBody>
          <a:bodyPr anchor="b"/>
          <a:lstStyle>
            <a:lvl1pPr>
              <a:defRPr sz="4800" b="1" kern="700" spc="60" baseline="0"/>
            </a:lvl1pPr>
          </a:lstStyle>
          <a:p>
            <a:endParaRPr lang="en-GB" dirty="0"/>
          </a:p>
        </p:txBody>
      </p:sp>
      <p:sp>
        <p:nvSpPr>
          <p:cNvPr id="7" name="Text Placeholder 6">
            <a:extLst>
              <a:ext uri="{FF2B5EF4-FFF2-40B4-BE49-F238E27FC236}">
                <a16:creationId xmlns:a16="http://schemas.microsoft.com/office/drawing/2014/main" id="{F2DD7D72-2E17-44C9-A561-1D7BE19FA4F6}"/>
              </a:ext>
            </a:extLst>
          </p:cNvPr>
          <p:cNvSpPr>
            <a:spLocks noGrp="1"/>
          </p:cNvSpPr>
          <p:nvPr>
            <p:ph type="body" sz="quarter" idx="12"/>
          </p:nvPr>
        </p:nvSpPr>
        <p:spPr>
          <a:xfrm>
            <a:off x="479377" y="3500438"/>
            <a:ext cx="8424912" cy="1956416"/>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8">
            <a:extLst>
              <a:ext uri="{FF2B5EF4-FFF2-40B4-BE49-F238E27FC236}">
                <a16:creationId xmlns:a16="http://schemas.microsoft.com/office/drawing/2014/main" id="{13F329EE-585B-45F2-A542-BA7C40412881}"/>
              </a:ext>
            </a:extLst>
          </p:cNvPr>
          <p:cNvSpPr>
            <a:spLocks noGrp="1"/>
          </p:cNvSpPr>
          <p:nvPr>
            <p:ph type="body" sz="quarter" idx="13"/>
          </p:nvPr>
        </p:nvSpPr>
        <p:spPr>
          <a:xfrm>
            <a:off x="479426" y="0"/>
            <a:ext cx="3959823" cy="468000"/>
          </a:xfrm>
        </p:spPr>
        <p:txBody>
          <a:bodyPr anchor="b"/>
          <a:lstStyle>
            <a:lvl1pPr>
              <a:defRPr sz="1500"/>
            </a:lvl1pPr>
          </a:lstStyle>
          <a:p>
            <a:pPr lvl="0"/>
            <a:r>
              <a:rPr lang="en-US"/>
              <a:t>Edit Master text styles</a:t>
            </a:r>
          </a:p>
        </p:txBody>
      </p:sp>
      <p:sp>
        <p:nvSpPr>
          <p:cNvPr id="10" name="Text Placeholder 8">
            <a:extLst>
              <a:ext uri="{FF2B5EF4-FFF2-40B4-BE49-F238E27FC236}">
                <a16:creationId xmlns:a16="http://schemas.microsoft.com/office/drawing/2014/main" id="{CC705541-DF8B-4984-9CCB-C9C11A179EF4}"/>
              </a:ext>
            </a:extLst>
          </p:cNvPr>
          <p:cNvSpPr>
            <a:spLocks noGrp="1"/>
          </p:cNvSpPr>
          <p:nvPr>
            <p:ph type="body" sz="quarter" idx="14"/>
          </p:nvPr>
        </p:nvSpPr>
        <p:spPr>
          <a:xfrm>
            <a:off x="479426" y="548680"/>
            <a:ext cx="3959823" cy="288032"/>
          </a:xfrm>
        </p:spPr>
        <p:txBody>
          <a:bodyPr/>
          <a:lstStyle>
            <a:lvl1pPr>
              <a:defRPr sz="1100"/>
            </a:lvl1pPr>
          </a:lstStyle>
          <a:p>
            <a:pPr lvl="0"/>
            <a:r>
              <a:rPr lang="en-US"/>
              <a:t>Edit Master text styles</a:t>
            </a:r>
          </a:p>
        </p:txBody>
      </p:sp>
      <p:sp>
        <p:nvSpPr>
          <p:cNvPr id="12" name="Picture Placeholder 11">
            <a:extLst>
              <a:ext uri="{FF2B5EF4-FFF2-40B4-BE49-F238E27FC236}">
                <a16:creationId xmlns:a16="http://schemas.microsoft.com/office/drawing/2014/main" id="{62132A8E-56DE-407B-B229-D1B1BD98D109}"/>
              </a:ext>
            </a:extLst>
          </p:cNvPr>
          <p:cNvSpPr>
            <a:spLocks noGrp="1"/>
          </p:cNvSpPr>
          <p:nvPr>
            <p:ph type="pic" sz="quarter" idx="15"/>
          </p:nvPr>
        </p:nvSpPr>
        <p:spPr>
          <a:xfrm>
            <a:off x="8256240" y="107960"/>
            <a:ext cx="1872010" cy="720080"/>
          </a:xfrm>
        </p:spPr>
        <p:txBody>
          <a:bodyPr rtlCol="0">
            <a:noAutofit/>
          </a:bodyPr>
          <a:lstStyle>
            <a:lvl1pPr algn="ctr">
              <a:defRPr sz="1100"/>
            </a:lvl1pPr>
          </a:lstStyle>
          <a:p>
            <a:pPr lvl="0"/>
            <a:endParaRPr lang="en-GB" noProof="0" dirty="0"/>
          </a:p>
        </p:txBody>
      </p:sp>
      <p:sp>
        <p:nvSpPr>
          <p:cNvPr id="11" name="Picture Placeholder 11">
            <a:extLst>
              <a:ext uri="{FF2B5EF4-FFF2-40B4-BE49-F238E27FC236}">
                <a16:creationId xmlns:a16="http://schemas.microsoft.com/office/drawing/2014/main" id="{E9EB710B-62DB-124F-BDF6-BED86FA04518}"/>
              </a:ext>
            </a:extLst>
          </p:cNvPr>
          <p:cNvSpPr>
            <a:spLocks noGrp="1"/>
          </p:cNvSpPr>
          <p:nvPr>
            <p:ph type="pic" sz="quarter" idx="16"/>
          </p:nvPr>
        </p:nvSpPr>
        <p:spPr>
          <a:xfrm>
            <a:off x="6351939" y="107960"/>
            <a:ext cx="1872010" cy="720080"/>
          </a:xfrm>
        </p:spPr>
        <p:txBody>
          <a:bodyPr rtlCol="0">
            <a:noAutofit/>
          </a:bodyPr>
          <a:lstStyle>
            <a:lvl1pPr algn="ctr">
              <a:defRPr sz="1100"/>
            </a:lvl1pPr>
          </a:lstStyle>
          <a:p>
            <a:pPr lvl="0"/>
            <a:endParaRPr lang="en-GB" noProof="0" dirty="0"/>
          </a:p>
        </p:txBody>
      </p:sp>
      <p:sp>
        <p:nvSpPr>
          <p:cNvPr id="13" name="Picture Placeholder 11">
            <a:extLst>
              <a:ext uri="{FF2B5EF4-FFF2-40B4-BE49-F238E27FC236}">
                <a16:creationId xmlns:a16="http://schemas.microsoft.com/office/drawing/2014/main" id="{2913D38A-66F4-7447-9338-4DCDEB4B6D31}"/>
              </a:ext>
            </a:extLst>
          </p:cNvPr>
          <p:cNvSpPr>
            <a:spLocks noGrp="1"/>
          </p:cNvSpPr>
          <p:nvPr>
            <p:ph type="pic" sz="quarter" idx="17"/>
          </p:nvPr>
        </p:nvSpPr>
        <p:spPr>
          <a:xfrm>
            <a:off x="4439249" y="107960"/>
            <a:ext cx="1872010" cy="720080"/>
          </a:xfrm>
        </p:spPr>
        <p:txBody>
          <a:bodyPr rtlCol="0">
            <a:noAutofit/>
          </a:bodyPr>
          <a:lstStyle>
            <a:lvl1pPr algn="ctr">
              <a:defRPr sz="1100"/>
            </a:lvl1pPr>
          </a:lstStyle>
          <a:p>
            <a:pPr lvl="0"/>
            <a:endParaRPr lang="en-GB" noProof="0" dirty="0"/>
          </a:p>
        </p:txBody>
      </p:sp>
      <p:sp>
        <p:nvSpPr>
          <p:cNvPr id="3" name="Footer Placeholder 2">
            <a:extLst>
              <a:ext uri="{FF2B5EF4-FFF2-40B4-BE49-F238E27FC236}">
                <a16:creationId xmlns:a16="http://schemas.microsoft.com/office/drawing/2014/main" id="{60663A40-53BD-2375-003F-4865771DDE2D}"/>
              </a:ext>
            </a:extLst>
          </p:cNvPr>
          <p:cNvSpPr>
            <a:spLocks noGrp="1"/>
          </p:cNvSpPr>
          <p:nvPr>
            <p:ph type="ftr" sz="quarter" idx="18"/>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89FC766B-3FD2-1708-0911-520C3C2DE364}"/>
              </a:ext>
            </a:extLst>
          </p:cNvPr>
          <p:cNvSpPr>
            <a:spLocks noGrp="1"/>
          </p:cNvSpPr>
          <p:nvPr>
            <p:ph type="sldNum" sz="quarter" idx="19"/>
          </p:nvPr>
        </p:nvSpPr>
        <p:spPr/>
        <p:txBody>
          <a:bodyPr/>
          <a:lstStyle>
            <a:lvl1pPr>
              <a:defRPr/>
            </a:lvl1pPr>
          </a:lstStyle>
          <a:p>
            <a:fld id="{10269969-081B-4819-8BBA-2F2B356421FA}" type="slidenum">
              <a:rPr lang="en-GB" altLang="en-US"/>
              <a:pPr/>
              <a:t>‹#›</a:t>
            </a:fld>
            <a:endParaRPr lang="en-GB" altLang="en-US" dirty="0"/>
          </a:p>
        </p:txBody>
      </p:sp>
    </p:spTree>
    <p:extLst>
      <p:ext uri="{BB962C8B-B14F-4D97-AF65-F5344CB8AC3E}">
        <p14:creationId xmlns:p14="http://schemas.microsoft.com/office/powerpoint/2010/main" val="10964458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Large Text">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7F5FDD1B-9352-8936-39CF-B9EFD2B8BE7B}"/>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1628775"/>
            <a:ext cx="8424863" cy="4464049"/>
          </a:xfrm>
        </p:spPr>
        <p:txBody>
          <a:bodyPr/>
          <a:lstStyle>
            <a:lvl1pPr>
              <a:defRPr sz="3200" b="1"/>
            </a:lvl1pPr>
            <a:lvl2pPr>
              <a:defRPr sz="3200" b="1"/>
            </a:lvl2pPr>
            <a:lvl3pPr>
              <a:defRPr sz="3200" b="1"/>
            </a:lvl3pPr>
            <a:lvl4pPr>
              <a:defRPr sz="3200" b="1"/>
            </a:lvl4pPr>
            <a:lvl5pPr>
              <a:defRPr sz="32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3" name="Footer Placeholder 2">
            <a:extLst>
              <a:ext uri="{FF2B5EF4-FFF2-40B4-BE49-F238E27FC236}">
                <a16:creationId xmlns:a16="http://schemas.microsoft.com/office/drawing/2014/main" id="{E6E4FB47-648E-049C-335B-DF5853607933}"/>
              </a:ext>
            </a:extLst>
          </p:cNvPr>
          <p:cNvSpPr>
            <a:spLocks noGrp="1"/>
          </p:cNvSpPr>
          <p:nvPr>
            <p:ph type="ftr" sz="quarter" idx="13"/>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DC41BE3E-1E7C-FD6E-DB0F-2DE05B5A5DD2}"/>
              </a:ext>
            </a:extLst>
          </p:cNvPr>
          <p:cNvSpPr>
            <a:spLocks noGrp="1"/>
          </p:cNvSpPr>
          <p:nvPr>
            <p:ph type="sldNum" sz="quarter" idx="14"/>
          </p:nvPr>
        </p:nvSpPr>
        <p:spPr/>
        <p:txBody>
          <a:bodyPr/>
          <a:lstStyle>
            <a:lvl1pPr>
              <a:defRPr/>
            </a:lvl1pPr>
          </a:lstStyle>
          <a:p>
            <a:fld id="{8FBA47FF-8077-4ED6-823D-3439827049B1}" type="slidenum">
              <a:rPr lang="en-GB" altLang="en-US"/>
              <a:pPr/>
              <a:t>‹#›</a:t>
            </a:fld>
            <a:endParaRPr lang="en-GB" altLang="en-US" dirty="0"/>
          </a:p>
        </p:txBody>
      </p:sp>
    </p:spTree>
    <p:extLst>
      <p:ext uri="{BB962C8B-B14F-4D97-AF65-F5344CB8AC3E}">
        <p14:creationId xmlns:p14="http://schemas.microsoft.com/office/powerpoint/2010/main" val="31411041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 Column Slid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7B5A50E-FA5B-AF3C-30F4-D99DA343B7AA}"/>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1628775"/>
            <a:ext cx="5472559" cy="4464049"/>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6">
            <a:extLst>
              <a:ext uri="{FF2B5EF4-FFF2-40B4-BE49-F238E27FC236}">
                <a16:creationId xmlns:a16="http://schemas.microsoft.com/office/drawing/2014/main" id="{2757F486-52D5-45AE-9227-E2B4D0F51FE4}"/>
              </a:ext>
            </a:extLst>
          </p:cNvPr>
          <p:cNvSpPr>
            <a:spLocks noGrp="1"/>
          </p:cNvSpPr>
          <p:nvPr>
            <p:ph type="body" sz="quarter" idx="13"/>
          </p:nvPr>
        </p:nvSpPr>
        <p:spPr>
          <a:xfrm>
            <a:off x="6240018" y="1628775"/>
            <a:ext cx="5472559" cy="4464049"/>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itle Placeholder 1">
            <a:extLst>
              <a:ext uri="{FF2B5EF4-FFF2-40B4-BE49-F238E27FC236}">
                <a16:creationId xmlns:a16="http://schemas.microsoft.com/office/drawing/2014/main" id="{47FEF958-2132-4898-A509-F699B17B96D9}"/>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3" name="Footer Placeholder 2">
            <a:extLst>
              <a:ext uri="{FF2B5EF4-FFF2-40B4-BE49-F238E27FC236}">
                <a16:creationId xmlns:a16="http://schemas.microsoft.com/office/drawing/2014/main" id="{F17A583F-B6B0-65D8-A91B-A9593C3C6AE1}"/>
              </a:ext>
            </a:extLst>
          </p:cNvPr>
          <p:cNvSpPr>
            <a:spLocks noGrp="1"/>
          </p:cNvSpPr>
          <p:nvPr>
            <p:ph type="ftr" sz="quarter" idx="14"/>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D158A4CD-06C0-DAAC-792F-FAA9F7E84FDE}"/>
              </a:ext>
            </a:extLst>
          </p:cNvPr>
          <p:cNvSpPr>
            <a:spLocks noGrp="1"/>
          </p:cNvSpPr>
          <p:nvPr>
            <p:ph type="sldNum" sz="quarter" idx="15"/>
          </p:nvPr>
        </p:nvSpPr>
        <p:spPr/>
        <p:txBody>
          <a:bodyPr/>
          <a:lstStyle>
            <a:lvl1pPr>
              <a:defRPr/>
            </a:lvl1pPr>
          </a:lstStyle>
          <a:p>
            <a:fld id="{72B2D996-55E7-4292-82C3-9D16A0E1916F}" type="slidenum">
              <a:rPr lang="en-GB" altLang="en-US"/>
              <a:pPr/>
              <a:t>‹#›</a:t>
            </a:fld>
            <a:endParaRPr lang="en-GB" altLang="en-US" dirty="0"/>
          </a:p>
        </p:txBody>
      </p:sp>
    </p:spTree>
    <p:extLst>
      <p:ext uri="{BB962C8B-B14F-4D97-AF65-F5344CB8AC3E}">
        <p14:creationId xmlns:p14="http://schemas.microsoft.com/office/powerpoint/2010/main" val="37210316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1 Chapter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7A1C7-3FAE-4F5A-9250-D2CD9D6E2F86}"/>
              </a:ext>
            </a:extLst>
          </p:cNvPr>
          <p:cNvSpPr>
            <a:spLocks noGrp="1"/>
          </p:cNvSpPr>
          <p:nvPr>
            <p:ph type="title"/>
          </p:nvPr>
        </p:nvSpPr>
        <p:spPr>
          <a:xfrm>
            <a:off x="479424" y="1628775"/>
            <a:ext cx="8424863" cy="1871663"/>
          </a:xfrm>
        </p:spPr>
        <p:txBody>
          <a:bodyPr anchor="b"/>
          <a:lstStyle>
            <a:lvl1pPr>
              <a:defRPr sz="4800" b="1" kern="700" spc="60" baseline="0"/>
            </a:lvl1pPr>
          </a:lstStyle>
          <a:p>
            <a:endParaRPr lang="en-GB" dirty="0"/>
          </a:p>
        </p:txBody>
      </p:sp>
      <p:sp>
        <p:nvSpPr>
          <p:cNvPr id="7" name="Text Placeholder 6">
            <a:extLst>
              <a:ext uri="{FF2B5EF4-FFF2-40B4-BE49-F238E27FC236}">
                <a16:creationId xmlns:a16="http://schemas.microsoft.com/office/drawing/2014/main" id="{F2DD7D72-2E17-44C9-A561-1D7BE19FA4F6}"/>
              </a:ext>
            </a:extLst>
          </p:cNvPr>
          <p:cNvSpPr>
            <a:spLocks noGrp="1"/>
          </p:cNvSpPr>
          <p:nvPr>
            <p:ph type="body" sz="quarter" idx="12"/>
          </p:nvPr>
        </p:nvSpPr>
        <p:spPr>
          <a:xfrm>
            <a:off x="479377" y="3500438"/>
            <a:ext cx="8424912" cy="1956416"/>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8">
            <a:extLst>
              <a:ext uri="{FF2B5EF4-FFF2-40B4-BE49-F238E27FC236}">
                <a16:creationId xmlns:a16="http://schemas.microsoft.com/office/drawing/2014/main" id="{13F329EE-585B-45F2-A542-BA7C40412881}"/>
              </a:ext>
            </a:extLst>
          </p:cNvPr>
          <p:cNvSpPr>
            <a:spLocks noGrp="1"/>
          </p:cNvSpPr>
          <p:nvPr>
            <p:ph type="body" sz="quarter" idx="13"/>
          </p:nvPr>
        </p:nvSpPr>
        <p:spPr>
          <a:xfrm>
            <a:off x="479426" y="0"/>
            <a:ext cx="3959823" cy="468000"/>
          </a:xfrm>
        </p:spPr>
        <p:txBody>
          <a:bodyPr anchor="b"/>
          <a:lstStyle>
            <a:lvl1pPr>
              <a:defRPr sz="1500"/>
            </a:lvl1pPr>
          </a:lstStyle>
          <a:p>
            <a:pPr lvl="0"/>
            <a:r>
              <a:rPr lang="en-US"/>
              <a:t>Edit Master text styles</a:t>
            </a:r>
          </a:p>
        </p:txBody>
      </p:sp>
      <p:sp>
        <p:nvSpPr>
          <p:cNvPr id="10" name="Text Placeholder 8">
            <a:extLst>
              <a:ext uri="{FF2B5EF4-FFF2-40B4-BE49-F238E27FC236}">
                <a16:creationId xmlns:a16="http://schemas.microsoft.com/office/drawing/2014/main" id="{CC705541-DF8B-4984-9CCB-C9C11A179EF4}"/>
              </a:ext>
            </a:extLst>
          </p:cNvPr>
          <p:cNvSpPr>
            <a:spLocks noGrp="1"/>
          </p:cNvSpPr>
          <p:nvPr>
            <p:ph type="body" sz="quarter" idx="14"/>
          </p:nvPr>
        </p:nvSpPr>
        <p:spPr>
          <a:xfrm>
            <a:off x="479426" y="548680"/>
            <a:ext cx="3959823" cy="288032"/>
          </a:xfrm>
        </p:spPr>
        <p:txBody>
          <a:bodyPr/>
          <a:lstStyle>
            <a:lvl1pPr>
              <a:defRPr sz="1100"/>
            </a:lvl1pPr>
          </a:lstStyle>
          <a:p>
            <a:pPr lvl="0"/>
            <a:r>
              <a:rPr lang="en-US"/>
              <a:t>Edit Master text styles</a:t>
            </a:r>
          </a:p>
        </p:txBody>
      </p:sp>
      <p:sp>
        <p:nvSpPr>
          <p:cNvPr id="12" name="Picture Placeholder 11">
            <a:extLst>
              <a:ext uri="{FF2B5EF4-FFF2-40B4-BE49-F238E27FC236}">
                <a16:creationId xmlns:a16="http://schemas.microsoft.com/office/drawing/2014/main" id="{62132A8E-56DE-407B-B229-D1B1BD98D109}"/>
              </a:ext>
            </a:extLst>
          </p:cNvPr>
          <p:cNvSpPr>
            <a:spLocks noGrp="1"/>
          </p:cNvSpPr>
          <p:nvPr>
            <p:ph type="pic" sz="quarter" idx="15"/>
          </p:nvPr>
        </p:nvSpPr>
        <p:spPr>
          <a:xfrm>
            <a:off x="8256240" y="107960"/>
            <a:ext cx="1872010" cy="720080"/>
          </a:xfrm>
        </p:spPr>
        <p:txBody>
          <a:bodyPr rtlCol="0">
            <a:noAutofit/>
          </a:bodyPr>
          <a:lstStyle>
            <a:lvl1pPr algn="ctr">
              <a:defRPr sz="1100"/>
            </a:lvl1pPr>
          </a:lstStyle>
          <a:p>
            <a:pPr lvl="0"/>
            <a:endParaRPr lang="en-GB" noProof="0" dirty="0"/>
          </a:p>
        </p:txBody>
      </p:sp>
      <p:sp>
        <p:nvSpPr>
          <p:cNvPr id="11" name="Picture Placeholder 11">
            <a:extLst>
              <a:ext uri="{FF2B5EF4-FFF2-40B4-BE49-F238E27FC236}">
                <a16:creationId xmlns:a16="http://schemas.microsoft.com/office/drawing/2014/main" id="{E9EB710B-62DB-124F-BDF6-BED86FA04518}"/>
              </a:ext>
            </a:extLst>
          </p:cNvPr>
          <p:cNvSpPr>
            <a:spLocks noGrp="1"/>
          </p:cNvSpPr>
          <p:nvPr>
            <p:ph type="pic" sz="quarter" idx="16"/>
          </p:nvPr>
        </p:nvSpPr>
        <p:spPr>
          <a:xfrm>
            <a:off x="6351939" y="107960"/>
            <a:ext cx="1872010" cy="720080"/>
          </a:xfrm>
        </p:spPr>
        <p:txBody>
          <a:bodyPr rtlCol="0">
            <a:noAutofit/>
          </a:bodyPr>
          <a:lstStyle>
            <a:lvl1pPr algn="ctr">
              <a:defRPr sz="1100"/>
            </a:lvl1pPr>
          </a:lstStyle>
          <a:p>
            <a:pPr lvl="0"/>
            <a:endParaRPr lang="en-GB" noProof="0" dirty="0"/>
          </a:p>
        </p:txBody>
      </p:sp>
      <p:sp>
        <p:nvSpPr>
          <p:cNvPr id="13" name="Picture Placeholder 11">
            <a:extLst>
              <a:ext uri="{FF2B5EF4-FFF2-40B4-BE49-F238E27FC236}">
                <a16:creationId xmlns:a16="http://schemas.microsoft.com/office/drawing/2014/main" id="{2913D38A-66F4-7447-9338-4DCDEB4B6D31}"/>
              </a:ext>
            </a:extLst>
          </p:cNvPr>
          <p:cNvSpPr>
            <a:spLocks noGrp="1"/>
          </p:cNvSpPr>
          <p:nvPr>
            <p:ph type="pic" sz="quarter" idx="17"/>
          </p:nvPr>
        </p:nvSpPr>
        <p:spPr>
          <a:xfrm>
            <a:off x="4439249" y="107960"/>
            <a:ext cx="1872010" cy="720080"/>
          </a:xfrm>
        </p:spPr>
        <p:txBody>
          <a:bodyPr rtlCol="0">
            <a:noAutofit/>
          </a:bodyPr>
          <a:lstStyle>
            <a:lvl1pPr algn="ctr">
              <a:defRPr sz="1100"/>
            </a:lvl1pPr>
          </a:lstStyle>
          <a:p>
            <a:pPr lvl="0"/>
            <a:endParaRPr lang="en-GB" noProof="0" dirty="0"/>
          </a:p>
        </p:txBody>
      </p:sp>
      <p:sp>
        <p:nvSpPr>
          <p:cNvPr id="3" name="Footer Placeholder 2">
            <a:extLst>
              <a:ext uri="{FF2B5EF4-FFF2-40B4-BE49-F238E27FC236}">
                <a16:creationId xmlns:a16="http://schemas.microsoft.com/office/drawing/2014/main" id="{00BAB25F-5B49-5F46-E98C-BB47722FA321}"/>
              </a:ext>
            </a:extLst>
          </p:cNvPr>
          <p:cNvSpPr>
            <a:spLocks noGrp="1"/>
          </p:cNvSpPr>
          <p:nvPr>
            <p:ph type="ftr" sz="quarter" idx="18"/>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9D1329BB-937A-0D01-9BC8-05FC8786FE06}"/>
              </a:ext>
            </a:extLst>
          </p:cNvPr>
          <p:cNvSpPr>
            <a:spLocks noGrp="1"/>
          </p:cNvSpPr>
          <p:nvPr>
            <p:ph type="sldNum" sz="quarter" idx="19"/>
          </p:nvPr>
        </p:nvSpPr>
        <p:spPr/>
        <p:txBody>
          <a:bodyPr/>
          <a:lstStyle>
            <a:lvl1pPr>
              <a:defRPr/>
            </a:lvl1pPr>
          </a:lstStyle>
          <a:p>
            <a:fld id="{84EC1321-AC57-460F-8E6A-1052C77920B0}" type="slidenum">
              <a:rPr lang="en-GB" altLang="en-US"/>
              <a:pPr/>
              <a:t>‹#›</a:t>
            </a:fld>
            <a:endParaRPr lang="en-GB" altLang="en-US" dirty="0"/>
          </a:p>
        </p:txBody>
      </p:sp>
    </p:spTree>
    <p:extLst>
      <p:ext uri="{BB962C8B-B14F-4D97-AF65-F5344CB8AC3E}">
        <p14:creationId xmlns:p14="http://schemas.microsoft.com/office/powerpoint/2010/main" val="8199189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 Column Slid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1E26A34-6389-71A4-CD7F-0467525071C4}"/>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1628775"/>
            <a:ext cx="3240311" cy="4464049"/>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9" name="Text Placeholder 6">
            <a:extLst>
              <a:ext uri="{FF2B5EF4-FFF2-40B4-BE49-F238E27FC236}">
                <a16:creationId xmlns:a16="http://schemas.microsoft.com/office/drawing/2014/main" id="{907DFE81-EE37-44F6-AEE8-62D6AE54FCF0}"/>
              </a:ext>
            </a:extLst>
          </p:cNvPr>
          <p:cNvSpPr>
            <a:spLocks noGrp="1"/>
          </p:cNvSpPr>
          <p:nvPr>
            <p:ph type="body" sz="quarter" idx="13"/>
          </p:nvPr>
        </p:nvSpPr>
        <p:spPr>
          <a:xfrm>
            <a:off x="4479789" y="1628775"/>
            <a:ext cx="3240311" cy="4464049"/>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6">
            <a:extLst>
              <a:ext uri="{FF2B5EF4-FFF2-40B4-BE49-F238E27FC236}">
                <a16:creationId xmlns:a16="http://schemas.microsoft.com/office/drawing/2014/main" id="{FEB2566C-4327-4264-8D6C-4B466DEDD4F8}"/>
              </a:ext>
            </a:extLst>
          </p:cNvPr>
          <p:cNvSpPr>
            <a:spLocks noGrp="1"/>
          </p:cNvSpPr>
          <p:nvPr>
            <p:ph type="body" sz="quarter" idx="14"/>
          </p:nvPr>
        </p:nvSpPr>
        <p:spPr>
          <a:xfrm>
            <a:off x="8480153" y="1628775"/>
            <a:ext cx="3240311" cy="4464049"/>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Footer Placeholder 2">
            <a:extLst>
              <a:ext uri="{FF2B5EF4-FFF2-40B4-BE49-F238E27FC236}">
                <a16:creationId xmlns:a16="http://schemas.microsoft.com/office/drawing/2014/main" id="{F6A93094-4119-9ED4-DADF-F13EB6C081BA}"/>
              </a:ext>
            </a:extLst>
          </p:cNvPr>
          <p:cNvSpPr>
            <a:spLocks noGrp="1"/>
          </p:cNvSpPr>
          <p:nvPr>
            <p:ph type="ftr" sz="quarter" idx="15"/>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E334A077-B0F2-F82E-11A4-7EEAB0D4B739}"/>
              </a:ext>
            </a:extLst>
          </p:cNvPr>
          <p:cNvSpPr>
            <a:spLocks noGrp="1"/>
          </p:cNvSpPr>
          <p:nvPr>
            <p:ph type="sldNum" sz="quarter" idx="16"/>
          </p:nvPr>
        </p:nvSpPr>
        <p:spPr/>
        <p:txBody>
          <a:bodyPr/>
          <a:lstStyle>
            <a:lvl1pPr>
              <a:defRPr/>
            </a:lvl1pPr>
          </a:lstStyle>
          <a:p>
            <a:fld id="{F6831CE7-6ADB-453F-974F-0462A21AD14D}" type="slidenum">
              <a:rPr lang="en-GB" altLang="en-US"/>
              <a:pPr/>
              <a:t>‹#›</a:t>
            </a:fld>
            <a:endParaRPr lang="en-GB" altLang="en-US" dirty="0"/>
          </a:p>
        </p:txBody>
      </p:sp>
    </p:spTree>
    <p:extLst>
      <p:ext uri="{BB962C8B-B14F-4D97-AF65-F5344CB8AC3E}">
        <p14:creationId xmlns:p14="http://schemas.microsoft.com/office/powerpoint/2010/main" val="38014708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18584DD7-C85A-0BC7-44C2-90E66F7AC131}"/>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2780929"/>
            <a:ext cx="2656431" cy="331189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lvl1pPr>
              <a:defRPr>
                <a:solidFill>
                  <a:schemeClr val="bg1"/>
                </a:solidFill>
              </a:defRPr>
            </a:lvl1pPr>
          </a:lstStyle>
          <a:p>
            <a:r>
              <a:rPr lang="en-US" dirty="0"/>
              <a:t>Click to edit Master title style</a:t>
            </a:r>
            <a:endParaRPr lang="en-GB" dirty="0"/>
          </a:p>
        </p:txBody>
      </p:sp>
      <p:sp>
        <p:nvSpPr>
          <p:cNvPr id="9" name="Text Placeholder 6">
            <a:extLst>
              <a:ext uri="{FF2B5EF4-FFF2-40B4-BE49-F238E27FC236}">
                <a16:creationId xmlns:a16="http://schemas.microsoft.com/office/drawing/2014/main" id="{907DFE81-EE37-44F6-AEE8-62D6AE54FCF0}"/>
              </a:ext>
            </a:extLst>
          </p:cNvPr>
          <p:cNvSpPr>
            <a:spLocks noGrp="1"/>
          </p:cNvSpPr>
          <p:nvPr>
            <p:ph type="body" sz="quarter" idx="13"/>
          </p:nvPr>
        </p:nvSpPr>
        <p:spPr>
          <a:xfrm>
            <a:off x="3361676" y="2780929"/>
            <a:ext cx="2656431" cy="331189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6">
            <a:extLst>
              <a:ext uri="{FF2B5EF4-FFF2-40B4-BE49-F238E27FC236}">
                <a16:creationId xmlns:a16="http://schemas.microsoft.com/office/drawing/2014/main" id="{FEB2566C-4327-4264-8D6C-4B466DEDD4F8}"/>
              </a:ext>
            </a:extLst>
          </p:cNvPr>
          <p:cNvSpPr>
            <a:spLocks noGrp="1"/>
          </p:cNvSpPr>
          <p:nvPr>
            <p:ph type="body" sz="quarter" idx="14"/>
          </p:nvPr>
        </p:nvSpPr>
        <p:spPr>
          <a:xfrm>
            <a:off x="6243926" y="2780929"/>
            <a:ext cx="2656431" cy="331189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6">
            <a:extLst>
              <a:ext uri="{FF2B5EF4-FFF2-40B4-BE49-F238E27FC236}">
                <a16:creationId xmlns:a16="http://schemas.microsoft.com/office/drawing/2014/main" id="{55748152-8E8F-A940-AD78-855968017CA6}"/>
              </a:ext>
            </a:extLst>
          </p:cNvPr>
          <p:cNvSpPr>
            <a:spLocks noGrp="1"/>
          </p:cNvSpPr>
          <p:nvPr>
            <p:ph type="body" sz="quarter" idx="15"/>
          </p:nvPr>
        </p:nvSpPr>
        <p:spPr>
          <a:xfrm>
            <a:off x="9058071" y="2780929"/>
            <a:ext cx="2656431" cy="331189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Footer Placeholder 2">
            <a:extLst>
              <a:ext uri="{FF2B5EF4-FFF2-40B4-BE49-F238E27FC236}">
                <a16:creationId xmlns:a16="http://schemas.microsoft.com/office/drawing/2014/main" id="{46B767BD-AC4E-6448-CAE7-2BAA226FC6AD}"/>
              </a:ext>
            </a:extLst>
          </p:cNvPr>
          <p:cNvSpPr>
            <a:spLocks noGrp="1"/>
          </p:cNvSpPr>
          <p:nvPr>
            <p:ph type="ftr" sz="quarter" idx="16"/>
          </p:nvPr>
        </p:nvSpPr>
        <p:spPr/>
        <p:txBody>
          <a:bodyPr/>
          <a:lstStyle>
            <a:lvl1pPr>
              <a:defRPr>
                <a:solidFill>
                  <a:schemeClr val="bg1"/>
                </a:solidFill>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E6D044B5-C26E-2E13-3F58-325F77A3B126}"/>
              </a:ext>
            </a:extLst>
          </p:cNvPr>
          <p:cNvSpPr>
            <a:spLocks noGrp="1"/>
          </p:cNvSpPr>
          <p:nvPr>
            <p:ph type="sldNum" sz="quarter" idx="17"/>
          </p:nvPr>
        </p:nvSpPr>
        <p:spPr/>
        <p:txBody>
          <a:bodyPr/>
          <a:lstStyle>
            <a:lvl1pPr>
              <a:defRPr/>
            </a:lvl1pPr>
          </a:lstStyle>
          <a:p>
            <a:fld id="{B3DEA403-D111-4FCA-89D0-545DD7BC1B65}" type="slidenum">
              <a:rPr lang="en-GB" altLang="en-US"/>
              <a:pPr/>
              <a:t>‹#›</a:t>
            </a:fld>
            <a:endParaRPr lang="en-GB" altLang="en-US" dirty="0"/>
          </a:p>
        </p:txBody>
      </p:sp>
    </p:spTree>
    <p:extLst>
      <p:ext uri="{BB962C8B-B14F-4D97-AF65-F5344CB8AC3E}">
        <p14:creationId xmlns:p14="http://schemas.microsoft.com/office/powerpoint/2010/main" val="26332816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and Image ">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C67FA608-75C6-463B-EEE3-C609A389247A}"/>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1628775"/>
            <a:ext cx="3240311" cy="4464049"/>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11" name="Picture Placeholder 5">
            <a:extLst>
              <a:ext uri="{FF2B5EF4-FFF2-40B4-BE49-F238E27FC236}">
                <a16:creationId xmlns:a16="http://schemas.microsoft.com/office/drawing/2014/main" id="{5B444B42-DC0E-48F0-A753-63D4235513FA}"/>
              </a:ext>
            </a:extLst>
          </p:cNvPr>
          <p:cNvSpPr>
            <a:spLocks noGrp="1"/>
          </p:cNvSpPr>
          <p:nvPr>
            <p:ph type="pic" sz="quarter" idx="15"/>
          </p:nvPr>
        </p:nvSpPr>
        <p:spPr>
          <a:xfrm>
            <a:off x="4479789" y="1628775"/>
            <a:ext cx="7240675" cy="4464049"/>
          </a:xfrm>
        </p:spPr>
        <p:txBody>
          <a:bodyPr tIns="360000" rtlCol="0">
            <a:noAutofit/>
          </a:bodyPr>
          <a:lstStyle>
            <a:lvl1pPr algn="ctr">
              <a:defRPr sz="1100"/>
            </a:lvl1pPr>
          </a:lstStyle>
          <a:p>
            <a:pPr lvl="0"/>
            <a:endParaRPr lang="en-GB" noProof="0" dirty="0"/>
          </a:p>
        </p:txBody>
      </p:sp>
      <p:sp>
        <p:nvSpPr>
          <p:cNvPr id="3" name="Footer Placeholder 2">
            <a:extLst>
              <a:ext uri="{FF2B5EF4-FFF2-40B4-BE49-F238E27FC236}">
                <a16:creationId xmlns:a16="http://schemas.microsoft.com/office/drawing/2014/main" id="{A90EC120-B2DE-3641-6E04-B005BFD9E50A}"/>
              </a:ext>
            </a:extLst>
          </p:cNvPr>
          <p:cNvSpPr>
            <a:spLocks noGrp="1"/>
          </p:cNvSpPr>
          <p:nvPr>
            <p:ph type="ftr" sz="quarter" idx="16"/>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DB1AE7EA-84C6-A880-3073-00E938A75139}"/>
              </a:ext>
            </a:extLst>
          </p:cNvPr>
          <p:cNvSpPr>
            <a:spLocks noGrp="1"/>
          </p:cNvSpPr>
          <p:nvPr>
            <p:ph type="sldNum" sz="quarter" idx="17"/>
          </p:nvPr>
        </p:nvSpPr>
        <p:spPr/>
        <p:txBody>
          <a:bodyPr/>
          <a:lstStyle>
            <a:lvl1pPr>
              <a:defRPr/>
            </a:lvl1pPr>
          </a:lstStyle>
          <a:p>
            <a:fld id="{27A46202-C808-4E1A-92DC-5FCAFAA2D117}" type="slidenum">
              <a:rPr lang="en-GB" altLang="en-US"/>
              <a:pPr/>
              <a:t>‹#›</a:t>
            </a:fld>
            <a:endParaRPr lang="en-GB" altLang="en-US" dirty="0"/>
          </a:p>
        </p:txBody>
      </p:sp>
    </p:spTree>
    <p:extLst>
      <p:ext uri="{BB962C8B-B14F-4D97-AF65-F5344CB8AC3E}">
        <p14:creationId xmlns:p14="http://schemas.microsoft.com/office/powerpoint/2010/main" val="9330473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Text and Image ">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79646A6D-5EEB-04CC-0EF8-EA8D1DD0D1C8}"/>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3573019"/>
            <a:ext cx="3240311" cy="251980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5" y="1628775"/>
            <a:ext cx="3240312" cy="1825205"/>
          </a:xfrm>
          <a:prstGeom prst="rect">
            <a:avLst/>
          </a:prstGeom>
        </p:spPr>
        <p:txBody>
          <a:bodyPr rtlCol="0" anchor="b">
            <a:noAutofit/>
          </a:bodyPr>
          <a:lstStyle/>
          <a:p>
            <a:r>
              <a:rPr lang="en-US" dirty="0"/>
              <a:t>Click to edit Master title style</a:t>
            </a:r>
            <a:endParaRPr lang="en-GB" dirty="0"/>
          </a:p>
        </p:txBody>
      </p:sp>
      <p:sp>
        <p:nvSpPr>
          <p:cNvPr id="11" name="Picture Placeholder 5">
            <a:extLst>
              <a:ext uri="{FF2B5EF4-FFF2-40B4-BE49-F238E27FC236}">
                <a16:creationId xmlns:a16="http://schemas.microsoft.com/office/drawing/2014/main" id="{5B444B42-DC0E-48F0-A753-63D4235513FA}"/>
              </a:ext>
            </a:extLst>
          </p:cNvPr>
          <p:cNvSpPr>
            <a:spLocks noGrp="1"/>
          </p:cNvSpPr>
          <p:nvPr>
            <p:ph type="pic" sz="quarter" idx="15"/>
          </p:nvPr>
        </p:nvSpPr>
        <p:spPr>
          <a:xfrm>
            <a:off x="4479789" y="1628775"/>
            <a:ext cx="7240675" cy="4464049"/>
          </a:xfrm>
        </p:spPr>
        <p:txBody>
          <a:bodyPr tIns="360000" rtlCol="0">
            <a:noAutofit/>
          </a:bodyPr>
          <a:lstStyle>
            <a:lvl1pPr algn="ctr">
              <a:defRPr sz="1100"/>
            </a:lvl1pPr>
          </a:lstStyle>
          <a:p>
            <a:pPr lvl="0"/>
            <a:endParaRPr lang="en-GB" noProof="0" dirty="0"/>
          </a:p>
        </p:txBody>
      </p:sp>
      <p:sp>
        <p:nvSpPr>
          <p:cNvPr id="3" name="Footer Placeholder 2">
            <a:extLst>
              <a:ext uri="{FF2B5EF4-FFF2-40B4-BE49-F238E27FC236}">
                <a16:creationId xmlns:a16="http://schemas.microsoft.com/office/drawing/2014/main" id="{DA352757-6074-52EE-5F6D-A85C2C742A3C}"/>
              </a:ext>
            </a:extLst>
          </p:cNvPr>
          <p:cNvSpPr>
            <a:spLocks noGrp="1"/>
          </p:cNvSpPr>
          <p:nvPr>
            <p:ph type="ftr" sz="quarter" idx="16"/>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47E27948-0D95-2CA1-CBC9-165E456826B5}"/>
              </a:ext>
            </a:extLst>
          </p:cNvPr>
          <p:cNvSpPr>
            <a:spLocks noGrp="1"/>
          </p:cNvSpPr>
          <p:nvPr>
            <p:ph type="sldNum" sz="quarter" idx="17"/>
          </p:nvPr>
        </p:nvSpPr>
        <p:spPr/>
        <p:txBody>
          <a:bodyPr/>
          <a:lstStyle>
            <a:lvl1pPr>
              <a:defRPr/>
            </a:lvl1pPr>
          </a:lstStyle>
          <a:p>
            <a:fld id="{558ACF0F-791B-4E68-A49A-A8C3BB5D9A02}" type="slidenum">
              <a:rPr lang="en-GB" altLang="en-US"/>
              <a:pPr/>
              <a:t>‹#›</a:t>
            </a:fld>
            <a:endParaRPr lang="en-GB" altLang="en-US" dirty="0"/>
          </a:p>
        </p:txBody>
      </p:sp>
    </p:spTree>
    <p:extLst>
      <p:ext uri="{BB962C8B-B14F-4D97-AF65-F5344CB8AC3E}">
        <p14:creationId xmlns:p14="http://schemas.microsoft.com/office/powerpoint/2010/main" val="28243660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ext and Image ">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D8864DAA-63C9-7E6F-EB95-0BF86E0F3CAB}"/>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1628775"/>
            <a:ext cx="3240311" cy="4464049"/>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11" name="Picture Placeholder 5">
            <a:extLst>
              <a:ext uri="{FF2B5EF4-FFF2-40B4-BE49-F238E27FC236}">
                <a16:creationId xmlns:a16="http://schemas.microsoft.com/office/drawing/2014/main" id="{5B444B42-DC0E-48F0-A753-63D4235513FA}"/>
              </a:ext>
            </a:extLst>
          </p:cNvPr>
          <p:cNvSpPr>
            <a:spLocks noGrp="1"/>
          </p:cNvSpPr>
          <p:nvPr>
            <p:ph type="pic" sz="quarter" idx="15"/>
          </p:nvPr>
        </p:nvSpPr>
        <p:spPr>
          <a:xfrm>
            <a:off x="4479789" y="1628776"/>
            <a:ext cx="3560427" cy="2160000"/>
          </a:xfrm>
        </p:spPr>
        <p:txBody>
          <a:bodyPr tIns="360000" rtlCol="0">
            <a:noAutofit/>
          </a:bodyPr>
          <a:lstStyle>
            <a:lvl1pPr algn="ctr">
              <a:defRPr sz="1100"/>
            </a:lvl1pPr>
          </a:lstStyle>
          <a:p>
            <a:pPr lvl="0"/>
            <a:endParaRPr lang="en-GB" noProof="0" dirty="0"/>
          </a:p>
        </p:txBody>
      </p:sp>
      <p:sp>
        <p:nvSpPr>
          <p:cNvPr id="9" name="Picture Placeholder 5">
            <a:extLst>
              <a:ext uri="{FF2B5EF4-FFF2-40B4-BE49-F238E27FC236}">
                <a16:creationId xmlns:a16="http://schemas.microsoft.com/office/drawing/2014/main" id="{75650FC7-2AE6-40F0-AC6E-05B2B5ABC9BC}"/>
              </a:ext>
            </a:extLst>
          </p:cNvPr>
          <p:cNvSpPr>
            <a:spLocks noGrp="1"/>
          </p:cNvSpPr>
          <p:nvPr>
            <p:ph type="pic" sz="quarter" idx="16"/>
          </p:nvPr>
        </p:nvSpPr>
        <p:spPr>
          <a:xfrm>
            <a:off x="8152147" y="1628776"/>
            <a:ext cx="3560427" cy="2160000"/>
          </a:xfrm>
        </p:spPr>
        <p:txBody>
          <a:bodyPr tIns="360000" rtlCol="0">
            <a:noAutofit/>
          </a:bodyPr>
          <a:lstStyle>
            <a:lvl1pPr algn="ctr">
              <a:defRPr sz="1100"/>
            </a:lvl1pPr>
          </a:lstStyle>
          <a:p>
            <a:pPr lvl="0"/>
            <a:endParaRPr lang="en-GB" noProof="0" dirty="0"/>
          </a:p>
        </p:txBody>
      </p:sp>
      <p:sp>
        <p:nvSpPr>
          <p:cNvPr id="10" name="Picture Placeholder 5">
            <a:extLst>
              <a:ext uri="{FF2B5EF4-FFF2-40B4-BE49-F238E27FC236}">
                <a16:creationId xmlns:a16="http://schemas.microsoft.com/office/drawing/2014/main" id="{79A662B1-AD9B-4E91-BED4-3C8FA2EF2E56}"/>
              </a:ext>
            </a:extLst>
          </p:cNvPr>
          <p:cNvSpPr>
            <a:spLocks noGrp="1"/>
          </p:cNvSpPr>
          <p:nvPr>
            <p:ph type="pic" sz="quarter" idx="17"/>
          </p:nvPr>
        </p:nvSpPr>
        <p:spPr>
          <a:xfrm>
            <a:off x="4479789" y="3932824"/>
            <a:ext cx="3560427" cy="2160000"/>
          </a:xfrm>
        </p:spPr>
        <p:txBody>
          <a:bodyPr tIns="360000" rtlCol="0">
            <a:noAutofit/>
          </a:bodyPr>
          <a:lstStyle>
            <a:lvl1pPr algn="ctr">
              <a:defRPr sz="1100"/>
            </a:lvl1pPr>
          </a:lstStyle>
          <a:p>
            <a:pPr lvl="0"/>
            <a:endParaRPr lang="en-GB" noProof="0" dirty="0"/>
          </a:p>
        </p:txBody>
      </p:sp>
      <p:sp>
        <p:nvSpPr>
          <p:cNvPr id="12" name="Picture Placeholder 5">
            <a:extLst>
              <a:ext uri="{FF2B5EF4-FFF2-40B4-BE49-F238E27FC236}">
                <a16:creationId xmlns:a16="http://schemas.microsoft.com/office/drawing/2014/main" id="{2431C76A-1BCB-488C-A5BD-C6A8FB67578A}"/>
              </a:ext>
            </a:extLst>
          </p:cNvPr>
          <p:cNvSpPr>
            <a:spLocks noGrp="1"/>
          </p:cNvSpPr>
          <p:nvPr>
            <p:ph type="pic" sz="quarter" idx="18"/>
          </p:nvPr>
        </p:nvSpPr>
        <p:spPr>
          <a:xfrm>
            <a:off x="8152147" y="3932824"/>
            <a:ext cx="3560427" cy="2160000"/>
          </a:xfrm>
        </p:spPr>
        <p:txBody>
          <a:bodyPr tIns="360000" rtlCol="0">
            <a:noAutofit/>
          </a:bodyPr>
          <a:lstStyle>
            <a:lvl1pPr algn="ctr">
              <a:defRPr sz="1100"/>
            </a:lvl1pPr>
          </a:lstStyle>
          <a:p>
            <a:pPr lvl="0"/>
            <a:endParaRPr lang="en-GB" noProof="0" dirty="0"/>
          </a:p>
        </p:txBody>
      </p:sp>
      <p:sp>
        <p:nvSpPr>
          <p:cNvPr id="3" name="Footer Placeholder 2">
            <a:extLst>
              <a:ext uri="{FF2B5EF4-FFF2-40B4-BE49-F238E27FC236}">
                <a16:creationId xmlns:a16="http://schemas.microsoft.com/office/drawing/2014/main" id="{1794401A-6458-2CD7-7DE9-6005140F5F28}"/>
              </a:ext>
            </a:extLst>
          </p:cNvPr>
          <p:cNvSpPr>
            <a:spLocks noGrp="1"/>
          </p:cNvSpPr>
          <p:nvPr>
            <p:ph type="ftr" sz="quarter" idx="19"/>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BCE7F5E6-0C1D-4AE2-6754-8D7CA920D7E3}"/>
              </a:ext>
            </a:extLst>
          </p:cNvPr>
          <p:cNvSpPr>
            <a:spLocks noGrp="1"/>
          </p:cNvSpPr>
          <p:nvPr>
            <p:ph type="sldNum" sz="quarter" idx="20"/>
          </p:nvPr>
        </p:nvSpPr>
        <p:spPr/>
        <p:txBody>
          <a:bodyPr/>
          <a:lstStyle>
            <a:lvl1pPr>
              <a:defRPr/>
            </a:lvl1pPr>
          </a:lstStyle>
          <a:p>
            <a:fld id="{B84747A2-A6F7-4183-AD61-75BFC025D83A}" type="slidenum">
              <a:rPr lang="en-GB" altLang="en-US"/>
              <a:pPr/>
              <a:t>‹#›</a:t>
            </a:fld>
            <a:endParaRPr lang="en-GB" altLang="en-US" dirty="0"/>
          </a:p>
        </p:txBody>
      </p:sp>
    </p:spTree>
    <p:extLst>
      <p:ext uri="{BB962C8B-B14F-4D97-AF65-F5344CB8AC3E}">
        <p14:creationId xmlns:p14="http://schemas.microsoft.com/office/powerpoint/2010/main" val="249925025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ext and Image ">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B3E3F2B9-95DC-A7D6-1A6E-5A7C28C544B9}"/>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8472263" y="1628775"/>
            <a:ext cx="3240311" cy="4464049"/>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11" name="Picture Placeholder 5">
            <a:extLst>
              <a:ext uri="{FF2B5EF4-FFF2-40B4-BE49-F238E27FC236}">
                <a16:creationId xmlns:a16="http://schemas.microsoft.com/office/drawing/2014/main" id="{5B444B42-DC0E-48F0-A753-63D4235513FA}"/>
              </a:ext>
            </a:extLst>
          </p:cNvPr>
          <p:cNvSpPr>
            <a:spLocks noGrp="1"/>
          </p:cNvSpPr>
          <p:nvPr>
            <p:ph type="pic" sz="quarter" idx="15"/>
          </p:nvPr>
        </p:nvSpPr>
        <p:spPr>
          <a:xfrm>
            <a:off x="479424" y="1628775"/>
            <a:ext cx="7240675" cy="4464049"/>
          </a:xfrm>
        </p:spPr>
        <p:txBody>
          <a:bodyPr tIns="360000" rtlCol="0">
            <a:noAutofit/>
          </a:bodyPr>
          <a:lstStyle>
            <a:lvl1pPr algn="ctr">
              <a:defRPr sz="1100"/>
            </a:lvl1pPr>
          </a:lstStyle>
          <a:p>
            <a:pPr lvl="0"/>
            <a:endParaRPr lang="en-GB" noProof="0" dirty="0"/>
          </a:p>
        </p:txBody>
      </p:sp>
      <p:sp>
        <p:nvSpPr>
          <p:cNvPr id="3" name="Footer Placeholder 2">
            <a:extLst>
              <a:ext uri="{FF2B5EF4-FFF2-40B4-BE49-F238E27FC236}">
                <a16:creationId xmlns:a16="http://schemas.microsoft.com/office/drawing/2014/main" id="{DE32B855-B4DD-6917-CFB3-583ABB01A5FF}"/>
              </a:ext>
            </a:extLst>
          </p:cNvPr>
          <p:cNvSpPr>
            <a:spLocks noGrp="1"/>
          </p:cNvSpPr>
          <p:nvPr>
            <p:ph type="ftr" sz="quarter" idx="16"/>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920ABDAA-514C-BC99-627C-C6B45C001B0A}"/>
              </a:ext>
            </a:extLst>
          </p:cNvPr>
          <p:cNvSpPr>
            <a:spLocks noGrp="1"/>
          </p:cNvSpPr>
          <p:nvPr>
            <p:ph type="sldNum" sz="quarter" idx="17"/>
          </p:nvPr>
        </p:nvSpPr>
        <p:spPr/>
        <p:txBody>
          <a:bodyPr/>
          <a:lstStyle>
            <a:lvl1pPr>
              <a:defRPr/>
            </a:lvl1pPr>
          </a:lstStyle>
          <a:p>
            <a:fld id="{0F8823CF-CA46-47A7-A70D-7062DF041A0D}" type="slidenum">
              <a:rPr lang="en-GB" altLang="en-US"/>
              <a:pPr/>
              <a:t>‹#›</a:t>
            </a:fld>
            <a:endParaRPr lang="en-GB" altLang="en-US" dirty="0"/>
          </a:p>
        </p:txBody>
      </p:sp>
    </p:spTree>
    <p:extLst>
      <p:ext uri="{BB962C8B-B14F-4D97-AF65-F5344CB8AC3E}">
        <p14:creationId xmlns:p14="http://schemas.microsoft.com/office/powerpoint/2010/main" val="5825233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ext and Image ">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4AB64331-E088-D8DD-3B98-F0BBA6F28E65}"/>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8472263" y="1628775"/>
            <a:ext cx="3240311" cy="4464049"/>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9" name="Picture Placeholder 5">
            <a:extLst>
              <a:ext uri="{FF2B5EF4-FFF2-40B4-BE49-F238E27FC236}">
                <a16:creationId xmlns:a16="http://schemas.microsoft.com/office/drawing/2014/main" id="{136F1972-4238-4ECE-B6C5-460AD85038E1}"/>
              </a:ext>
            </a:extLst>
          </p:cNvPr>
          <p:cNvSpPr>
            <a:spLocks noGrp="1"/>
          </p:cNvSpPr>
          <p:nvPr>
            <p:ph type="pic" sz="quarter" idx="15"/>
          </p:nvPr>
        </p:nvSpPr>
        <p:spPr>
          <a:xfrm>
            <a:off x="479425" y="1628776"/>
            <a:ext cx="3560427" cy="2160000"/>
          </a:xfrm>
        </p:spPr>
        <p:txBody>
          <a:bodyPr tIns="360000" rtlCol="0">
            <a:noAutofit/>
          </a:bodyPr>
          <a:lstStyle>
            <a:lvl1pPr algn="ctr">
              <a:defRPr sz="1100"/>
            </a:lvl1pPr>
          </a:lstStyle>
          <a:p>
            <a:pPr lvl="0"/>
            <a:endParaRPr lang="en-GB" noProof="0" dirty="0"/>
          </a:p>
        </p:txBody>
      </p:sp>
      <p:sp>
        <p:nvSpPr>
          <p:cNvPr id="10" name="Picture Placeholder 5">
            <a:extLst>
              <a:ext uri="{FF2B5EF4-FFF2-40B4-BE49-F238E27FC236}">
                <a16:creationId xmlns:a16="http://schemas.microsoft.com/office/drawing/2014/main" id="{BDED2B9D-503F-4E0C-B576-2909AAF0861D}"/>
              </a:ext>
            </a:extLst>
          </p:cNvPr>
          <p:cNvSpPr>
            <a:spLocks noGrp="1"/>
          </p:cNvSpPr>
          <p:nvPr>
            <p:ph type="pic" sz="quarter" idx="16"/>
          </p:nvPr>
        </p:nvSpPr>
        <p:spPr>
          <a:xfrm>
            <a:off x="4151783" y="1628776"/>
            <a:ext cx="3560427" cy="2160000"/>
          </a:xfrm>
        </p:spPr>
        <p:txBody>
          <a:bodyPr tIns="360000" rtlCol="0">
            <a:noAutofit/>
          </a:bodyPr>
          <a:lstStyle>
            <a:lvl1pPr algn="ctr">
              <a:defRPr sz="1100"/>
            </a:lvl1pPr>
          </a:lstStyle>
          <a:p>
            <a:pPr lvl="0"/>
            <a:endParaRPr lang="en-GB" noProof="0" dirty="0"/>
          </a:p>
        </p:txBody>
      </p:sp>
      <p:sp>
        <p:nvSpPr>
          <p:cNvPr id="12" name="Picture Placeholder 5">
            <a:extLst>
              <a:ext uri="{FF2B5EF4-FFF2-40B4-BE49-F238E27FC236}">
                <a16:creationId xmlns:a16="http://schemas.microsoft.com/office/drawing/2014/main" id="{182C3CAF-28CA-456A-93BE-62264FF3782A}"/>
              </a:ext>
            </a:extLst>
          </p:cNvPr>
          <p:cNvSpPr>
            <a:spLocks noGrp="1"/>
          </p:cNvSpPr>
          <p:nvPr>
            <p:ph type="pic" sz="quarter" idx="17"/>
          </p:nvPr>
        </p:nvSpPr>
        <p:spPr>
          <a:xfrm>
            <a:off x="479425" y="3932824"/>
            <a:ext cx="3560427" cy="2160000"/>
          </a:xfrm>
        </p:spPr>
        <p:txBody>
          <a:bodyPr tIns="360000" rtlCol="0">
            <a:noAutofit/>
          </a:bodyPr>
          <a:lstStyle>
            <a:lvl1pPr algn="ctr">
              <a:defRPr sz="1100"/>
            </a:lvl1pPr>
          </a:lstStyle>
          <a:p>
            <a:pPr lvl="0"/>
            <a:endParaRPr lang="en-GB" noProof="0" dirty="0"/>
          </a:p>
        </p:txBody>
      </p:sp>
      <p:sp>
        <p:nvSpPr>
          <p:cNvPr id="13" name="Picture Placeholder 5">
            <a:extLst>
              <a:ext uri="{FF2B5EF4-FFF2-40B4-BE49-F238E27FC236}">
                <a16:creationId xmlns:a16="http://schemas.microsoft.com/office/drawing/2014/main" id="{A559FEE4-CD88-415A-BA2D-87F93D9F74CE}"/>
              </a:ext>
            </a:extLst>
          </p:cNvPr>
          <p:cNvSpPr>
            <a:spLocks noGrp="1"/>
          </p:cNvSpPr>
          <p:nvPr>
            <p:ph type="pic" sz="quarter" idx="18"/>
          </p:nvPr>
        </p:nvSpPr>
        <p:spPr>
          <a:xfrm>
            <a:off x="4151783" y="3932824"/>
            <a:ext cx="3560427" cy="2160000"/>
          </a:xfrm>
        </p:spPr>
        <p:txBody>
          <a:bodyPr tIns="360000" rtlCol="0">
            <a:noAutofit/>
          </a:bodyPr>
          <a:lstStyle>
            <a:lvl1pPr algn="ctr">
              <a:defRPr sz="1100"/>
            </a:lvl1pPr>
          </a:lstStyle>
          <a:p>
            <a:pPr lvl="0"/>
            <a:endParaRPr lang="en-GB" noProof="0" dirty="0"/>
          </a:p>
        </p:txBody>
      </p:sp>
      <p:sp>
        <p:nvSpPr>
          <p:cNvPr id="3" name="Footer Placeholder 2">
            <a:extLst>
              <a:ext uri="{FF2B5EF4-FFF2-40B4-BE49-F238E27FC236}">
                <a16:creationId xmlns:a16="http://schemas.microsoft.com/office/drawing/2014/main" id="{39411FA6-3258-1A34-0BC2-8B2A97757830}"/>
              </a:ext>
            </a:extLst>
          </p:cNvPr>
          <p:cNvSpPr>
            <a:spLocks noGrp="1"/>
          </p:cNvSpPr>
          <p:nvPr>
            <p:ph type="ftr" sz="quarter" idx="19"/>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DCF257A3-A2FB-3236-A8BB-D2E77A44E406}"/>
              </a:ext>
            </a:extLst>
          </p:cNvPr>
          <p:cNvSpPr>
            <a:spLocks noGrp="1"/>
          </p:cNvSpPr>
          <p:nvPr>
            <p:ph type="sldNum" sz="quarter" idx="20"/>
          </p:nvPr>
        </p:nvSpPr>
        <p:spPr/>
        <p:txBody>
          <a:bodyPr/>
          <a:lstStyle>
            <a:lvl1pPr>
              <a:defRPr/>
            </a:lvl1pPr>
          </a:lstStyle>
          <a:p>
            <a:fld id="{8CCCDDCA-AC65-4B21-9370-BA6731484F9F}" type="slidenum">
              <a:rPr lang="en-GB" altLang="en-US"/>
              <a:pPr/>
              <a:t>‹#›</a:t>
            </a:fld>
            <a:endParaRPr lang="en-GB" altLang="en-US" dirty="0"/>
          </a:p>
        </p:txBody>
      </p:sp>
    </p:spTree>
    <p:extLst>
      <p:ext uri="{BB962C8B-B14F-4D97-AF65-F5344CB8AC3E}">
        <p14:creationId xmlns:p14="http://schemas.microsoft.com/office/powerpoint/2010/main" val="28980500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3 Column Slid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CE23D2C8-78FE-70AA-91C6-4E138B4C0CCC}"/>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Picture Placeholder 5">
            <a:extLst>
              <a:ext uri="{FF2B5EF4-FFF2-40B4-BE49-F238E27FC236}">
                <a16:creationId xmlns:a16="http://schemas.microsoft.com/office/drawing/2014/main" id="{DCFBB336-B9EA-4018-A38A-D5A65A8024B1}"/>
              </a:ext>
            </a:extLst>
          </p:cNvPr>
          <p:cNvSpPr>
            <a:spLocks noGrp="1" noChangeAspect="1"/>
          </p:cNvSpPr>
          <p:nvPr>
            <p:ph type="pic" sz="quarter" idx="15"/>
          </p:nvPr>
        </p:nvSpPr>
        <p:spPr>
          <a:xfrm>
            <a:off x="8047985" y="1628775"/>
            <a:ext cx="2592288" cy="2160000"/>
          </a:xfrm>
          <a:prstGeom prst="rect">
            <a:avLst/>
          </a:prstGeom>
          <a:noFill/>
        </p:spPr>
        <p:txBody>
          <a:bodyPr tIns="360000" rtlCol="0">
            <a:noAutofit/>
          </a:bodyPr>
          <a:lstStyle>
            <a:lvl1pPr algn="ctr">
              <a:defRPr sz="1100"/>
            </a:lvl1pPr>
          </a:lstStyle>
          <a:p>
            <a:pPr lvl="0"/>
            <a:endParaRPr lang="en-GB" noProof="0" dirty="0"/>
          </a:p>
        </p:txBody>
      </p:sp>
      <p:sp>
        <p:nvSpPr>
          <p:cNvPr id="12" name="Picture Placeholder 5">
            <a:extLst>
              <a:ext uri="{FF2B5EF4-FFF2-40B4-BE49-F238E27FC236}">
                <a16:creationId xmlns:a16="http://schemas.microsoft.com/office/drawing/2014/main" id="{34D9175B-21FD-4E2B-B1A6-A529C6994DD9}"/>
              </a:ext>
            </a:extLst>
          </p:cNvPr>
          <p:cNvSpPr>
            <a:spLocks noGrp="1" noChangeAspect="1"/>
          </p:cNvSpPr>
          <p:nvPr>
            <p:ph type="pic" sz="quarter" idx="16"/>
          </p:nvPr>
        </p:nvSpPr>
        <p:spPr>
          <a:xfrm>
            <a:off x="4803681" y="1628775"/>
            <a:ext cx="2592288" cy="2160000"/>
          </a:xfrm>
          <a:prstGeom prst="rect">
            <a:avLst/>
          </a:prstGeom>
          <a:noFill/>
        </p:spPr>
        <p:txBody>
          <a:bodyPr tIns="360000" rtlCol="0">
            <a:noAutofit/>
          </a:bodyPr>
          <a:lstStyle>
            <a:lvl1pPr algn="ctr">
              <a:defRPr sz="1100"/>
            </a:lvl1pPr>
          </a:lstStyle>
          <a:p>
            <a:pPr lvl="0"/>
            <a:endParaRPr lang="en-GB" noProof="0" dirty="0"/>
          </a:p>
        </p:txBody>
      </p:sp>
      <p:sp>
        <p:nvSpPr>
          <p:cNvPr id="13" name="Picture Placeholder 5">
            <a:extLst>
              <a:ext uri="{FF2B5EF4-FFF2-40B4-BE49-F238E27FC236}">
                <a16:creationId xmlns:a16="http://schemas.microsoft.com/office/drawing/2014/main" id="{5C316797-F3BD-4853-B895-86FF4B246D65}"/>
              </a:ext>
            </a:extLst>
          </p:cNvPr>
          <p:cNvSpPr>
            <a:spLocks noGrp="1" noChangeAspect="1"/>
          </p:cNvSpPr>
          <p:nvPr>
            <p:ph type="pic" sz="quarter" idx="17"/>
          </p:nvPr>
        </p:nvSpPr>
        <p:spPr>
          <a:xfrm>
            <a:off x="1559376" y="1628775"/>
            <a:ext cx="2592288" cy="2160000"/>
          </a:xfrm>
          <a:prstGeom prst="rect">
            <a:avLst/>
          </a:prstGeom>
          <a:noFill/>
        </p:spPr>
        <p:txBody>
          <a:bodyPr tIns="360000" rtlCol="0">
            <a:noAutofit/>
          </a:bodyPr>
          <a:lstStyle>
            <a:lvl1pPr algn="ctr">
              <a:defRPr sz="1100"/>
            </a:lvl1pPr>
          </a:lstStyle>
          <a:p>
            <a:pPr lvl="0"/>
            <a:endParaRPr lang="en-GB" noProof="0" dirty="0"/>
          </a:p>
        </p:txBody>
      </p: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1559376" y="3916946"/>
            <a:ext cx="2592288" cy="22121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9" name="Text Placeholder 6">
            <a:extLst>
              <a:ext uri="{FF2B5EF4-FFF2-40B4-BE49-F238E27FC236}">
                <a16:creationId xmlns:a16="http://schemas.microsoft.com/office/drawing/2014/main" id="{907DFE81-EE37-44F6-AEE8-62D6AE54FCF0}"/>
              </a:ext>
            </a:extLst>
          </p:cNvPr>
          <p:cNvSpPr>
            <a:spLocks noGrp="1"/>
          </p:cNvSpPr>
          <p:nvPr>
            <p:ph type="body" sz="quarter" idx="13"/>
          </p:nvPr>
        </p:nvSpPr>
        <p:spPr>
          <a:xfrm>
            <a:off x="4799856" y="3916946"/>
            <a:ext cx="2592288" cy="22121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6">
            <a:extLst>
              <a:ext uri="{FF2B5EF4-FFF2-40B4-BE49-F238E27FC236}">
                <a16:creationId xmlns:a16="http://schemas.microsoft.com/office/drawing/2014/main" id="{FEB2566C-4327-4264-8D6C-4B466DEDD4F8}"/>
              </a:ext>
            </a:extLst>
          </p:cNvPr>
          <p:cNvSpPr>
            <a:spLocks noGrp="1"/>
          </p:cNvSpPr>
          <p:nvPr>
            <p:ph type="body" sz="quarter" idx="14"/>
          </p:nvPr>
        </p:nvSpPr>
        <p:spPr>
          <a:xfrm>
            <a:off x="8047985" y="3916946"/>
            <a:ext cx="2592288" cy="22121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Footer Placeholder 2">
            <a:extLst>
              <a:ext uri="{FF2B5EF4-FFF2-40B4-BE49-F238E27FC236}">
                <a16:creationId xmlns:a16="http://schemas.microsoft.com/office/drawing/2014/main" id="{4206E3D8-E957-55FA-EDA5-1BE02B77E88C}"/>
              </a:ext>
            </a:extLst>
          </p:cNvPr>
          <p:cNvSpPr>
            <a:spLocks noGrp="1"/>
          </p:cNvSpPr>
          <p:nvPr>
            <p:ph type="ftr" sz="quarter" idx="18"/>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FA81B881-1711-A77B-BDE1-6EEA061BC708}"/>
              </a:ext>
            </a:extLst>
          </p:cNvPr>
          <p:cNvSpPr>
            <a:spLocks noGrp="1"/>
          </p:cNvSpPr>
          <p:nvPr>
            <p:ph type="sldNum" sz="quarter" idx="19"/>
          </p:nvPr>
        </p:nvSpPr>
        <p:spPr/>
        <p:txBody>
          <a:bodyPr/>
          <a:lstStyle>
            <a:lvl1pPr>
              <a:defRPr/>
            </a:lvl1pPr>
          </a:lstStyle>
          <a:p>
            <a:fld id="{780D76F5-C79F-4EAC-AA46-A4F972006BC5}" type="slidenum">
              <a:rPr lang="en-GB" altLang="en-US"/>
              <a:pPr/>
              <a:t>‹#›</a:t>
            </a:fld>
            <a:endParaRPr lang="en-GB" altLang="en-US" dirty="0"/>
          </a:p>
        </p:txBody>
      </p:sp>
    </p:spTree>
    <p:extLst>
      <p:ext uri="{BB962C8B-B14F-4D97-AF65-F5344CB8AC3E}">
        <p14:creationId xmlns:p14="http://schemas.microsoft.com/office/powerpoint/2010/main" val="14498452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3 Column Slid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3CAA064-A9C5-892F-21B0-AFC68793F5D7}"/>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Picture Placeholder 5">
            <a:extLst>
              <a:ext uri="{FF2B5EF4-FFF2-40B4-BE49-F238E27FC236}">
                <a16:creationId xmlns:a16="http://schemas.microsoft.com/office/drawing/2014/main" id="{DCFBB336-B9EA-4018-A38A-D5A65A8024B1}"/>
              </a:ext>
            </a:extLst>
          </p:cNvPr>
          <p:cNvSpPr>
            <a:spLocks noGrp="1" noChangeAspect="1"/>
          </p:cNvSpPr>
          <p:nvPr>
            <p:ph type="pic" sz="quarter" idx="15"/>
          </p:nvPr>
        </p:nvSpPr>
        <p:spPr>
          <a:xfrm>
            <a:off x="9120456" y="1628775"/>
            <a:ext cx="2592288" cy="2160000"/>
          </a:xfrm>
          <a:prstGeom prst="rect">
            <a:avLst/>
          </a:prstGeom>
          <a:noFill/>
        </p:spPr>
        <p:txBody>
          <a:bodyPr tIns="360000" rtlCol="0">
            <a:noAutofit/>
          </a:bodyPr>
          <a:lstStyle>
            <a:lvl1pPr algn="ctr">
              <a:defRPr sz="1100"/>
            </a:lvl1pPr>
          </a:lstStyle>
          <a:p>
            <a:pPr lvl="0"/>
            <a:endParaRPr lang="en-GB" noProof="0" dirty="0"/>
          </a:p>
        </p:txBody>
      </p:sp>
      <p:sp>
        <p:nvSpPr>
          <p:cNvPr id="12" name="Picture Placeholder 5">
            <a:extLst>
              <a:ext uri="{FF2B5EF4-FFF2-40B4-BE49-F238E27FC236}">
                <a16:creationId xmlns:a16="http://schemas.microsoft.com/office/drawing/2014/main" id="{34D9175B-21FD-4E2B-B1A6-A529C6994DD9}"/>
              </a:ext>
            </a:extLst>
          </p:cNvPr>
          <p:cNvSpPr>
            <a:spLocks noGrp="1" noChangeAspect="1"/>
          </p:cNvSpPr>
          <p:nvPr>
            <p:ph type="pic" sz="quarter" idx="16"/>
          </p:nvPr>
        </p:nvSpPr>
        <p:spPr>
          <a:xfrm>
            <a:off x="3359656" y="1628775"/>
            <a:ext cx="2592288" cy="2160000"/>
          </a:xfrm>
          <a:prstGeom prst="rect">
            <a:avLst/>
          </a:prstGeom>
          <a:noFill/>
        </p:spPr>
        <p:txBody>
          <a:bodyPr tIns="360000" rtlCol="0">
            <a:noAutofit/>
          </a:bodyPr>
          <a:lstStyle>
            <a:lvl1pPr algn="ctr">
              <a:defRPr sz="1100"/>
            </a:lvl1pPr>
          </a:lstStyle>
          <a:p>
            <a:pPr lvl="0"/>
            <a:endParaRPr lang="en-GB" noProof="0" dirty="0"/>
          </a:p>
        </p:txBody>
      </p:sp>
      <p:sp>
        <p:nvSpPr>
          <p:cNvPr id="13" name="Picture Placeholder 5">
            <a:extLst>
              <a:ext uri="{FF2B5EF4-FFF2-40B4-BE49-F238E27FC236}">
                <a16:creationId xmlns:a16="http://schemas.microsoft.com/office/drawing/2014/main" id="{5C316797-F3BD-4853-B895-86FF4B246D65}"/>
              </a:ext>
            </a:extLst>
          </p:cNvPr>
          <p:cNvSpPr>
            <a:spLocks noGrp="1" noChangeAspect="1"/>
          </p:cNvSpPr>
          <p:nvPr>
            <p:ph type="pic" sz="quarter" idx="17"/>
          </p:nvPr>
        </p:nvSpPr>
        <p:spPr>
          <a:xfrm>
            <a:off x="479256" y="1628775"/>
            <a:ext cx="2592288" cy="2160000"/>
          </a:xfrm>
          <a:prstGeom prst="rect">
            <a:avLst/>
          </a:prstGeom>
          <a:noFill/>
        </p:spPr>
        <p:txBody>
          <a:bodyPr tIns="360000" rtlCol="0">
            <a:noAutofit/>
          </a:bodyPr>
          <a:lstStyle>
            <a:lvl1pPr algn="ctr">
              <a:defRPr sz="1100"/>
            </a:lvl1pPr>
          </a:lstStyle>
          <a:p>
            <a:pPr lvl="0"/>
            <a:endParaRPr lang="en-GB" noProof="0" dirty="0"/>
          </a:p>
        </p:txBody>
      </p: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256" y="3907813"/>
            <a:ext cx="2592288" cy="222130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9" name="Text Placeholder 6">
            <a:extLst>
              <a:ext uri="{FF2B5EF4-FFF2-40B4-BE49-F238E27FC236}">
                <a16:creationId xmlns:a16="http://schemas.microsoft.com/office/drawing/2014/main" id="{907DFE81-EE37-44F6-AEE8-62D6AE54FCF0}"/>
              </a:ext>
            </a:extLst>
          </p:cNvPr>
          <p:cNvSpPr>
            <a:spLocks noGrp="1"/>
          </p:cNvSpPr>
          <p:nvPr>
            <p:ph type="body" sz="quarter" idx="13"/>
          </p:nvPr>
        </p:nvSpPr>
        <p:spPr>
          <a:xfrm>
            <a:off x="3359656" y="3907813"/>
            <a:ext cx="2592288" cy="222130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6">
            <a:extLst>
              <a:ext uri="{FF2B5EF4-FFF2-40B4-BE49-F238E27FC236}">
                <a16:creationId xmlns:a16="http://schemas.microsoft.com/office/drawing/2014/main" id="{FEB2566C-4327-4264-8D6C-4B466DEDD4F8}"/>
              </a:ext>
            </a:extLst>
          </p:cNvPr>
          <p:cNvSpPr>
            <a:spLocks noGrp="1"/>
          </p:cNvSpPr>
          <p:nvPr>
            <p:ph type="body" sz="quarter" idx="14"/>
          </p:nvPr>
        </p:nvSpPr>
        <p:spPr>
          <a:xfrm>
            <a:off x="9120456" y="3907813"/>
            <a:ext cx="2592288" cy="222130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Picture Placeholder 5">
            <a:extLst>
              <a:ext uri="{FF2B5EF4-FFF2-40B4-BE49-F238E27FC236}">
                <a16:creationId xmlns:a16="http://schemas.microsoft.com/office/drawing/2014/main" id="{367AC473-641C-4D11-989C-010D7F54B964}"/>
              </a:ext>
            </a:extLst>
          </p:cNvPr>
          <p:cNvSpPr>
            <a:spLocks noGrp="1" noChangeAspect="1"/>
          </p:cNvSpPr>
          <p:nvPr>
            <p:ph type="pic" sz="quarter" idx="21"/>
          </p:nvPr>
        </p:nvSpPr>
        <p:spPr>
          <a:xfrm>
            <a:off x="6240056" y="1628775"/>
            <a:ext cx="2592288" cy="2160000"/>
          </a:xfrm>
          <a:prstGeom prst="rect">
            <a:avLst/>
          </a:prstGeom>
          <a:noFill/>
        </p:spPr>
        <p:txBody>
          <a:bodyPr tIns="360000" rtlCol="0">
            <a:noAutofit/>
          </a:bodyPr>
          <a:lstStyle>
            <a:lvl1pPr algn="ctr">
              <a:defRPr sz="1100"/>
            </a:lvl1pPr>
          </a:lstStyle>
          <a:p>
            <a:pPr lvl="0"/>
            <a:endParaRPr lang="en-GB" noProof="0" dirty="0"/>
          </a:p>
        </p:txBody>
      </p:sp>
      <p:sp>
        <p:nvSpPr>
          <p:cNvPr id="19" name="Text Placeholder 6">
            <a:extLst>
              <a:ext uri="{FF2B5EF4-FFF2-40B4-BE49-F238E27FC236}">
                <a16:creationId xmlns:a16="http://schemas.microsoft.com/office/drawing/2014/main" id="{9169CFF4-0348-4B11-B72A-687ADBD64890}"/>
              </a:ext>
            </a:extLst>
          </p:cNvPr>
          <p:cNvSpPr>
            <a:spLocks noGrp="1"/>
          </p:cNvSpPr>
          <p:nvPr>
            <p:ph type="body" sz="quarter" idx="22"/>
          </p:nvPr>
        </p:nvSpPr>
        <p:spPr>
          <a:xfrm>
            <a:off x="6240056" y="3907813"/>
            <a:ext cx="2592288" cy="222130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Footer Placeholder 2">
            <a:extLst>
              <a:ext uri="{FF2B5EF4-FFF2-40B4-BE49-F238E27FC236}">
                <a16:creationId xmlns:a16="http://schemas.microsoft.com/office/drawing/2014/main" id="{EE592671-5C53-91DA-1FC0-AD2C4C4CD572}"/>
              </a:ext>
            </a:extLst>
          </p:cNvPr>
          <p:cNvSpPr>
            <a:spLocks noGrp="1"/>
          </p:cNvSpPr>
          <p:nvPr>
            <p:ph type="ftr" sz="quarter" idx="23"/>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114CA740-5FAF-F8BD-DD52-B851030C794B}"/>
              </a:ext>
            </a:extLst>
          </p:cNvPr>
          <p:cNvSpPr>
            <a:spLocks noGrp="1"/>
          </p:cNvSpPr>
          <p:nvPr>
            <p:ph type="sldNum" sz="quarter" idx="24"/>
          </p:nvPr>
        </p:nvSpPr>
        <p:spPr/>
        <p:txBody>
          <a:bodyPr/>
          <a:lstStyle>
            <a:lvl1pPr>
              <a:defRPr/>
            </a:lvl1pPr>
          </a:lstStyle>
          <a:p>
            <a:fld id="{E2AB7543-C22F-4CE5-B6AF-5FFCD0782B3D}" type="slidenum">
              <a:rPr lang="en-GB" altLang="en-US"/>
              <a:pPr/>
              <a:t>‹#›</a:t>
            </a:fld>
            <a:endParaRPr lang="en-GB" altLang="en-US" dirty="0"/>
          </a:p>
        </p:txBody>
      </p:sp>
    </p:spTree>
    <p:extLst>
      <p:ext uri="{BB962C8B-B14F-4D97-AF65-F5344CB8AC3E}">
        <p14:creationId xmlns:p14="http://schemas.microsoft.com/office/powerpoint/2010/main" val="286328949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3 Column Slid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7DCB71F-F828-EE5A-F07D-04BE36DF6F7F}"/>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Picture Placeholder 5">
            <a:extLst>
              <a:ext uri="{FF2B5EF4-FFF2-40B4-BE49-F238E27FC236}">
                <a16:creationId xmlns:a16="http://schemas.microsoft.com/office/drawing/2014/main" id="{DCFBB336-B9EA-4018-A38A-D5A65A8024B1}"/>
              </a:ext>
            </a:extLst>
          </p:cNvPr>
          <p:cNvSpPr>
            <a:spLocks noGrp="1" noChangeAspect="1"/>
          </p:cNvSpPr>
          <p:nvPr>
            <p:ph type="pic" sz="quarter" idx="15"/>
          </p:nvPr>
        </p:nvSpPr>
        <p:spPr>
          <a:xfrm>
            <a:off x="8264129" y="1628775"/>
            <a:ext cx="2160000" cy="2160000"/>
          </a:xfrm>
          <a:prstGeom prst="ellipse">
            <a:avLst/>
          </a:prstGeom>
          <a:noFill/>
        </p:spPr>
        <p:txBody>
          <a:bodyPr tIns="360000" rtlCol="0">
            <a:noAutofit/>
          </a:bodyPr>
          <a:lstStyle>
            <a:lvl1pPr algn="ctr">
              <a:defRPr sz="1100"/>
            </a:lvl1pPr>
          </a:lstStyle>
          <a:p>
            <a:pPr lvl="0"/>
            <a:endParaRPr lang="en-GB" noProof="0" dirty="0"/>
          </a:p>
        </p:txBody>
      </p:sp>
      <p:sp>
        <p:nvSpPr>
          <p:cNvPr id="12" name="Picture Placeholder 5">
            <a:extLst>
              <a:ext uri="{FF2B5EF4-FFF2-40B4-BE49-F238E27FC236}">
                <a16:creationId xmlns:a16="http://schemas.microsoft.com/office/drawing/2014/main" id="{34D9175B-21FD-4E2B-B1A6-A529C6994DD9}"/>
              </a:ext>
            </a:extLst>
          </p:cNvPr>
          <p:cNvSpPr>
            <a:spLocks noGrp="1" noChangeAspect="1"/>
          </p:cNvSpPr>
          <p:nvPr>
            <p:ph type="pic" sz="quarter" idx="16"/>
          </p:nvPr>
        </p:nvSpPr>
        <p:spPr>
          <a:xfrm>
            <a:off x="5019825" y="1628775"/>
            <a:ext cx="2160000" cy="2160000"/>
          </a:xfrm>
          <a:prstGeom prst="ellipse">
            <a:avLst/>
          </a:prstGeom>
          <a:noFill/>
        </p:spPr>
        <p:txBody>
          <a:bodyPr tIns="360000" rtlCol="0">
            <a:noAutofit/>
          </a:bodyPr>
          <a:lstStyle>
            <a:lvl1pPr algn="ctr">
              <a:defRPr sz="1100"/>
            </a:lvl1pPr>
          </a:lstStyle>
          <a:p>
            <a:pPr lvl="0"/>
            <a:endParaRPr lang="en-GB" noProof="0" dirty="0"/>
          </a:p>
        </p:txBody>
      </p:sp>
      <p:sp>
        <p:nvSpPr>
          <p:cNvPr id="13" name="Picture Placeholder 5">
            <a:extLst>
              <a:ext uri="{FF2B5EF4-FFF2-40B4-BE49-F238E27FC236}">
                <a16:creationId xmlns:a16="http://schemas.microsoft.com/office/drawing/2014/main" id="{5C316797-F3BD-4853-B895-86FF4B246D65}"/>
              </a:ext>
            </a:extLst>
          </p:cNvPr>
          <p:cNvSpPr>
            <a:spLocks noGrp="1" noChangeAspect="1"/>
          </p:cNvSpPr>
          <p:nvPr>
            <p:ph type="pic" sz="quarter" idx="17"/>
          </p:nvPr>
        </p:nvSpPr>
        <p:spPr>
          <a:xfrm>
            <a:off x="1775520" y="1628775"/>
            <a:ext cx="2160000" cy="2160000"/>
          </a:xfrm>
          <a:prstGeom prst="ellipse">
            <a:avLst/>
          </a:prstGeom>
          <a:noFill/>
        </p:spPr>
        <p:txBody>
          <a:bodyPr tIns="360000" rtlCol="0">
            <a:noAutofit/>
          </a:bodyPr>
          <a:lstStyle>
            <a:lvl1pPr algn="ctr">
              <a:defRPr sz="1100"/>
            </a:lvl1pPr>
          </a:lstStyle>
          <a:p>
            <a:pPr lvl="0"/>
            <a:endParaRPr lang="en-GB" noProof="0" dirty="0"/>
          </a:p>
        </p:txBody>
      </p: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1559376" y="4509119"/>
            <a:ext cx="2592288" cy="162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9" name="Text Placeholder 6">
            <a:extLst>
              <a:ext uri="{FF2B5EF4-FFF2-40B4-BE49-F238E27FC236}">
                <a16:creationId xmlns:a16="http://schemas.microsoft.com/office/drawing/2014/main" id="{907DFE81-EE37-44F6-AEE8-62D6AE54FCF0}"/>
              </a:ext>
            </a:extLst>
          </p:cNvPr>
          <p:cNvSpPr>
            <a:spLocks noGrp="1"/>
          </p:cNvSpPr>
          <p:nvPr>
            <p:ph type="body" sz="quarter" idx="13"/>
          </p:nvPr>
        </p:nvSpPr>
        <p:spPr>
          <a:xfrm>
            <a:off x="4799856" y="4509119"/>
            <a:ext cx="2592288" cy="162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6">
            <a:extLst>
              <a:ext uri="{FF2B5EF4-FFF2-40B4-BE49-F238E27FC236}">
                <a16:creationId xmlns:a16="http://schemas.microsoft.com/office/drawing/2014/main" id="{FEB2566C-4327-4264-8D6C-4B466DEDD4F8}"/>
              </a:ext>
            </a:extLst>
          </p:cNvPr>
          <p:cNvSpPr>
            <a:spLocks noGrp="1"/>
          </p:cNvSpPr>
          <p:nvPr>
            <p:ph type="body" sz="quarter" idx="14"/>
          </p:nvPr>
        </p:nvSpPr>
        <p:spPr>
          <a:xfrm>
            <a:off x="8047985" y="4509119"/>
            <a:ext cx="2592288" cy="162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6">
            <a:extLst>
              <a:ext uri="{FF2B5EF4-FFF2-40B4-BE49-F238E27FC236}">
                <a16:creationId xmlns:a16="http://schemas.microsoft.com/office/drawing/2014/main" id="{C630051C-7B26-461C-ACC0-FD1974248A45}"/>
              </a:ext>
            </a:extLst>
          </p:cNvPr>
          <p:cNvSpPr>
            <a:spLocks noGrp="1"/>
          </p:cNvSpPr>
          <p:nvPr>
            <p:ph type="body" sz="quarter" idx="18"/>
          </p:nvPr>
        </p:nvSpPr>
        <p:spPr>
          <a:xfrm>
            <a:off x="1559376" y="3916946"/>
            <a:ext cx="2592288" cy="540000"/>
          </a:xfrm>
        </p:spPr>
        <p:txBody>
          <a:bodyPr/>
          <a:lstStyle>
            <a:lvl1pPr>
              <a:defRPr b="1"/>
            </a:lvl1pPr>
          </a:lstStyle>
          <a:p>
            <a:pPr lvl="0"/>
            <a:r>
              <a:rPr lang="en-US"/>
              <a:t>Edit Master text styles</a:t>
            </a:r>
          </a:p>
        </p:txBody>
      </p:sp>
      <p:sp>
        <p:nvSpPr>
          <p:cNvPr id="16" name="Text Placeholder 6">
            <a:extLst>
              <a:ext uri="{FF2B5EF4-FFF2-40B4-BE49-F238E27FC236}">
                <a16:creationId xmlns:a16="http://schemas.microsoft.com/office/drawing/2014/main" id="{C839FA9A-46D7-49B0-82F5-D58DC52429FB}"/>
              </a:ext>
            </a:extLst>
          </p:cNvPr>
          <p:cNvSpPr>
            <a:spLocks noGrp="1"/>
          </p:cNvSpPr>
          <p:nvPr>
            <p:ph type="body" sz="quarter" idx="19"/>
          </p:nvPr>
        </p:nvSpPr>
        <p:spPr>
          <a:xfrm>
            <a:off x="4799856" y="3916946"/>
            <a:ext cx="2592288" cy="540000"/>
          </a:xfrm>
        </p:spPr>
        <p:txBody>
          <a:bodyPr/>
          <a:lstStyle>
            <a:lvl1pPr>
              <a:defRPr b="1"/>
            </a:lvl1pPr>
          </a:lstStyle>
          <a:p>
            <a:pPr lvl="0"/>
            <a:r>
              <a:rPr lang="en-US"/>
              <a:t>Edit Master text styles</a:t>
            </a:r>
          </a:p>
        </p:txBody>
      </p:sp>
      <p:sp>
        <p:nvSpPr>
          <p:cNvPr id="17" name="Text Placeholder 6">
            <a:extLst>
              <a:ext uri="{FF2B5EF4-FFF2-40B4-BE49-F238E27FC236}">
                <a16:creationId xmlns:a16="http://schemas.microsoft.com/office/drawing/2014/main" id="{BDC98802-45D6-4992-A0C2-E22B4FEF2AC4}"/>
              </a:ext>
            </a:extLst>
          </p:cNvPr>
          <p:cNvSpPr>
            <a:spLocks noGrp="1"/>
          </p:cNvSpPr>
          <p:nvPr>
            <p:ph type="body" sz="quarter" idx="20"/>
          </p:nvPr>
        </p:nvSpPr>
        <p:spPr>
          <a:xfrm>
            <a:off x="8047985" y="3916946"/>
            <a:ext cx="2592288" cy="540000"/>
          </a:xfrm>
        </p:spPr>
        <p:txBody>
          <a:bodyPr/>
          <a:lstStyle>
            <a:lvl1pPr>
              <a:defRPr b="1"/>
            </a:lvl1pPr>
          </a:lstStyle>
          <a:p>
            <a:pPr lvl="0"/>
            <a:r>
              <a:rPr lang="en-US"/>
              <a:t>Edit Master text styles</a:t>
            </a:r>
          </a:p>
        </p:txBody>
      </p:sp>
      <p:sp>
        <p:nvSpPr>
          <p:cNvPr id="3" name="Footer Placeholder 2">
            <a:extLst>
              <a:ext uri="{FF2B5EF4-FFF2-40B4-BE49-F238E27FC236}">
                <a16:creationId xmlns:a16="http://schemas.microsoft.com/office/drawing/2014/main" id="{05E934DC-6C4C-2887-2096-7520198F8BF7}"/>
              </a:ext>
            </a:extLst>
          </p:cNvPr>
          <p:cNvSpPr>
            <a:spLocks noGrp="1"/>
          </p:cNvSpPr>
          <p:nvPr>
            <p:ph type="ftr" sz="quarter" idx="21"/>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37FCCE17-A67E-4A64-4391-37C8BF3CB195}"/>
              </a:ext>
            </a:extLst>
          </p:cNvPr>
          <p:cNvSpPr>
            <a:spLocks noGrp="1"/>
          </p:cNvSpPr>
          <p:nvPr>
            <p:ph type="sldNum" sz="quarter" idx="22"/>
          </p:nvPr>
        </p:nvSpPr>
        <p:spPr/>
        <p:txBody>
          <a:bodyPr/>
          <a:lstStyle>
            <a:lvl1pPr>
              <a:defRPr/>
            </a:lvl1pPr>
          </a:lstStyle>
          <a:p>
            <a:fld id="{65EC1EF0-2E3C-4BC1-9DDC-4091054401DB}" type="slidenum">
              <a:rPr lang="en-GB" altLang="en-US"/>
              <a:pPr/>
              <a:t>‹#›</a:t>
            </a:fld>
            <a:endParaRPr lang="en-GB" altLang="en-US" dirty="0"/>
          </a:p>
        </p:txBody>
      </p:sp>
    </p:spTree>
    <p:extLst>
      <p:ext uri="{BB962C8B-B14F-4D97-AF65-F5344CB8AC3E}">
        <p14:creationId xmlns:p14="http://schemas.microsoft.com/office/powerpoint/2010/main" val="48454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Large Text">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5C50D499-5627-F593-6BFD-35FFB14FA2B1}"/>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1628775"/>
            <a:ext cx="8424863" cy="4464049"/>
          </a:xfrm>
        </p:spPr>
        <p:txBody>
          <a:bodyPr/>
          <a:lstStyle>
            <a:lvl1pPr>
              <a:defRPr sz="3200" b="1"/>
            </a:lvl1pPr>
            <a:lvl2pPr>
              <a:defRPr sz="3200" b="1"/>
            </a:lvl2pPr>
            <a:lvl3pPr>
              <a:defRPr sz="3200" b="1"/>
            </a:lvl3pPr>
            <a:lvl4pPr>
              <a:defRPr sz="3200" b="1"/>
            </a:lvl4pPr>
            <a:lvl5pPr>
              <a:defRPr sz="32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3" name="Footer Placeholder 2">
            <a:extLst>
              <a:ext uri="{FF2B5EF4-FFF2-40B4-BE49-F238E27FC236}">
                <a16:creationId xmlns:a16="http://schemas.microsoft.com/office/drawing/2014/main" id="{A068D827-5BAF-93FD-9B8C-176F878BD495}"/>
              </a:ext>
            </a:extLst>
          </p:cNvPr>
          <p:cNvSpPr>
            <a:spLocks noGrp="1"/>
          </p:cNvSpPr>
          <p:nvPr>
            <p:ph type="ftr" sz="quarter" idx="13"/>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37BF02D6-B092-6F4F-B649-E62DFBC9BFFB}"/>
              </a:ext>
            </a:extLst>
          </p:cNvPr>
          <p:cNvSpPr>
            <a:spLocks noGrp="1"/>
          </p:cNvSpPr>
          <p:nvPr>
            <p:ph type="sldNum" sz="quarter" idx="14"/>
          </p:nvPr>
        </p:nvSpPr>
        <p:spPr/>
        <p:txBody>
          <a:bodyPr/>
          <a:lstStyle>
            <a:lvl1pPr>
              <a:defRPr/>
            </a:lvl1pPr>
          </a:lstStyle>
          <a:p>
            <a:fld id="{DF23FBFC-92ED-4D55-AF3D-499B9D1E69D4}" type="slidenum">
              <a:rPr lang="en-GB" altLang="en-US"/>
              <a:pPr/>
              <a:t>‹#›</a:t>
            </a:fld>
            <a:endParaRPr lang="en-GB" altLang="en-US" dirty="0"/>
          </a:p>
        </p:txBody>
      </p:sp>
    </p:spTree>
    <p:extLst>
      <p:ext uri="{BB962C8B-B14F-4D97-AF65-F5344CB8AC3E}">
        <p14:creationId xmlns:p14="http://schemas.microsoft.com/office/powerpoint/2010/main" val="3559533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3 Column Slid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3FBDFD21-D2A3-ED05-7E02-3801B8C7F7AF}"/>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Picture Placeholder 5">
            <a:extLst>
              <a:ext uri="{FF2B5EF4-FFF2-40B4-BE49-F238E27FC236}">
                <a16:creationId xmlns:a16="http://schemas.microsoft.com/office/drawing/2014/main" id="{DCFBB336-B9EA-4018-A38A-D5A65A8024B1}"/>
              </a:ext>
            </a:extLst>
          </p:cNvPr>
          <p:cNvSpPr>
            <a:spLocks noGrp="1" noChangeAspect="1"/>
          </p:cNvSpPr>
          <p:nvPr>
            <p:ph type="pic" sz="quarter" idx="15"/>
          </p:nvPr>
        </p:nvSpPr>
        <p:spPr>
          <a:xfrm>
            <a:off x="9336600" y="1628775"/>
            <a:ext cx="2160000" cy="2160000"/>
          </a:xfrm>
          <a:prstGeom prst="ellipse">
            <a:avLst/>
          </a:prstGeom>
          <a:noFill/>
        </p:spPr>
        <p:txBody>
          <a:bodyPr tIns="360000" rtlCol="0">
            <a:noAutofit/>
          </a:bodyPr>
          <a:lstStyle>
            <a:lvl1pPr algn="ctr">
              <a:defRPr sz="1100"/>
            </a:lvl1pPr>
          </a:lstStyle>
          <a:p>
            <a:pPr lvl="0"/>
            <a:endParaRPr lang="en-GB" noProof="0" dirty="0"/>
          </a:p>
        </p:txBody>
      </p:sp>
      <p:sp>
        <p:nvSpPr>
          <p:cNvPr id="12" name="Picture Placeholder 5">
            <a:extLst>
              <a:ext uri="{FF2B5EF4-FFF2-40B4-BE49-F238E27FC236}">
                <a16:creationId xmlns:a16="http://schemas.microsoft.com/office/drawing/2014/main" id="{34D9175B-21FD-4E2B-B1A6-A529C6994DD9}"/>
              </a:ext>
            </a:extLst>
          </p:cNvPr>
          <p:cNvSpPr>
            <a:spLocks noGrp="1" noChangeAspect="1"/>
          </p:cNvSpPr>
          <p:nvPr>
            <p:ph type="pic" sz="quarter" idx="16"/>
          </p:nvPr>
        </p:nvSpPr>
        <p:spPr>
          <a:xfrm>
            <a:off x="3575800" y="1628775"/>
            <a:ext cx="2160000" cy="2160000"/>
          </a:xfrm>
          <a:prstGeom prst="ellipse">
            <a:avLst/>
          </a:prstGeom>
          <a:noFill/>
        </p:spPr>
        <p:txBody>
          <a:bodyPr tIns="360000" rtlCol="0">
            <a:noAutofit/>
          </a:bodyPr>
          <a:lstStyle>
            <a:lvl1pPr algn="ctr">
              <a:defRPr sz="1100"/>
            </a:lvl1pPr>
          </a:lstStyle>
          <a:p>
            <a:pPr lvl="0"/>
            <a:endParaRPr lang="en-GB" noProof="0" dirty="0"/>
          </a:p>
        </p:txBody>
      </p:sp>
      <p:sp>
        <p:nvSpPr>
          <p:cNvPr id="13" name="Picture Placeholder 5">
            <a:extLst>
              <a:ext uri="{FF2B5EF4-FFF2-40B4-BE49-F238E27FC236}">
                <a16:creationId xmlns:a16="http://schemas.microsoft.com/office/drawing/2014/main" id="{5C316797-F3BD-4853-B895-86FF4B246D65}"/>
              </a:ext>
            </a:extLst>
          </p:cNvPr>
          <p:cNvSpPr>
            <a:spLocks noGrp="1" noChangeAspect="1"/>
          </p:cNvSpPr>
          <p:nvPr>
            <p:ph type="pic" sz="quarter" idx="17"/>
          </p:nvPr>
        </p:nvSpPr>
        <p:spPr>
          <a:xfrm>
            <a:off x="695400" y="1628775"/>
            <a:ext cx="2160000" cy="2160000"/>
          </a:xfrm>
          <a:prstGeom prst="ellipse">
            <a:avLst/>
          </a:prstGeom>
          <a:noFill/>
        </p:spPr>
        <p:txBody>
          <a:bodyPr tIns="360000" rtlCol="0">
            <a:noAutofit/>
          </a:bodyPr>
          <a:lstStyle>
            <a:lvl1pPr algn="ctr">
              <a:defRPr sz="1100"/>
            </a:lvl1pPr>
          </a:lstStyle>
          <a:p>
            <a:pPr lvl="0"/>
            <a:endParaRPr lang="en-GB" noProof="0" dirty="0"/>
          </a:p>
        </p:txBody>
      </p: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256" y="4509119"/>
            <a:ext cx="2592288" cy="162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9" name="Text Placeholder 6">
            <a:extLst>
              <a:ext uri="{FF2B5EF4-FFF2-40B4-BE49-F238E27FC236}">
                <a16:creationId xmlns:a16="http://schemas.microsoft.com/office/drawing/2014/main" id="{907DFE81-EE37-44F6-AEE8-62D6AE54FCF0}"/>
              </a:ext>
            </a:extLst>
          </p:cNvPr>
          <p:cNvSpPr>
            <a:spLocks noGrp="1"/>
          </p:cNvSpPr>
          <p:nvPr>
            <p:ph type="body" sz="quarter" idx="13"/>
          </p:nvPr>
        </p:nvSpPr>
        <p:spPr>
          <a:xfrm>
            <a:off x="3359656" y="4509119"/>
            <a:ext cx="2592288" cy="162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6">
            <a:extLst>
              <a:ext uri="{FF2B5EF4-FFF2-40B4-BE49-F238E27FC236}">
                <a16:creationId xmlns:a16="http://schemas.microsoft.com/office/drawing/2014/main" id="{FEB2566C-4327-4264-8D6C-4B466DEDD4F8}"/>
              </a:ext>
            </a:extLst>
          </p:cNvPr>
          <p:cNvSpPr>
            <a:spLocks noGrp="1"/>
          </p:cNvSpPr>
          <p:nvPr>
            <p:ph type="body" sz="quarter" idx="14"/>
          </p:nvPr>
        </p:nvSpPr>
        <p:spPr>
          <a:xfrm>
            <a:off x="9120456" y="4509119"/>
            <a:ext cx="2592288" cy="162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6">
            <a:extLst>
              <a:ext uri="{FF2B5EF4-FFF2-40B4-BE49-F238E27FC236}">
                <a16:creationId xmlns:a16="http://schemas.microsoft.com/office/drawing/2014/main" id="{C630051C-7B26-461C-ACC0-FD1974248A45}"/>
              </a:ext>
            </a:extLst>
          </p:cNvPr>
          <p:cNvSpPr>
            <a:spLocks noGrp="1"/>
          </p:cNvSpPr>
          <p:nvPr>
            <p:ph type="body" sz="quarter" idx="18"/>
          </p:nvPr>
        </p:nvSpPr>
        <p:spPr>
          <a:xfrm>
            <a:off x="479256" y="3916946"/>
            <a:ext cx="2592288" cy="540000"/>
          </a:xfrm>
        </p:spPr>
        <p:txBody>
          <a:bodyPr/>
          <a:lstStyle>
            <a:lvl1pPr>
              <a:defRPr b="1"/>
            </a:lvl1pPr>
          </a:lstStyle>
          <a:p>
            <a:pPr lvl="0"/>
            <a:r>
              <a:rPr lang="en-US"/>
              <a:t>Edit Master text styles</a:t>
            </a:r>
          </a:p>
        </p:txBody>
      </p:sp>
      <p:sp>
        <p:nvSpPr>
          <p:cNvPr id="16" name="Text Placeholder 6">
            <a:extLst>
              <a:ext uri="{FF2B5EF4-FFF2-40B4-BE49-F238E27FC236}">
                <a16:creationId xmlns:a16="http://schemas.microsoft.com/office/drawing/2014/main" id="{C839FA9A-46D7-49B0-82F5-D58DC52429FB}"/>
              </a:ext>
            </a:extLst>
          </p:cNvPr>
          <p:cNvSpPr>
            <a:spLocks noGrp="1"/>
          </p:cNvSpPr>
          <p:nvPr>
            <p:ph type="body" sz="quarter" idx="19"/>
          </p:nvPr>
        </p:nvSpPr>
        <p:spPr>
          <a:xfrm>
            <a:off x="3359656" y="3916946"/>
            <a:ext cx="2592288" cy="540000"/>
          </a:xfrm>
        </p:spPr>
        <p:txBody>
          <a:bodyPr/>
          <a:lstStyle>
            <a:lvl1pPr>
              <a:defRPr b="1"/>
            </a:lvl1pPr>
          </a:lstStyle>
          <a:p>
            <a:pPr lvl="0"/>
            <a:r>
              <a:rPr lang="en-US"/>
              <a:t>Edit Master text styles</a:t>
            </a:r>
          </a:p>
        </p:txBody>
      </p:sp>
      <p:sp>
        <p:nvSpPr>
          <p:cNvPr id="17" name="Text Placeholder 6">
            <a:extLst>
              <a:ext uri="{FF2B5EF4-FFF2-40B4-BE49-F238E27FC236}">
                <a16:creationId xmlns:a16="http://schemas.microsoft.com/office/drawing/2014/main" id="{BDC98802-45D6-4992-A0C2-E22B4FEF2AC4}"/>
              </a:ext>
            </a:extLst>
          </p:cNvPr>
          <p:cNvSpPr>
            <a:spLocks noGrp="1"/>
          </p:cNvSpPr>
          <p:nvPr>
            <p:ph type="body" sz="quarter" idx="20"/>
          </p:nvPr>
        </p:nvSpPr>
        <p:spPr>
          <a:xfrm>
            <a:off x="9120456" y="3916946"/>
            <a:ext cx="2592288" cy="540000"/>
          </a:xfrm>
        </p:spPr>
        <p:txBody>
          <a:bodyPr/>
          <a:lstStyle>
            <a:lvl1pPr>
              <a:defRPr b="1"/>
            </a:lvl1pPr>
          </a:lstStyle>
          <a:p>
            <a:pPr lvl="0"/>
            <a:r>
              <a:rPr lang="en-US"/>
              <a:t>Edit Master text styles</a:t>
            </a:r>
          </a:p>
        </p:txBody>
      </p:sp>
      <p:sp>
        <p:nvSpPr>
          <p:cNvPr id="18" name="Picture Placeholder 5">
            <a:extLst>
              <a:ext uri="{FF2B5EF4-FFF2-40B4-BE49-F238E27FC236}">
                <a16:creationId xmlns:a16="http://schemas.microsoft.com/office/drawing/2014/main" id="{367AC473-641C-4D11-989C-010D7F54B964}"/>
              </a:ext>
            </a:extLst>
          </p:cNvPr>
          <p:cNvSpPr>
            <a:spLocks noGrp="1" noChangeAspect="1"/>
          </p:cNvSpPr>
          <p:nvPr>
            <p:ph type="pic" sz="quarter" idx="21"/>
          </p:nvPr>
        </p:nvSpPr>
        <p:spPr>
          <a:xfrm>
            <a:off x="6456200" y="1628775"/>
            <a:ext cx="2160000" cy="2160000"/>
          </a:xfrm>
          <a:prstGeom prst="ellipse">
            <a:avLst/>
          </a:prstGeom>
          <a:noFill/>
        </p:spPr>
        <p:txBody>
          <a:bodyPr tIns="360000" rtlCol="0">
            <a:noAutofit/>
          </a:bodyPr>
          <a:lstStyle>
            <a:lvl1pPr algn="ctr">
              <a:defRPr sz="1100"/>
            </a:lvl1pPr>
          </a:lstStyle>
          <a:p>
            <a:pPr lvl="0"/>
            <a:endParaRPr lang="en-GB" noProof="0" dirty="0"/>
          </a:p>
        </p:txBody>
      </p:sp>
      <p:sp>
        <p:nvSpPr>
          <p:cNvPr id="19" name="Text Placeholder 6">
            <a:extLst>
              <a:ext uri="{FF2B5EF4-FFF2-40B4-BE49-F238E27FC236}">
                <a16:creationId xmlns:a16="http://schemas.microsoft.com/office/drawing/2014/main" id="{9169CFF4-0348-4B11-B72A-687ADBD64890}"/>
              </a:ext>
            </a:extLst>
          </p:cNvPr>
          <p:cNvSpPr>
            <a:spLocks noGrp="1"/>
          </p:cNvSpPr>
          <p:nvPr>
            <p:ph type="body" sz="quarter" idx="22"/>
          </p:nvPr>
        </p:nvSpPr>
        <p:spPr>
          <a:xfrm>
            <a:off x="6240056" y="4509119"/>
            <a:ext cx="2592288" cy="162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6">
            <a:extLst>
              <a:ext uri="{FF2B5EF4-FFF2-40B4-BE49-F238E27FC236}">
                <a16:creationId xmlns:a16="http://schemas.microsoft.com/office/drawing/2014/main" id="{F3BE0F7B-FB10-46D3-83B5-809693118063}"/>
              </a:ext>
            </a:extLst>
          </p:cNvPr>
          <p:cNvSpPr>
            <a:spLocks noGrp="1"/>
          </p:cNvSpPr>
          <p:nvPr>
            <p:ph type="body" sz="quarter" idx="23"/>
          </p:nvPr>
        </p:nvSpPr>
        <p:spPr>
          <a:xfrm>
            <a:off x="6240056" y="3916946"/>
            <a:ext cx="2592288" cy="540000"/>
          </a:xfrm>
        </p:spPr>
        <p:txBody>
          <a:bodyPr/>
          <a:lstStyle>
            <a:lvl1pPr>
              <a:defRPr b="1"/>
            </a:lvl1pPr>
          </a:lstStyle>
          <a:p>
            <a:pPr lvl="0"/>
            <a:r>
              <a:rPr lang="en-US"/>
              <a:t>Edit Master text styles</a:t>
            </a:r>
          </a:p>
        </p:txBody>
      </p:sp>
      <p:sp>
        <p:nvSpPr>
          <p:cNvPr id="3" name="Footer Placeholder 2">
            <a:extLst>
              <a:ext uri="{FF2B5EF4-FFF2-40B4-BE49-F238E27FC236}">
                <a16:creationId xmlns:a16="http://schemas.microsoft.com/office/drawing/2014/main" id="{2D63DCB6-BA62-58C3-8FD1-B35B096E9979}"/>
              </a:ext>
            </a:extLst>
          </p:cNvPr>
          <p:cNvSpPr>
            <a:spLocks noGrp="1"/>
          </p:cNvSpPr>
          <p:nvPr>
            <p:ph type="ftr" sz="quarter" idx="24"/>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E19AB013-51AF-8729-D50D-C8E1C627B003}"/>
              </a:ext>
            </a:extLst>
          </p:cNvPr>
          <p:cNvSpPr>
            <a:spLocks noGrp="1"/>
          </p:cNvSpPr>
          <p:nvPr>
            <p:ph type="sldNum" sz="quarter" idx="25"/>
          </p:nvPr>
        </p:nvSpPr>
        <p:spPr/>
        <p:txBody>
          <a:bodyPr/>
          <a:lstStyle>
            <a:lvl1pPr>
              <a:defRPr/>
            </a:lvl1pPr>
          </a:lstStyle>
          <a:p>
            <a:fld id="{4C11A230-5BC8-4DF7-A4E8-8AC45DDFECBD}" type="slidenum">
              <a:rPr lang="en-GB" altLang="en-US"/>
              <a:pPr/>
              <a:t>‹#›</a:t>
            </a:fld>
            <a:endParaRPr lang="en-GB" altLang="en-US" dirty="0"/>
          </a:p>
        </p:txBody>
      </p:sp>
    </p:spTree>
    <p:extLst>
      <p:ext uri="{BB962C8B-B14F-4D97-AF65-F5344CB8AC3E}">
        <p14:creationId xmlns:p14="http://schemas.microsoft.com/office/powerpoint/2010/main" val="34839063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01 Chapter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7A1C7-3FAE-4F5A-9250-D2CD9D6E2F86}"/>
              </a:ext>
            </a:extLst>
          </p:cNvPr>
          <p:cNvSpPr>
            <a:spLocks noGrp="1"/>
          </p:cNvSpPr>
          <p:nvPr>
            <p:ph type="title"/>
          </p:nvPr>
        </p:nvSpPr>
        <p:spPr>
          <a:xfrm>
            <a:off x="479424" y="1628775"/>
            <a:ext cx="8424863" cy="1871663"/>
          </a:xfrm>
        </p:spPr>
        <p:txBody>
          <a:bodyPr anchor="b"/>
          <a:lstStyle>
            <a:lvl1pPr>
              <a:defRPr sz="4800" b="1" kern="700" spc="60" baseline="0"/>
            </a:lvl1pPr>
          </a:lstStyle>
          <a:p>
            <a:endParaRPr lang="en-GB" dirty="0"/>
          </a:p>
        </p:txBody>
      </p:sp>
      <p:sp>
        <p:nvSpPr>
          <p:cNvPr id="7" name="Text Placeholder 6">
            <a:extLst>
              <a:ext uri="{FF2B5EF4-FFF2-40B4-BE49-F238E27FC236}">
                <a16:creationId xmlns:a16="http://schemas.microsoft.com/office/drawing/2014/main" id="{F2DD7D72-2E17-44C9-A561-1D7BE19FA4F6}"/>
              </a:ext>
            </a:extLst>
          </p:cNvPr>
          <p:cNvSpPr>
            <a:spLocks noGrp="1"/>
          </p:cNvSpPr>
          <p:nvPr>
            <p:ph type="body" sz="quarter" idx="12"/>
          </p:nvPr>
        </p:nvSpPr>
        <p:spPr>
          <a:xfrm>
            <a:off x="479377" y="3500438"/>
            <a:ext cx="8424912" cy="1956416"/>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8">
            <a:extLst>
              <a:ext uri="{FF2B5EF4-FFF2-40B4-BE49-F238E27FC236}">
                <a16:creationId xmlns:a16="http://schemas.microsoft.com/office/drawing/2014/main" id="{13F329EE-585B-45F2-A542-BA7C40412881}"/>
              </a:ext>
            </a:extLst>
          </p:cNvPr>
          <p:cNvSpPr>
            <a:spLocks noGrp="1"/>
          </p:cNvSpPr>
          <p:nvPr>
            <p:ph type="body" sz="quarter" idx="13"/>
          </p:nvPr>
        </p:nvSpPr>
        <p:spPr>
          <a:xfrm>
            <a:off x="479426" y="0"/>
            <a:ext cx="3959823" cy="468000"/>
          </a:xfrm>
        </p:spPr>
        <p:txBody>
          <a:bodyPr anchor="b"/>
          <a:lstStyle>
            <a:lvl1pPr>
              <a:defRPr sz="1500"/>
            </a:lvl1pPr>
          </a:lstStyle>
          <a:p>
            <a:pPr lvl="0"/>
            <a:r>
              <a:rPr lang="en-US"/>
              <a:t>Edit Master text styles</a:t>
            </a:r>
          </a:p>
        </p:txBody>
      </p:sp>
      <p:sp>
        <p:nvSpPr>
          <p:cNvPr id="10" name="Text Placeholder 8">
            <a:extLst>
              <a:ext uri="{FF2B5EF4-FFF2-40B4-BE49-F238E27FC236}">
                <a16:creationId xmlns:a16="http://schemas.microsoft.com/office/drawing/2014/main" id="{CC705541-DF8B-4984-9CCB-C9C11A179EF4}"/>
              </a:ext>
            </a:extLst>
          </p:cNvPr>
          <p:cNvSpPr>
            <a:spLocks noGrp="1"/>
          </p:cNvSpPr>
          <p:nvPr>
            <p:ph type="body" sz="quarter" idx="14"/>
          </p:nvPr>
        </p:nvSpPr>
        <p:spPr>
          <a:xfrm>
            <a:off x="479426" y="548680"/>
            <a:ext cx="3959823" cy="288032"/>
          </a:xfrm>
        </p:spPr>
        <p:txBody>
          <a:bodyPr/>
          <a:lstStyle>
            <a:lvl1pPr>
              <a:defRPr sz="1100"/>
            </a:lvl1pPr>
          </a:lstStyle>
          <a:p>
            <a:pPr lvl="0"/>
            <a:r>
              <a:rPr lang="en-US"/>
              <a:t>Edit Master text styles</a:t>
            </a:r>
          </a:p>
        </p:txBody>
      </p:sp>
      <p:sp>
        <p:nvSpPr>
          <p:cNvPr id="12" name="Picture Placeholder 11">
            <a:extLst>
              <a:ext uri="{FF2B5EF4-FFF2-40B4-BE49-F238E27FC236}">
                <a16:creationId xmlns:a16="http://schemas.microsoft.com/office/drawing/2014/main" id="{62132A8E-56DE-407B-B229-D1B1BD98D109}"/>
              </a:ext>
            </a:extLst>
          </p:cNvPr>
          <p:cNvSpPr>
            <a:spLocks noGrp="1"/>
          </p:cNvSpPr>
          <p:nvPr>
            <p:ph type="pic" sz="quarter" idx="15"/>
          </p:nvPr>
        </p:nvSpPr>
        <p:spPr>
          <a:xfrm>
            <a:off x="8256240" y="107960"/>
            <a:ext cx="1872010" cy="720080"/>
          </a:xfrm>
        </p:spPr>
        <p:txBody>
          <a:bodyPr rtlCol="0">
            <a:noAutofit/>
          </a:bodyPr>
          <a:lstStyle>
            <a:lvl1pPr algn="ctr">
              <a:defRPr sz="1100"/>
            </a:lvl1pPr>
          </a:lstStyle>
          <a:p>
            <a:pPr lvl="0"/>
            <a:endParaRPr lang="en-GB" noProof="0" dirty="0"/>
          </a:p>
        </p:txBody>
      </p:sp>
      <p:sp>
        <p:nvSpPr>
          <p:cNvPr id="11" name="Picture Placeholder 11">
            <a:extLst>
              <a:ext uri="{FF2B5EF4-FFF2-40B4-BE49-F238E27FC236}">
                <a16:creationId xmlns:a16="http://schemas.microsoft.com/office/drawing/2014/main" id="{E9EB710B-62DB-124F-BDF6-BED86FA04518}"/>
              </a:ext>
            </a:extLst>
          </p:cNvPr>
          <p:cNvSpPr>
            <a:spLocks noGrp="1"/>
          </p:cNvSpPr>
          <p:nvPr>
            <p:ph type="pic" sz="quarter" idx="16"/>
          </p:nvPr>
        </p:nvSpPr>
        <p:spPr>
          <a:xfrm>
            <a:off x="6351939" y="107960"/>
            <a:ext cx="1872010" cy="720080"/>
          </a:xfrm>
        </p:spPr>
        <p:txBody>
          <a:bodyPr rtlCol="0">
            <a:noAutofit/>
          </a:bodyPr>
          <a:lstStyle>
            <a:lvl1pPr algn="ctr">
              <a:defRPr sz="1100"/>
            </a:lvl1pPr>
          </a:lstStyle>
          <a:p>
            <a:pPr lvl="0"/>
            <a:endParaRPr lang="en-GB" noProof="0" dirty="0"/>
          </a:p>
        </p:txBody>
      </p:sp>
      <p:sp>
        <p:nvSpPr>
          <p:cNvPr id="13" name="Picture Placeholder 11">
            <a:extLst>
              <a:ext uri="{FF2B5EF4-FFF2-40B4-BE49-F238E27FC236}">
                <a16:creationId xmlns:a16="http://schemas.microsoft.com/office/drawing/2014/main" id="{2913D38A-66F4-7447-9338-4DCDEB4B6D31}"/>
              </a:ext>
            </a:extLst>
          </p:cNvPr>
          <p:cNvSpPr>
            <a:spLocks noGrp="1"/>
          </p:cNvSpPr>
          <p:nvPr>
            <p:ph type="pic" sz="quarter" idx="17"/>
          </p:nvPr>
        </p:nvSpPr>
        <p:spPr>
          <a:xfrm>
            <a:off x="4439249" y="107960"/>
            <a:ext cx="1872010" cy="720080"/>
          </a:xfrm>
        </p:spPr>
        <p:txBody>
          <a:bodyPr rtlCol="0">
            <a:noAutofit/>
          </a:bodyPr>
          <a:lstStyle>
            <a:lvl1pPr algn="ctr">
              <a:defRPr sz="1100"/>
            </a:lvl1pPr>
          </a:lstStyle>
          <a:p>
            <a:pPr lvl="0"/>
            <a:endParaRPr lang="en-GB" noProof="0" dirty="0"/>
          </a:p>
        </p:txBody>
      </p:sp>
      <p:sp>
        <p:nvSpPr>
          <p:cNvPr id="3" name="Footer Placeholder 2">
            <a:extLst>
              <a:ext uri="{FF2B5EF4-FFF2-40B4-BE49-F238E27FC236}">
                <a16:creationId xmlns:a16="http://schemas.microsoft.com/office/drawing/2014/main" id="{2968E4AE-A8DC-5B51-BA2B-6AB4012AB664}"/>
              </a:ext>
            </a:extLst>
          </p:cNvPr>
          <p:cNvSpPr>
            <a:spLocks noGrp="1"/>
          </p:cNvSpPr>
          <p:nvPr>
            <p:ph type="ftr" sz="quarter" idx="18"/>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5F709E9E-A76F-E6E0-9D63-EE06055E4D41}"/>
              </a:ext>
            </a:extLst>
          </p:cNvPr>
          <p:cNvSpPr>
            <a:spLocks noGrp="1"/>
          </p:cNvSpPr>
          <p:nvPr>
            <p:ph type="sldNum" sz="quarter" idx="19"/>
          </p:nvPr>
        </p:nvSpPr>
        <p:spPr/>
        <p:txBody>
          <a:bodyPr/>
          <a:lstStyle>
            <a:lvl1pPr>
              <a:defRPr/>
            </a:lvl1pPr>
          </a:lstStyle>
          <a:p>
            <a:fld id="{8C4EB370-F28F-4C5F-9940-926B3054AECE}" type="slidenum">
              <a:rPr lang="en-GB" altLang="en-US"/>
              <a:pPr/>
              <a:t>‹#›</a:t>
            </a:fld>
            <a:endParaRPr lang="en-GB" altLang="en-US" dirty="0"/>
          </a:p>
        </p:txBody>
      </p:sp>
    </p:spTree>
    <p:extLst>
      <p:ext uri="{BB962C8B-B14F-4D97-AF65-F5344CB8AC3E}">
        <p14:creationId xmlns:p14="http://schemas.microsoft.com/office/powerpoint/2010/main" val="36565948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Large Text">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9E6E1BC-D401-A9DD-359C-4D8952932589}"/>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1628775"/>
            <a:ext cx="8424863" cy="4464049"/>
          </a:xfrm>
        </p:spPr>
        <p:txBody>
          <a:bodyPr/>
          <a:lstStyle>
            <a:lvl1pPr>
              <a:defRPr sz="3200" b="1"/>
            </a:lvl1pPr>
            <a:lvl2pPr>
              <a:defRPr sz="3200" b="1"/>
            </a:lvl2pPr>
            <a:lvl3pPr>
              <a:defRPr sz="3200" b="1"/>
            </a:lvl3pPr>
            <a:lvl4pPr>
              <a:defRPr sz="3200" b="1"/>
            </a:lvl4pPr>
            <a:lvl5pPr>
              <a:defRPr sz="32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3" name="Footer Placeholder 2">
            <a:extLst>
              <a:ext uri="{FF2B5EF4-FFF2-40B4-BE49-F238E27FC236}">
                <a16:creationId xmlns:a16="http://schemas.microsoft.com/office/drawing/2014/main" id="{7CC44349-596D-C955-41A5-365C935A6037}"/>
              </a:ext>
            </a:extLst>
          </p:cNvPr>
          <p:cNvSpPr>
            <a:spLocks noGrp="1"/>
          </p:cNvSpPr>
          <p:nvPr>
            <p:ph type="ftr" sz="quarter" idx="13"/>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12736CD5-3B90-D3BD-BD0C-3CCADCDF11D3}"/>
              </a:ext>
            </a:extLst>
          </p:cNvPr>
          <p:cNvSpPr>
            <a:spLocks noGrp="1"/>
          </p:cNvSpPr>
          <p:nvPr>
            <p:ph type="sldNum" sz="quarter" idx="14"/>
          </p:nvPr>
        </p:nvSpPr>
        <p:spPr/>
        <p:txBody>
          <a:bodyPr/>
          <a:lstStyle>
            <a:lvl1pPr>
              <a:defRPr/>
            </a:lvl1pPr>
          </a:lstStyle>
          <a:p>
            <a:fld id="{25A14AAD-16A9-4317-B16B-F55CC54E7155}" type="slidenum">
              <a:rPr lang="en-GB" altLang="en-US"/>
              <a:pPr/>
              <a:t>‹#›</a:t>
            </a:fld>
            <a:endParaRPr lang="en-GB" altLang="en-US" dirty="0"/>
          </a:p>
        </p:txBody>
      </p:sp>
    </p:spTree>
    <p:extLst>
      <p:ext uri="{BB962C8B-B14F-4D97-AF65-F5344CB8AC3E}">
        <p14:creationId xmlns:p14="http://schemas.microsoft.com/office/powerpoint/2010/main" val="38542757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 Column Slid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BD87CFFD-F2F0-0AF6-073F-040E320F2F93}"/>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1628775"/>
            <a:ext cx="5472559" cy="4464049"/>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6">
            <a:extLst>
              <a:ext uri="{FF2B5EF4-FFF2-40B4-BE49-F238E27FC236}">
                <a16:creationId xmlns:a16="http://schemas.microsoft.com/office/drawing/2014/main" id="{2757F486-52D5-45AE-9227-E2B4D0F51FE4}"/>
              </a:ext>
            </a:extLst>
          </p:cNvPr>
          <p:cNvSpPr>
            <a:spLocks noGrp="1"/>
          </p:cNvSpPr>
          <p:nvPr>
            <p:ph type="body" sz="quarter" idx="13"/>
          </p:nvPr>
        </p:nvSpPr>
        <p:spPr>
          <a:xfrm>
            <a:off x="6240018" y="1628775"/>
            <a:ext cx="5472559" cy="4464049"/>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itle Placeholder 1">
            <a:extLst>
              <a:ext uri="{FF2B5EF4-FFF2-40B4-BE49-F238E27FC236}">
                <a16:creationId xmlns:a16="http://schemas.microsoft.com/office/drawing/2014/main" id="{47FEF958-2132-4898-A509-F699B17B96D9}"/>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3" name="Footer Placeholder 2">
            <a:extLst>
              <a:ext uri="{FF2B5EF4-FFF2-40B4-BE49-F238E27FC236}">
                <a16:creationId xmlns:a16="http://schemas.microsoft.com/office/drawing/2014/main" id="{35F2A465-B17F-8A73-750D-A45459EB0613}"/>
              </a:ext>
            </a:extLst>
          </p:cNvPr>
          <p:cNvSpPr>
            <a:spLocks noGrp="1"/>
          </p:cNvSpPr>
          <p:nvPr>
            <p:ph type="ftr" sz="quarter" idx="14"/>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412AE8B4-0B89-6AD7-EA29-DC6D6F083F94}"/>
              </a:ext>
            </a:extLst>
          </p:cNvPr>
          <p:cNvSpPr>
            <a:spLocks noGrp="1"/>
          </p:cNvSpPr>
          <p:nvPr>
            <p:ph type="sldNum" sz="quarter" idx="15"/>
          </p:nvPr>
        </p:nvSpPr>
        <p:spPr/>
        <p:txBody>
          <a:bodyPr/>
          <a:lstStyle>
            <a:lvl1pPr>
              <a:defRPr/>
            </a:lvl1pPr>
          </a:lstStyle>
          <a:p>
            <a:fld id="{F53ED96F-AA29-429C-AE34-2C4B44F7D9C6}" type="slidenum">
              <a:rPr lang="en-GB" altLang="en-US"/>
              <a:pPr/>
              <a:t>‹#›</a:t>
            </a:fld>
            <a:endParaRPr lang="en-GB" altLang="en-US" dirty="0"/>
          </a:p>
        </p:txBody>
      </p:sp>
    </p:spTree>
    <p:extLst>
      <p:ext uri="{BB962C8B-B14F-4D97-AF65-F5344CB8AC3E}">
        <p14:creationId xmlns:p14="http://schemas.microsoft.com/office/powerpoint/2010/main" val="34506151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 Column Slid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157A8B45-A473-15E3-3437-8B06B0651C9A}"/>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1628775"/>
            <a:ext cx="3240311" cy="4464049"/>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9" name="Text Placeholder 6">
            <a:extLst>
              <a:ext uri="{FF2B5EF4-FFF2-40B4-BE49-F238E27FC236}">
                <a16:creationId xmlns:a16="http://schemas.microsoft.com/office/drawing/2014/main" id="{907DFE81-EE37-44F6-AEE8-62D6AE54FCF0}"/>
              </a:ext>
            </a:extLst>
          </p:cNvPr>
          <p:cNvSpPr>
            <a:spLocks noGrp="1"/>
          </p:cNvSpPr>
          <p:nvPr>
            <p:ph type="body" sz="quarter" idx="13"/>
          </p:nvPr>
        </p:nvSpPr>
        <p:spPr>
          <a:xfrm>
            <a:off x="4479789" y="1628775"/>
            <a:ext cx="3240311" cy="4464049"/>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6">
            <a:extLst>
              <a:ext uri="{FF2B5EF4-FFF2-40B4-BE49-F238E27FC236}">
                <a16:creationId xmlns:a16="http://schemas.microsoft.com/office/drawing/2014/main" id="{FEB2566C-4327-4264-8D6C-4B466DEDD4F8}"/>
              </a:ext>
            </a:extLst>
          </p:cNvPr>
          <p:cNvSpPr>
            <a:spLocks noGrp="1"/>
          </p:cNvSpPr>
          <p:nvPr>
            <p:ph type="body" sz="quarter" idx="14"/>
          </p:nvPr>
        </p:nvSpPr>
        <p:spPr>
          <a:xfrm>
            <a:off x="8480153" y="1628775"/>
            <a:ext cx="3240311" cy="4464049"/>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Footer Placeholder 2">
            <a:extLst>
              <a:ext uri="{FF2B5EF4-FFF2-40B4-BE49-F238E27FC236}">
                <a16:creationId xmlns:a16="http://schemas.microsoft.com/office/drawing/2014/main" id="{A954188E-4686-931A-A539-817F24BBE82C}"/>
              </a:ext>
            </a:extLst>
          </p:cNvPr>
          <p:cNvSpPr>
            <a:spLocks noGrp="1"/>
          </p:cNvSpPr>
          <p:nvPr>
            <p:ph type="ftr" sz="quarter" idx="15"/>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6909B7E8-775E-0132-33FF-5C8682F6C9ED}"/>
              </a:ext>
            </a:extLst>
          </p:cNvPr>
          <p:cNvSpPr>
            <a:spLocks noGrp="1"/>
          </p:cNvSpPr>
          <p:nvPr>
            <p:ph type="sldNum" sz="quarter" idx="16"/>
          </p:nvPr>
        </p:nvSpPr>
        <p:spPr/>
        <p:txBody>
          <a:bodyPr/>
          <a:lstStyle>
            <a:lvl1pPr>
              <a:defRPr/>
            </a:lvl1pPr>
          </a:lstStyle>
          <a:p>
            <a:fld id="{CB473D6A-6F55-482A-BAB8-F9475C8DE595}" type="slidenum">
              <a:rPr lang="en-GB" altLang="en-US"/>
              <a:pPr/>
              <a:t>‹#›</a:t>
            </a:fld>
            <a:endParaRPr lang="en-GB" altLang="en-US" dirty="0"/>
          </a:p>
        </p:txBody>
      </p:sp>
    </p:spTree>
    <p:extLst>
      <p:ext uri="{BB962C8B-B14F-4D97-AF65-F5344CB8AC3E}">
        <p14:creationId xmlns:p14="http://schemas.microsoft.com/office/powerpoint/2010/main" val="381492846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107E0839-AF1C-C8BD-B326-2624F1B00B39}"/>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2780929"/>
            <a:ext cx="2656431" cy="331189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lvl1pPr>
              <a:defRPr>
                <a:solidFill>
                  <a:schemeClr val="bg1"/>
                </a:solidFill>
              </a:defRPr>
            </a:lvl1pPr>
          </a:lstStyle>
          <a:p>
            <a:r>
              <a:rPr lang="en-US" dirty="0"/>
              <a:t>Click to edit Master title style</a:t>
            </a:r>
            <a:endParaRPr lang="en-GB" dirty="0"/>
          </a:p>
        </p:txBody>
      </p:sp>
      <p:sp>
        <p:nvSpPr>
          <p:cNvPr id="9" name="Text Placeholder 6">
            <a:extLst>
              <a:ext uri="{FF2B5EF4-FFF2-40B4-BE49-F238E27FC236}">
                <a16:creationId xmlns:a16="http://schemas.microsoft.com/office/drawing/2014/main" id="{907DFE81-EE37-44F6-AEE8-62D6AE54FCF0}"/>
              </a:ext>
            </a:extLst>
          </p:cNvPr>
          <p:cNvSpPr>
            <a:spLocks noGrp="1"/>
          </p:cNvSpPr>
          <p:nvPr>
            <p:ph type="body" sz="quarter" idx="13"/>
          </p:nvPr>
        </p:nvSpPr>
        <p:spPr>
          <a:xfrm>
            <a:off x="3361676" y="2780929"/>
            <a:ext cx="2656431" cy="331189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6">
            <a:extLst>
              <a:ext uri="{FF2B5EF4-FFF2-40B4-BE49-F238E27FC236}">
                <a16:creationId xmlns:a16="http://schemas.microsoft.com/office/drawing/2014/main" id="{FEB2566C-4327-4264-8D6C-4B466DEDD4F8}"/>
              </a:ext>
            </a:extLst>
          </p:cNvPr>
          <p:cNvSpPr>
            <a:spLocks noGrp="1"/>
          </p:cNvSpPr>
          <p:nvPr>
            <p:ph type="body" sz="quarter" idx="14"/>
          </p:nvPr>
        </p:nvSpPr>
        <p:spPr>
          <a:xfrm>
            <a:off x="6243926" y="2780929"/>
            <a:ext cx="2656431" cy="331189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6">
            <a:extLst>
              <a:ext uri="{FF2B5EF4-FFF2-40B4-BE49-F238E27FC236}">
                <a16:creationId xmlns:a16="http://schemas.microsoft.com/office/drawing/2014/main" id="{55748152-8E8F-A940-AD78-855968017CA6}"/>
              </a:ext>
            </a:extLst>
          </p:cNvPr>
          <p:cNvSpPr>
            <a:spLocks noGrp="1"/>
          </p:cNvSpPr>
          <p:nvPr>
            <p:ph type="body" sz="quarter" idx="15"/>
          </p:nvPr>
        </p:nvSpPr>
        <p:spPr>
          <a:xfrm>
            <a:off x="9058071" y="2780929"/>
            <a:ext cx="2656431" cy="331189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Footer Placeholder 2">
            <a:extLst>
              <a:ext uri="{FF2B5EF4-FFF2-40B4-BE49-F238E27FC236}">
                <a16:creationId xmlns:a16="http://schemas.microsoft.com/office/drawing/2014/main" id="{3C653CA6-47E8-BB61-0D04-D95793C6A579}"/>
              </a:ext>
            </a:extLst>
          </p:cNvPr>
          <p:cNvSpPr>
            <a:spLocks noGrp="1"/>
          </p:cNvSpPr>
          <p:nvPr>
            <p:ph type="ftr" sz="quarter" idx="16"/>
          </p:nvPr>
        </p:nvSpPr>
        <p:spPr/>
        <p:txBody>
          <a:bodyPr/>
          <a:lstStyle>
            <a:lvl1pPr>
              <a:defRPr>
                <a:solidFill>
                  <a:schemeClr val="bg1"/>
                </a:solidFill>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714D708B-3A63-3BE5-21DF-849BF2E35217}"/>
              </a:ext>
            </a:extLst>
          </p:cNvPr>
          <p:cNvSpPr>
            <a:spLocks noGrp="1"/>
          </p:cNvSpPr>
          <p:nvPr>
            <p:ph type="sldNum" sz="quarter" idx="17"/>
          </p:nvPr>
        </p:nvSpPr>
        <p:spPr/>
        <p:txBody>
          <a:bodyPr/>
          <a:lstStyle>
            <a:lvl1pPr>
              <a:defRPr/>
            </a:lvl1pPr>
          </a:lstStyle>
          <a:p>
            <a:fld id="{20CEB449-2B6A-44EE-B656-D40792E98057}" type="slidenum">
              <a:rPr lang="en-GB" altLang="en-US"/>
              <a:pPr/>
              <a:t>‹#›</a:t>
            </a:fld>
            <a:endParaRPr lang="en-GB" altLang="en-US" dirty="0"/>
          </a:p>
        </p:txBody>
      </p:sp>
    </p:spTree>
    <p:extLst>
      <p:ext uri="{BB962C8B-B14F-4D97-AF65-F5344CB8AC3E}">
        <p14:creationId xmlns:p14="http://schemas.microsoft.com/office/powerpoint/2010/main" val="15535308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ext and Image ">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434EF5D5-FABB-C9D5-72C8-878BF25F4022}"/>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1628775"/>
            <a:ext cx="3240311" cy="4464049"/>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11" name="Picture Placeholder 5">
            <a:extLst>
              <a:ext uri="{FF2B5EF4-FFF2-40B4-BE49-F238E27FC236}">
                <a16:creationId xmlns:a16="http://schemas.microsoft.com/office/drawing/2014/main" id="{5B444B42-DC0E-48F0-A753-63D4235513FA}"/>
              </a:ext>
            </a:extLst>
          </p:cNvPr>
          <p:cNvSpPr>
            <a:spLocks noGrp="1"/>
          </p:cNvSpPr>
          <p:nvPr>
            <p:ph type="pic" sz="quarter" idx="15"/>
          </p:nvPr>
        </p:nvSpPr>
        <p:spPr>
          <a:xfrm>
            <a:off x="4479789" y="1628775"/>
            <a:ext cx="7240675" cy="4464049"/>
          </a:xfrm>
        </p:spPr>
        <p:txBody>
          <a:bodyPr tIns="360000" rtlCol="0">
            <a:noAutofit/>
          </a:bodyPr>
          <a:lstStyle>
            <a:lvl1pPr algn="ctr">
              <a:defRPr sz="1100"/>
            </a:lvl1pPr>
          </a:lstStyle>
          <a:p>
            <a:pPr lvl="0"/>
            <a:endParaRPr lang="en-GB" noProof="0" dirty="0"/>
          </a:p>
        </p:txBody>
      </p:sp>
      <p:sp>
        <p:nvSpPr>
          <p:cNvPr id="3" name="Footer Placeholder 2">
            <a:extLst>
              <a:ext uri="{FF2B5EF4-FFF2-40B4-BE49-F238E27FC236}">
                <a16:creationId xmlns:a16="http://schemas.microsoft.com/office/drawing/2014/main" id="{AB7A4AE9-8723-8257-1478-9A8407B0692A}"/>
              </a:ext>
            </a:extLst>
          </p:cNvPr>
          <p:cNvSpPr>
            <a:spLocks noGrp="1"/>
          </p:cNvSpPr>
          <p:nvPr>
            <p:ph type="ftr" sz="quarter" idx="16"/>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DC2483A7-6457-BFD2-54EA-C9DD5AA30670}"/>
              </a:ext>
            </a:extLst>
          </p:cNvPr>
          <p:cNvSpPr>
            <a:spLocks noGrp="1"/>
          </p:cNvSpPr>
          <p:nvPr>
            <p:ph type="sldNum" sz="quarter" idx="17"/>
          </p:nvPr>
        </p:nvSpPr>
        <p:spPr/>
        <p:txBody>
          <a:bodyPr/>
          <a:lstStyle>
            <a:lvl1pPr>
              <a:defRPr/>
            </a:lvl1pPr>
          </a:lstStyle>
          <a:p>
            <a:fld id="{D0DAC2B7-6896-4E50-9C75-DEECD2B164C5}" type="slidenum">
              <a:rPr lang="en-GB" altLang="en-US"/>
              <a:pPr/>
              <a:t>‹#›</a:t>
            </a:fld>
            <a:endParaRPr lang="en-GB" altLang="en-US" dirty="0"/>
          </a:p>
        </p:txBody>
      </p:sp>
    </p:spTree>
    <p:extLst>
      <p:ext uri="{BB962C8B-B14F-4D97-AF65-F5344CB8AC3E}">
        <p14:creationId xmlns:p14="http://schemas.microsoft.com/office/powerpoint/2010/main" val="176309411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Text and Image ">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DFECD3BB-1ACA-9856-FF98-BD31A8D9AF52}"/>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3573019"/>
            <a:ext cx="3240311" cy="251980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5" y="1628775"/>
            <a:ext cx="3240312" cy="1825205"/>
          </a:xfrm>
          <a:prstGeom prst="rect">
            <a:avLst/>
          </a:prstGeom>
        </p:spPr>
        <p:txBody>
          <a:bodyPr rtlCol="0" anchor="b">
            <a:noAutofit/>
          </a:bodyPr>
          <a:lstStyle/>
          <a:p>
            <a:r>
              <a:rPr lang="en-US" dirty="0"/>
              <a:t>Click to edit Master title style</a:t>
            </a:r>
            <a:endParaRPr lang="en-GB" dirty="0"/>
          </a:p>
        </p:txBody>
      </p:sp>
      <p:sp>
        <p:nvSpPr>
          <p:cNvPr id="11" name="Picture Placeholder 5">
            <a:extLst>
              <a:ext uri="{FF2B5EF4-FFF2-40B4-BE49-F238E27FC236}">
                <a16:creationId xmlns:a16="http://schemas.microsoft.com/office/drawing/2014/main" id="{5B444B42-DC0E-48F0-A753-63D4235513FA}"/>
              </a:ext>
            </a:extLst>
          </p:cNvPr>
          <p:cNvSpPr>
            <a:spLocks noGrp="1"/>
          </p:cNvSpPr>
          <p:nvPr>
            <p:ph type="pic" sz="quarter" idx="15"/>
          </p:nvPr>
        </p:nvSpPr>
        <p:spPr>
          <a:xfrm>
            <a:off x="4479789" y="1628775"/>
            <a:ext cx="7240675" cy="4464049"/>
          </a:xfrm>
        </p:spPr>
        <p:txBody>
          <a:bodyPr tIns="360000" rtlCol="0">
            <a:noAutofit/>
          </a:bodyPr>
          <a:lstStyle>
            <a:lvl1pPr algn="ctr">
              <a:defRPr sz="1100"/>
            </a:lvl1pPr>
          </a:lstStyle>
          <a:p>
            <a:pPr lvl="0"/>
            <a:endParaRPr lang="en-GB" noProof="0" dirty="0"/>
          </a:p>
        </p:txBody>
      </p:sp>
      <p:sp>
        <p:nvSpPr>
          <p:cNvPr id="3" name="Footer Placeholder 2">
            <a:extLst>
              <a:ext uri="{FF2B5EF4-FFF2-40B4-BE49-F238E27FC236}">
                <a16:creationId xmlns:a16="http://schemas.microsoft.com/office/drawing/2014/main" id="{16A68E8A-A2EE-7A17-8C53-A0D4458B06A0}"/>
              </a:ext>
            </a:extLst>
          </p:cNvPr>
          <p:cNvSpPr>
            <a:spLocks noGrp="1"/>
          </p:cNvSpPr>
          <p:nvPr>
            <p:ph type="ftr" sz="quarter" idx="16"/>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683A1B50-9031-1BB0-D039-F3316D272315}"/>
              </a:ext>
            </a:extLst>
          </p:cNvPr>
          <p:cNvSpPr>
            <a:spLocks noGrp="1"/>
          </p:cNvSpPr>
          <p:nvPr>
            <p:ph type="sldNum" sz="quarter" idx="17"/>
          </p:nvPr>
        </p:nvSpPr>
        <p:spPr/>
        <p:txBody>
          <a:bodyPr/>
          <a:lstStyle>
            <a:lvl1pPr>
              <a:defRPr/>
            </a:lvl1pPr>
          </a:lstStyle>
          <a:p>
            <a:fld id="{F3B7C139-3249-4828-9BB4-21A76C95C166}" type="slidenum">
              <a:rPr lang="en-GB" altLang="en-US"/>
              <a:pPr/>
              <a:t>‹#›</a:t>
            </a:fld>
            <a:endParaRPr lang="en-GB" altLang="en-US" dirty="0"/>
          </a:p>
        </p:txBody>
      </p:sp>
    </p:spTree>
    <p:extLst>
      <p:ext uri="{BB962C8B-B14F-4D97-AF65-F5344CB8AC3E}">
        <p14:creationId xmlns:p14="http://schemas.microsoft.com/office/powerpoint/2010/main" val="409647589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Text and Image ">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267704E3-81BA-7B59-806B-124187F3EA56}"/>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1628775"/>
            <a:ext cx="3240311" cy="4464049"/>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11" name="Picture Placeholder 5">
            <a:extLst>
              <a:ext uri="{FF2B5EF4-FFF2-40B4-BE49-F238E27FC236}">
                <a16:creationId xmlns:a16="http://schemas.microsoft.com/office/drawing/2014/main" id="{5B444B42-DC0E-48F0-A753-63D4235513FA}"/>
              </a:ext>
            </a:extLst>
          </p:cNvPr>
          <p:cNvSpPr>
            <a:spLocks noGrp="1"/>
          </p:cNvSpPr>
          <p:nvPr>
            <p:ph type="pic" sz="quarter" idx="15"/>
          </p:nvPr>
        </p:nvSpPr>
        <p:spPr>
          <a:xfrm>
            <a:off x="4479789" y="1628776"/>
            <a:ext cx="3560427" cy="2160000"/>
          </a:xfrm>
        </p:spPr>
        <p:txBody>
          <a:bodyPr tIns="360000" rtlCol="0">
            <a:noAutofit/>
          </a:bodyPr>
          <a:lstStyle>
            <a:lvl1pPr algn="ctr">
              <a:defRPr sz="1100"/>
            </a:lvl1pPr>
          </a:lstStyle>
          <a:p>
            <a:pPr lvl="0"/>
            <a:endParaRPr lang="en-GB" noProof="0" dirty="0"/>
          </a:p>
        </p:txBody>
      </p:sp>
      <p:sp>
        <p:nvSpPr>
          <p:cNvPr id="9" name="Picture Placeholder 5">
            <a:extLst>
              <a:ext uri="{FF2B5EF4-FFF2-40B4-BE49-F238E27FC236}">
                <a16:creationId xmlns:a16="http://schemas.microsoft.com/office/drawing/2014/main" id="{75650FC7-2AE6-40F0-AC6E-05B2B5ABC9BC}"/>
              </a:ext>
            </a:extLst>
          </p:cNvPr>
          <p:cNvSpPr>
            <a:spLocks noGrp="1"/>
          </p:cNvSpPr>
          <p:nvPr>
            <p:ph type="pic" sz="quarter" idx="16"/>
          </p:nvPr>
        </p:nvSpPr>
        <p:spPr>
          <a:xfrm>
            <a:off x="8152147" y="1628776"/>
            <a:ext cx="3560427" cy="2160000"/>
          </a:xfrm>
        </p:spPr>
        <p:txBody>
          <a:bodyPr tIns="360000" rtlCol="0">
            <a:noAutofit/>
          </a:bodyPr>
          <a:lstStyle>
            <a:lvl1pPr algn="ctr">
              <a:defRPr sz="1100"/>
            </a:lvl1pPr>
          </a:lstStyle>
          <a:p>
            <a:pPr lvl="0"/>
            <a:endParaRPr lang="en-GB" noProof="0" dirty="0"/>
          </a:p>
        </p:txBody>
      </p:sp>
      <p:sp>
        <p:nvSpPr>
          <p:cNvPr id="10" name="Picture Placeholder 5">
            <a:extLst>
              <a:ext uri="{FF2B5EF4-FFF2-40B4-BE49-F238E27FC236}">
                <a16:creationId xmlns:a16="http://schemas.microsoft.com/office/drawing/2014/main" id="{79A662B1-AD9B-4E91-BED4-3C8FA2EF2E56}"/>
              </a:ext>
            </a:extLst>
          </p:cNvPr>
          <p:cNvSpPr>
            <a:spLocks noGrp="1"/>
          </p:cNvSpPr>
          <p:nvPr>
            <p:ph type="pic" sz="quarter" idx="17"/>
          </p:nvPr>
        </p:nvSpPr>
        <p:spPr>
          <a:xfrm>
            <a:off x="4479789" y="3932824"/>
            <a:ext cx="3560427" cy="2160000"/>
          </a:xfrm>
        </p:spPr>
        <p:txBody>
          <a:bodyPr tIns="360000" rtlCol="0">
            <a:noAutofit/>
          </a:bodyPr>
          <a:lstStyle>
            <a:lvl1pPr algn="ctr">
              <a:defRPr sz="1100"/>
            </a:lvl1pPr>
          </a:lstStyle>
          <a:p>
            <a:pPr lvl="0"/>
            <a:endParaRPr lang="en-GB" noProof="0" dirty="0"/>
          </a:p>
        </p:txBody>
      </p:sp>
      <p:sp>
        <p:nvSpPr>
          <p:cNvPr id="12" name="Picture Placeholder 5">
            <a:extLst>
              <a:ext uri="{FF2B5EF4-FFF2-40B4-BE49-F238E27FC236}">
                <a16:creationId xmlns:a16="http://schemas.microsoft.com/office/drawing/2014/main" id="{2431C76A-1BCB-488C-A5BD-C6A8FB67578A}"/>
              </a:ext>
            </a:extLst>
          </p:cNvPr>
          <p:cNvSpPr>
            <a:spLocks noGrp="1"/>
          </p:cNvSpPr>
          <p:nvPr>
            <p:ph type="pic" sz="quarter" idx="18"/>
          </p:nvPr>
        </p:nvSpPr>
        <p:spPr>
          <a:xfrm>
            <a:off x="8152147" y="3932824"/>
            <a:ext cx="3560427" cy="2160000"/>
          </a:xfrm>
        </p:spPr>
        <p:txBody>
          <a:bodyPr tIns="360000" rtlCol="0">
            <a:noAutofit/>
          </a:bodyPr>
          <a:lstStyle>
            <a:lvl1pPr algn="ctr">
              <a:defRPr sz="1100"/>
            </a:lvl1pPr>
          </a:lstStyle>
          <a:p>
            <a:pPr lvl="0"/>
            <a:endParaRPr lang="en-GB" noProof="0" dirty="0"/>
          </a:p>
        </p:txBody>
      </p:sp>
      <p:sp>
        <p:nvSpPr>
          <p:cNvPr id="3" name="Footer Placeholder 2">
            <a:extLst>
              <a:ext uri="{FF2B5EF4-FFF2-40B4-BE49-F238E27FC236}">
                <a16:creationId xmlns:a16="http://schemas.microsoft.com/office/drawing/2014/main" id="{C72FAA39-D237-7556-B08C-ACA949102367}"/>
              </a:ext>
            </a:extLst>
          </p:cNvPr>
          <p:cNvSpPr>
            <a:spLocks noGrp="1"/>
          </p:cNvSpPr>
          <p:nvPr>
            <p:ph type="ftr" sz="quarter" idx="19"/>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7BE47D40-C053-0DF4-CC25-CA826FF4E855}"/>
              </a:ext>
            </a:extLst>
          </p:cNvPr>
          <p:cNvSpPr>
            <a:spLocks noGrp="1"/>
          </p:cNvSpPr>
          <p:nvPr>
            <p:ph type="sldNum" sz="quarter" idx="20"/>
          </p:nvPr>
        </p:nvSpPr>
        <p:spPr/>
        <p:txBody>
          <a:bodyPr/>
          <a:lstStyle>
            <a:lvl1pPr>
              <a:defRPr/>
            </a:lvl1pPr>
          </a:lstStyle>
          <a:p>
            <a:fld id="{51385246-6ADD-435A-B1A4-C5AB73117DA2}" type="slidenum">
              <a:rPr lang="en-GB" altLang="en-US"/>
              <a:pPr/>
              <a:t>‹#›</a:t>
            </a:fld>
            <a:endParaRPr lang="en-GB" altLang="en-US" dirty="0"/>
          </a:p>
        </p:txBody>
      </p:sp>
    </p:spTree>
    <p:extLst>
      <p:ext uri="{BB962C8B-B14F-4D97-AF65-F5344CB8AC3E}">
        <p14:creationId xmlns:p14="http://schemas.microsoft.com/office/powerpoint/2010/main" val="10625908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Text and Image ">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B36B397D-8A18-1BD7-C626-5CF227FC0AEB}"/>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8472263" y="1628775"/>
            <a:ext cx="3240311" cy="4464049"/>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11" name="Picture Placeholder 5">
            <a:extLst>
              <a:ext uri="{FF2B5EF4-FFF2-40B4-BE49-F238E27FC236}">
                <a16:creationId xmlns:a16="http://schemas.microsoft.com/office/drawing/2014/main" id="{5B444B42-DC0E-48F0-A753-63D4235513FA}"/>
              </a:ext>
            </a:extLst>
          </p:cNvPr>
          <p:cNvSpPr>
            <a:spLocks noGrp="1"/>
          </p:cNvSpPr>
          <p:nvPr>
            <p:ph type="pic" sz="quarter" idx="15"/>
          </p:nvPr>
        </p:nvSpPr>
        <p:spPr>
          <a:xfrm>
            <a:off x="479424" y="1628775"/>
            <a:ext cx="7240675" cy="4464049"/>
          </a:xfrm>
        </p:spPr>
        <p:txBody>
          <a:bodyPr tIns="360000" rtlCol="0">
            <a:noAutofit/>
          </a:bodyPr>
          <a:lstStyle>
            <a:lvl1pPr algn="ctr">
              <a:defRPr sz="1100"/>
            </a:lvl1pPr>
          </a:lstStyle>
          <a:p>
            <a:pPr lvl="0"/>
            <a:endParaRPr lang="en-GB" noProof="0" dirty="0"/>
          </a:p>
        </p:txBody>
      </p:sp>
      <p:sp>
        <p:nvSpPr>
          <p:cNvPr id="3" name="Footer Placeholder 2">
            <a:extLst>
              <a:ext uri="{FF2B5EF4-FFF2-40B4-BE49-F238E27FC236}">
                <a16:creationId xmlns:a16="http://schemas.microsoft.com/office/drawing/2014/main" id="{C0DA4AD9-8802-7297-9B15-AE36FCFF0F74}"/>
              </a:ext>
            </a:extLst>
          </p:cNvPr>
          <p:cNvSpPr>
            <a:spLocks noGrp="1"/>
          </p:cNvSpPr>
          <p:nvPr>
            <p:ph type="ftr" sz="quarter" idx="16"/>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734CB552-3C85-EB4D-94B0-37C827A6ABBC}"/>
              </a:ext>
            </a:extLst>
          </p:cNvPr>
          <p:cNvSpPr>
            <a:spLocks noGrp="1"/>
          </p:cNvSpPr>
          <p:nvPr>
            <p:ph type="sldNum" sz="quarter" idx="17"/>
          </p:nvPr>
        </p:nvSpPr>
        <p:spPr/>
        <p:txBody>
          <a:bodyPr/>
          <a:lstStyle>
            <a:lvl1pPr>
              <a:defRPr/>
            </a:lvl1pPr>
          </a:lstStyle>
          <a:p>
            <a:fld id="{05266838-1898-4FDD-90D4-BE43743013C1}" type="slidenum">
              <a:rPr lang="en-GB" altLang="en-US"/>
              <a:pPr/>
              <a:t>‹#›</a:t>
            </a:fld>
            <a:endParaRPr lang="en-GB" altLang="en-US" dirty="0"/>
          </a:p>
        </p:txBody>
      </p:sp>
    </p:spTree>
    <p:extLst>
      <p:ext uri="{BB962C8B-B14F-4D97-AF65-F5344CB8AC3E}">
        <p14:creationId xmlns:p14="http://schemas.microsoft.com/office/powerpoint/2010/main" val="10511418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7D9B06A-BA48-5FE2-0A1A-46457B7DEFDB}"/>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Picture Placeholder 5">
            <a:extLst>
              <a:ext uri="{FF2B5EF4-FFF2-40B4-BE49-F238E27FC236}">
                <a16:creationId xmlns:a16="http://schemas.microsoft.com/office/drawing/2014/main" id="{136F1972-4238-4ECE-B6C5-460AD85038E1}"/>
              </a:ext>
            </a:extLst>
          </p:cNvPr>
          <p:cNvSpPr>
            <a:spLocks noGrp="1"/>
          </p:cNvSpPr>
          <p:nvPr>
            <p:ph type="pic" sz="quarter" idx="15"/>
          </p:nvPr>
        </p:nvSpPr>
        <p:spPr>
          <a:xfrm>
            <a:off x="3145" y="0"/>
            <a:ext cx="12188855" cy="6858000"/>
          </a:xfrm>
        </p:spPr>
        <p:txBody>
          <a:bodyPr tIns="360000" rtlCol="0" anchor="ctr">
            <a:noAutofit/>
          </a:bodyPr>
          <a:lstStyle>
            <a:lvl1pPr algn="ctr">
              <a:defRPr sz="1100"/>
            </a:lvl1pPr>
          </a:lstStyle>
          <a:p>
            <a:pPr lvl="0"/>
            <a:endParaRPr lang="en-GB" noProof="0" dirty="0"/>
          </a:p>
        </p:txBody>
      </p:sp>
      <p:sp>
        <p:nvSpPr>
          <p:cNvPr id="3" name="Footer Placeholder 2">
            <a:extLst>
              <a:ext uri="{FF2B5EF4-FFF2-40B4-BE49-F238E27FC236}">
                <a16:creationId xmlns:a16="http://schemas.microsoft.com/office/drawing/2014/main" id="{32461A78-D188-C009-7B75-E5430A53F4F7}"/>
              </a:ext>
            </a:extLst>
          </p:cNvPr>
          <p:cNvSpPr>
            <a:spLocks noGrp="1"/>
          </p:cNvSpPr>
          <p:nvPr>
            <p:ph type="ftr" sz="quarter" idx="16"/>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2CEFF83C-853E-C7BA-1028-49091936C3F0}"/>
              </a:ext>
            </a:extLst>
          </p:cNvPr>
          <p:cNvSpPr>
            <a:spLocks noGrp="1"/>
          </p:cNvSpPr>
          <p:nvPr>
            <p:ph type="sldNum" sz="quarter" idx="17"/>
          </p:nvPr>
        </p:nvSpPr>
        <p:spPr/>
        <p:txBody>
          <a:bodyPr/>
          <a:lstStyle>
            <a:lvl1pPr>
              <a:defRPr/>
            </a:lvl1pPr>
          </a:lstStyle>
          <a:p>
            <a:fld id="{41384719-92BA-4DF3-A5E0-F8E703A628AB}" type="slidenum">
              <a:rPr lang="en-GB" altLang="en-US"/>
              <a:pPr/>
              <a:t>‹#›</a:t>
            </a:fld>
            <a:endParaRPr lang="en-GB" altLang="en-US" dirty="0"/>
          </a:p>
        </p:txBody>
      </p:sp>
    </p:spTree>
    <p:extLst>
      <p:ext uri="{BB962C8B-B14F-4D97-AF65-F5344CB8AC3E}">
        <p14:creationId xmlns:p14="http://schemas.microsoft.com/office/powerpoint/2010/main" val="27857015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3_Text and Image ">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CF62DD91-9815-982A-F235-BE61703A5A1B}"/>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8472263" y="1628775"/>
            <a:ext cx="3240311" cy="4464049"/>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9" name="Picture Placeholder 5">
            <a:extLst>
              <a:ext uri="{FF2B5EF4-FFF2-40B4-BE49-F238E27FC236}">
                <a16:creationId xmlns:a16="http://schemas.microsoft.com/office/drawing/2014/main" id="{136F1972-4238-4ECE-B6C5-460AD85038E1}"/>
              </a:ext>
            </a:extLst>
          </p:cNvPr>
          <p:cNvSpPr>
            <a:spLocks noGrp="1"/>
          </p:cNvSpPr>
          <p:nvPr>
            <p:ph type="pic" sz="quarter" idx="15"/>
          </p:nvPr>
        </p:nvSpPr>
        <p:spPr>
          <a:xfrm>
            <a:off x="479425" y="1628776"/>
            <a:ext cx="3560427" cy="2160000"/>
          </a:xfrm>
        </p:spPr>
        <p:txBody>
          <a:bodyPr tIns="360000" rtlCol="0">
            <a:noAutofit/>
          </a:bodyPr>
          <a:lstStyle>
            <a:lvl1pPr algn="ctr">
              <a:defRPr sz="1100"/>
            </a:lvl1pPr>
          </a:lstStyle>
          <a:p>
            <a:pPr lvl="0"/>
            <a:endParaRPr lang="en-GB" noProof="0" dirty="0"/>
          </a:p>
        </p:txBody>
      </p:sp>
      <p:sp>
        <p:nvSpPr>
          <p:cNvPr id="10" name="Picture Placeholder 5">
            <a:extLst>
              <a:ext uri="{FF2B5EF4-FFF2-40B4-BE49-F238E27FC236}">
                <a16:creationId xmlns:a16="http://schemas.microsoft.com/office/drawing/2014/main" id="{BDED2B9D-503F-4E0C-B576-2909AAF0861D}"/>
              </a:ext>
            </a:extLst>
          </p:cNvPr>
          <p:cNvSpPr>
            <a:spLocks noGrp="1"/>
          </p:cNvSpPr>
          <p:nvPr>
            <p:ph type="pic" sz="quarter" idx="16"/>
          </p:nvPr>
        </p:nvSpPr>
        <p:spPr>
          <a:xfrm>
            <a:off x="4151783" y="1628776"/>
            <a:ext cx="3560427" cy="2160000"/>
          </a:xfrm>
        </p:spPr>
        <p:txBody>
          <a:bodyPr tIns="360000" rtlCol="0">
            <a:noAutofit/>
          </a:bodyPr>
          <a:lstStyle>
            <a:lvl1pPr algn="ctr">
              <a:defRPr sz="1100"/>
            </a:lvl1pPr>
          </a:lstStyle>
          <a:p>
            <a:pPr lvl="0"/>
            <a:endParaRPr lang="en-GB" noProof="0" dirty="0"/>
          </a:p>
        </p:txBody>
      </p:sp>
      <p:sp>
        <p:nvSpPr>
          <p:cNvPr id="12" name="Picture Placeholder 5">
            <a:extLst>
              <a:ext uri="{FF2B5EF4-FFF2-40B4-BE49-F238E27FC236}">
                <a16:creationId xmlns:a16="http://schemas.microsoft.com/office/drawing/2014/main" id="{182C3CAF-28CA-456A-93BE-62264FF3782A}"/>
              </a:ext>
            </a:extLst>
          </p:cNvPr>
          <p:cNvSpPr>
            <a:spLocks noGrp="1"/>
          </p:cNvSpPr>
          <p:nvPr>
            <p:ph type="pic" sz="quarter" idx="17"/>
          </p:nvPr>
        </p:nvSpPr>
        <p:spPr>
          <a:xfrm>
            <a:off x="479425" y="3932824"/>
            <a:ext cx="3560427" cy="2160000"/>
          </a:xfrm>
        </p:spPr>
        <p:txBody>
          <a:bodyPr tIns="360000" rtlCol="0">
            <a:noAutofit/>
          </a:bodyPr>
          <a:lstStyle>
            <a:lvl1pPr algn="ctr">
              <a:defRPr sz="1100"/>
            </a:lvl1pPr>
          </a:lstStyle>
          <a:p>
            <a:pPr lvl="0"/>
            <a:endParaRPr lang="en-GB" noProof="0" dirty="0"/>
          </a:p>
        </p:txBody>
      </p:sp>
      <p:sp>
        <p:nvSpPr>
          <p:cNvPr id="13" name="Picture Placeholder 5">
            <a:extLst>
              <a:ext uri="{FF2B5EF4-FFF2-40B4-BE49-F238E27FC236}">
                <a16:creationId xmlns:a16="http://schemas.microsoft.com/office/drawing/2014/main" id="{A559FEE4-CD88-415A-BA2D-87F93D9F74CE}"/>
              </a:ext>
            </a:extLst>
          </p:cNvPr>
          <p:cNvSpPr>
            <a:spLocks noGrp="1"/>
          </p:cNvSpPr>
          <p:nvPr>
            <p:ph type="pic" sz="quarter" idx="18"/>
          </p:nvPr>
        </p:nvSpPr>
        <p:spPr>
          <a:xfrm>
            <a:off x="4151783" y="3932824"/>
            <a:ext cx="3560427" cy="2160000"/>
          </a:xfrm>
        </p:spPr>
        <p:txBody>
          <a:bodyPr tIns="360000" rtlCol="0">
            <a:noAutofit/>
          </a:bodyPr>
          <a:lstStyle>
            <a:lvl1pPr algn="ctr">
              <a:defRPr sz="1100"/>
            </a:lvl1pPr>
          </a:lstStyle>
          <a:p>
            <a:pPr lvl="0"/>
            <a:endParaRPr lang="en-GB" noProof="0" dirty="0"/>
          </a:p>
        </p:txBody>
      </p:sp>
      <p:sp>
        <p:nvSpPr>
          <p:cNvPr id="3" name="Footer Placeholder 2">
            <a:extLst>
              <a:ext uri="{FF2B5EF4-FFF2-40B4-BE49-F238E27FC236}">
                <a16:creationId xmlns:a16="http://schemas.microsoft.com/office/drawing/2014/main" id="{0F60A2F7-7FEA-5805-106C-364B9A7F27FE}"/>
              </a:ext>
            </a:extLst>
          </p:cNvPr>
          <p:cNvSpPr>
            <a:spLocks noGrp="1"/>
          </p:cNvSpPr>
          <p:nvPr>
            <p:ph type="ftr" sz="quarter" idx="19"/>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42BA5AA6-8310-5E6E-C27C-314D6427AF33}"/>
              </a:ext>
            </a:extLst>
          </p:cNvPr>
          <p:cNvSpPr>
            <a:spLocks noGrp="1"/>
          </p:cNvSpPr>
          <p:nvPr>
            <p:ph type="sldNum" sz="quarter" idx="20"/>
          </p:nvPr>
        </p:nvSpPr>
        <p:spPr/>
        <p:txBody>
          <a:bodyPr/>
          <a:lstStyle>
            <a:lvl1pPr>
              <a:defRPr/>
            </a:lvl1pPr>
          </a:lstStyle>
          <a:p>
            <a:fld id="{43CB2240-837B-422F-BCEC-7B66286C16D4}" type="slidenum">
              <a:rPr lang="en-GB" altLang="en-US"/>
              <a:pPr/>
              <a:t>‹#›</a:t>
            </a:fld>
            <a:endParaRPr lang="en-GB" altLang="en-US" dirty="0"/>
          </a:p>
        </p:txBody>
      </p:sp>
    </p:spTree>
    <p:extLst>
      <p:ext uri="{BB962C8B-B14F-4D97-AF65-F5344CB8AC3E}">
        <p14:creationId xmlns:p14="http://schemas.microsoft.com/office/powerpoint/2010/main" val="199628050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3 Column Slid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D5C54F03-8B83-8BE7-0AE4-95EEB3E8D985}"/>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Picture Placeholder 5">
            <a:extLst>
              <a:ext uri="{FF2B5EF4-FFF2-40B4-BE49-F238E27FC236}">
                <a16:creationId xmlns:a16="http://schemas.microsoft.com/office/drawing/2014/main" id="{DCFBB336-B9EA-4018-A38A-D5A65A8024B1}"/>
              </a:ext>
            </a:extLst>
          </p:cNvPr>
          <p:cNvSpPr>
            <a:spLocks noGrp="1" noChangeAspect="1"/>
          </p:cNvSpPr>
          <p:nvPr>
            <p:ph type="pic" sz="quarter" idx="15"/>
          </p:nvPr>
        </p:nvSpPr>
        <p:spPr>
          <a:xfrm>
            <a:off x="8047985" y="1628775"/>
            <a:ext cx="2592288" cy="2160000"/>
          </a:xfrm>
          <a:prstGeom prst="rect">
            <a:avLst/>
          </a:prstGeom>
          <a:noFill/>
        </p:spPr>
        <p:txBody>
          <a:bodyPr tIns="360000" rtlCol="0">
            <a:noAutofit/>
          </a:bodyPr>
          <a:lstStyle>
            <a:lvl1pPr algn="ctr">
              <a:defRPr sz="1100"/>
            </a:lvl1pPr>
          </a:lstStyle>
          <a:p>
            <a:pPr lvl="0"/>
            <a:endParaRPr lang="en-GB" noProof="0" dirty="0"/>
          </a:p>
        </p:txBody>
      </p:sp>
      <p:sp>
        <p:nvSpPr>
          <p:cNvPr id="12" name="Picture Placeholder 5">
            <a:extLst>
              <a:ext uri="{FF2B5EF4-FFF2-40B4-BE49-F238E27FC236}">
                <a16:creationId xmlns:a16="http://schemas.microsoft.com/office/drawing/2014/main" id="{34D9175B-21FD-4E2B-B1A6-A529C6994DD9}"/>
              </a:ext>
            </a:extLst>
          </p:cNvPr>
          <p:cNvSpPr>
            <a:spLocks noGrp="1" noChangeAspect="1"/>
          </p:cNvSpPr>
          <p:nvPr>
            <p:ph type="pic" sz="quarter" idx="16"/>
          </p:nvPr>
        </p:nvSpPr>
        <p:spPr>
          <a:xfrm>
            <a:off x="4803681" y="1628775"/>
            <a:ext cx="2592288" cy="2160000"/>
          </a:xfrm>
          <a:prstGeom prst="rect">
            <a:avLst/>
          </a:prstGeom>
          <a:noFill/>
        </p:spPr>
        <p:txBody>
          <a:bodyPr tIns="360000" rtlCol="0">
            <a:noAutofit/>
          </a:bodyPr>
          <a:lstStyle>
            <a:lvl1pPr algn="ctr">
              <a:defRPr sz="1100"/>
            </a:lvl1pPr>
          </a:lstStyle>
          <a:p>
            <a:pPr lvl="0"/>
            <a:endParaRPr lang="en-GB" noProof="0" dirty="0"/>
          </a:p>
        </p:txBody>
      </p:sp>
      <p:sp>
        <p:nvSpPr>
          <p:cNvPr id="13" name="Picture Placeholder 5">
            <a:extLst>
              <a:ext uri="{FF2B5EF4-FFF2-40B4-BE49-F238E27FC236}">
                <a16:creationId xmlns:a16="http://schemas.microsoft.com/office/drawing/2014/main" id="{5C316797-F3BD-4853-B895-86FF4B246D65}"/>
              </a:ext>
            </a:extLst>
          </p:cNvPr>
          <p:cNvSpPr>
            <a:spLocks noGrp="1" noChangeAspect="1"/>
          </p:cNvSpPr>
          <p:nvPr>
            <p:ph type="pic" sz="quarter" idx="17"/>
          </p:nvPr>
        </p:nvSpPr>
        <p:spPr>
          <a:xfrm>
            <a:off x="1559376" y="1628775"/>
            <a:ext cx="2592288" cy="2160000"/>
          </a:xfrm>
          <a:prstGeom prst="rect">
            <a:avLst/>
          </a:prstGeom>
          <a:noFill/>
        </p:spPr>
        <p:txBody>
          <a:bodyPr tIns="360000" rtlCol="0">
            <a:noAutofit/>
          </a:bodyPr>
          <a:lstStyle>
            <a:lvl1pPr algn="ctr">
              <a:defRPr sz="1100"/>
            </a:lvl1pPr>
          </a:lstStyle>
          <a:p>
            <a:pPr lvl="0"/>
            <a:endParaRPr lang="en-GB" noProof="0" dirty="0"/>
          </a:p>
        </p:txBody>
      </p: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1559376" y="3916946"/>
            <a:ext cx="2592288" cy="22121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9" name="Text Placeholder 6">
            <a:extLst>
              <a:ext uri="{FF2B5EF4-FFF2-40B4-BE49-F238E27FC236}">
                <a16:creationId xmlns:a16="http://schemas.microsoft.com/office/drawing/2014/main" id="{907DFE81-EE37-44F6-AEE8-62D6AE54FCF0}"/>
              </a:ext>
            </a:extLst>
          </p:cNvPr>
          <p:cNvSpPr>
            <a:spLocks noGrp="1"/>
          </p:cNvSpPr>
          <p:nvPr>
            <p:ph type="body" sz="quarter" idx="13"/>
          </p:nvPr>
        </p:nvSpPr>
        <p:spPr>
          <a:xfrm>
            <a:off x="4799856" y="3916946"/>
            <a:ext cx="2592288" cy="22121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6">
            <a:extLst>
              <a:ext uri="{FF2B5EF4-FFF2-40B4-BE49-F238E27FC236}">
                <a16:creationId xmlns:a16="http://schemas.microsoft.com/office/drawing/2014/main" id="{FEB2566C-4327-4264-8D6C-4B466DEDD4F8}"/>
              </a:ext>
            </a:extLst>
          </p:cNvPr>
          <p:cNvSpPr>
            <a:spLocks noGrp="1"/>
          </p:cNvSpPr>
          <p:nvPr>
            <p:ph type="body" sz="quarter" idx="14"/>
          </p:nvPr>
        </p:nvSpPr>
        <p:spPr>
          <a:xfrm>
            <a:off x="8047985" y="3916946"/>
            <a:ext cx="2592288" cy="22121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Footer Placeholder 2">
            <a:extLst>
              <a:ext uri="{FF2B5EF4-FFF2-40B4-BE49-F238E27FC236}">
                <a16:creationId xmlns:a16="http://schemas.microsoft.com/office/drawing/2014/main" id="{D61EAB85-559F-C0C7-1B69-8EEE2874181D}"/>
              </a:ext>
            </a:extLst>
          </p:cNvPr>
          <p:cNvSpPr>
            <a:spLocks noGrp="1"/>
          </p:cNvSpPr>
          <p:nvPr>
            <p:ph type="ftr" sz="quarter" idx="18"/>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B98B8430-6F30-D4D4-6CDD-6B63166DA495}"/>
              </a:ext>
            </a:extLst>
          </p:cNvPr>
          <p:cNvSpPr>
            <a:spLocks noGrp="1"/>
          </p:cNvSpPr>
          <p:nvPr>
            <p:ph type="sldNum" sz="quarter" idx="19"/>
          </p:nvPr>
        </p:nvSpPr>
        <p:spPr/>
        <p:txBody>
          <a:bodyPr/>
          <a:lstStyle>
            <a:lvl1pPr>
              <a:defRPr/>
            </a:lvl1pPr>
          </a:lstStyle>
          <a:p>
            <a:fld id="{E4CCF661-92FA-4BD7-BDE5-47BBA6546580}" type="slidenum">
              <a:rPr lang="en-GB" altLang="en-US"/>
              <a:pPr/>
              <a:t>‹#›</a:t>
            </a:fld>
            <a:endParaRPr lang="en-GB" altLang="en-US" dirty="0"/>
          </a:p>
        </p:txBody>
      </p:sp>
    </p:spTree>
    <p:extLst>
      <p:ext uri="{BB962C8B-B14F-4D97-AF65-F5344CB8AC3E}">
        <p14:creationId xmlns:p14="http://schemas.microsoft.com/office/powerpoint/2010/main" val="24238142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4_3 Column Slid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5EA19E55-3AB9-456A-89E1-9B2A3B2819ED}"/>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Picture Placeholder 5">
            <a:extLst>
              <a:ext uri="{FF2B5EF4-FFF2-40B4-BE49-F238E27FC236}">
                <a16:creationId xmlns:a16="http://schemas.microsoft.com/office/drawing/2014/main" id="{DCFBB336-B9EA-4018-A38A-D5A65A8024B1}"/>
              </a:ext>
            </a:extLst>
          </p:cNvPr>
          <p:cNvSpPr>
            <a:spLocks noGrp="1" noChangeAspect="1"/>
          </p:cNvSpPr>
          <p:nvPr>
            <p:ph type="pic" sz="quarter" idx="15"/>
          </p:nvPr>
        </p:nvSpPr>
        <p:spPr>
          <a:xfrm>
            <a:off x="9120456" y="1628775"/>
            <a:ext cx="2592288" cy="2160000"/>
          </a:xfrm>
          <a:prstGeom prst="rect">
            <a:avLst/>
          </a:prstGeom>
          <a:noFill/>
        </p:spPr>
        <p:txBody>
          <a:bodyPr tIns="360000" rtlCol="0">
            <a:noAutofit/>
          </a:bodyPr>
          <a:lstStyle>
            <a:lvl1pPr algn="ctr">
              <a:defRPr sz="1100"/>
            </a:lvl1pPr>
          </a:lstStyle>
          <a:p>
            <a:pPr lvl="0"/>
            <a:endParaRPr lang="en-GB" noProof="0" dirty="0"/>
          </a:p>
        </p:txBody>
      </p:sp>
      <p:sp>
        <p:nvSpPr>
          <p:cNvPr id="12" name="Picture Placeholder 5">
            <a:extLst>
              <a:ext uri="{FF2B5EF4-FFF2-40B4-BE49-F238E27FC236}">
                <a16:creationId xmlns:a16="http://schemas.microsoft.com/office/drawing/2014/main" id="{34D9175B-21FD-4E2B-B1A6-A529C6994DD9}"/>
              </a:ext>
            </a:extLst>
          </p:cNvPr>
          <p:cNvSpPr>
            <a:spLocks noGrp="1" noChangeAspect="1"/>
          </p:cNvSpPr>
          <p:nvPr>
            <p:ph type="pic" sz="quarter" idx="16"/>
          </p:nvPr>
        </p:nvSpPr>
        <p:spPr>
          <a:xfrm>
            <a:off x="3359656" y="1628775"/>
            <a:ext cx="2592288" cy="2160000"/>
          </a:xfrm>
          <a:prstGeom prst="rect">
            <a:avLst/>
          </a:prstGeom>
          <a:noFill/>
        </p:spPr>
        <p:txBody>
          <a:bodyPr tIns="360000" rtlCol="0">
            <a:noAutofit/>
          </a:bodyPr>
          <a:lstStyle>
            <a:lvl1pPr algn="ctr">
              <a:defRPr sz="1100"/>
            </a:lvl1pPr>
          </a:lstStyle>
          <a:p>
            <a:pPr lvl="0"/>
            <a:endParaRPr lang="en-GB" noProof="0" dirty="0"/>
          </a:p>
        </p:txBody>
      </p:sp>
      <p:sp>
        <p:nvSpPr>
          <p:cNvPr id="13" name="Picture Placeholder 5">
            <a:extLst>
              <a:ext uri="{FF2B5EF4-FFF2-40B4-BE49-F238E27FC236}">
                <a16:creationId xmlns:a16="http://schemas.microsoft.com/office/drawing/2014/main" id="{5C316797-F3BD-4853-B895-86FF4B246D65}"/>
              </a:ext>
            </a:extLst>
          </p:cNvPr>
          <p:cNvSpPr>
            <a:spLocks noGrp="1" noChangeAspect="1"/>
          </p:cNvSpPr>
          <p:nvPr>
            <p:ph type="pic" sz="quarter" idx="17"/>
          </p:nvPr>
        </p:nvSpPr>
        <p:spPr>
          <a:xfrm>
            <a:off x="479256" y="1628775"/>
            <a:ext cx="2592288" cy="2160000"/>
          </a:xfrm>
          <a:prstGeom prst="rect">
            <a:avLst/>
          </a:prstGeom>
          <a:noFill/>
        </p:spPr>
        <p:txBody>
          <a:bodyPr tIns="360000" rtlCol="0">
            <a:noAutofit/>
          </a:bodyPr>
          <a:lstStyle>
            <a:lvl1pPr algn="ctr">
              <a:defRPr sz="1100"/>
            </a:lvl1pPr>
          </a:lstStyle>
          <a:p>
            <a:pPr lvl="0"/>
            <a:endParaRPr lang="en-GB" noProof="0" dirty="0"/>
          </a:p>
        </p:txBody>
      </p: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256" y="3907813"/>
            <a:ext cx="2592288" cy="222130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9" name="Text Placeholder 6">
            <a:extLst>
              <a:ext uri="{FF2B5EF4-FFF2-40B4-BE49-F238E27FC236}">
                <a16:creationId xmlns:a16="http://schemas.microsoft.com/office/drawing/2014/main" id="{907DFE81-EE37-44F6-AEE8-62D6AE54FCF0}"/>
              </a:ext>
            </a:extLst>
          </p:cNvPr>
          <p:cNvSpPr>
            <a:spLocks noGrp="1"/>
          </p:cNvSpPr>
          <p:nvPr>
            <p:ph type="body" sz="quarter" idx="13"/>
          </p:nvPr>
        </p:nvSpPr>
        <p:spPr>
          <a:xfrm>
            <a:off x="3359656" y="3907813"/>
            <a:ext cx="2592288" cy="222130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6">
            <a:extLst>
              <a:ext uri="{FF2B5EF4-FFF2-40B4-BE49-F238E27FC236}">
                <a16:creationId xmlns:a16="http://schemas.microsoft.com/office/drawing/2014/main" id="{FEB2566C-4327-4264-8D6C-4B466DEDD4F8}"/>
              </a:ext>
            </a:extLst>
          </p:cNvPr>
          <p:cNvSpPr>
            <a:spLocks noGrp="1"/>
          </p:cNvSpPr>
          <p:nvPr>
            <p:ph type="body" sz="quarter" idx="14"/>
          </p:nvPr>
        </p:nvSpPr>
        <p:spPr>
          <a:xfrm>
            <a:off x="9120456" y="3907813"/>
            <a:ext cx="2592288" cy="222130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Picture Placeholder 5">
            <a:extLst>
              <a:ext uri="{FF2B5EF4-FFF2-40B4-BE49-F238E27FC236}">
                <a16:creationId xmlns:a16="http://schemas.microsoft.com/office/drawing/2014/main" id="{367AC473-641C-4D11-989C-010D7F54B964}"/>
              </a:ext>
            </a:extLst>
          </p:cNvPr>
          <p:cNvSpPr>
            <a:spLocks noGrp="1" noChangeAspect="1"/>
          </p:cNvSpPr>
          <p:nvPr>
            <p:ph type="pic" sz="quarter" idx="21"/>
          </p:nvPr>
        </p:nvSpPr>
        <p:spPr>
          <a:xfrm>
            <a:off x="6240056" y="1628775"/>
            <a:ext cx="2592288" cy="2160000"/>
          </a:xfrm>
          <a:prstGeom prst="rect">
            <a:avLst/>
          </a:prstGeom>
          <a:noFill/>
        </p:spPr>
        <p:txBody>
          <a:bodyPr tIns="360000" rtlCol="0">
            <a:noAutofit/>
          </a:bodyPr>
          <a:lstStyle>
            <a:lvl1pPr algn="ctr">
              <a:defRPr sz="1100"/>
            </a:lvl1pPr>
          </a:lstStyle>
          <a:p>
            <a:pPr lvl="0"/>
            <a:endParaRPr lang="en-GB" noProof="0" dirty="0"/>
          </a:p>
        </p:txBody>
      </p:sp>
      <p:sp>
        <p:nvSpPr>
          <p:cNvPr id="19" name="Text Placeholder 6">
            <a:extLst>
              <a:ext uri="{FF2B5EF4-FFF2-40B4-BE49-F238E27FC236}">
                <a16:creationId xmlns:a16="http://schemas.microsoft.com/office/drawing/2014/main" id="{9169CFF4-0348-4B11-B72A-687ADBD64890}"/>
              </a:ext>
            </a:extLst>
          </p:cNvPr>
          <p:cNvSpPr>
            <a:spLocks noGrp="1"/>
          </p:cNvSpPr>
          <p:nvPr>
            <p:ph type="body" sz="quarter" idx="22"/>
          </p:nvPr>
        </p:nvSpPr>
        <p:spPr>
          <a:xfrm>
            <a:off x="6240056" y="3907813"/>
            <a:ext cx="2592288" cy="222130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Footer Placeholder 2">
            <a:extLst>
              <a:ext uri="{FF2B5EF4-FFF2-40B4-BE49-F238E27FC236}">
                <a16:creationId xmlns:a16="http://schemas.microsoft.com/office/drawing/2014/main" id="{84DD5CCD-96EF-B275-9BD4-BEFA5B48191A}"/>
              </a:ext>
            </a:extLst>
          </p:cNvPr>
          <p:cNvSpPr>
            <a:spLocks noGrp="1"/>
          </p:cNvSpPr>
          <p:nvPr>
            <p:ph type="ftr" sz="quarter" idx="23"/>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1F26ACFC-4C40-ABB7-0574-6897297C4405}"/>
              </a:ext>
            </a:extLst>
          </p:cNvPr>
          <p:cNvSpPr>
            <a:spLocks noGrp="1"/>
          </p:cNvSpPr>
          <p:nvPr>
            <p:ph type="sldNum" sz="quarter" idx="24"/>
          </p:nvPr>
        </p:nvSpPr>
        <p:spPr/>
        <p:txBody>
          <a:bodyPr/>
          <a:lstStyle>
            <a:lvl1pPr>
              <a:defRPr/>
            </a:lvl1pPr>
          </a:lstStyle>
          <a:p>
            <a:fld id="{27822B42-FAA8-4807-AA2B-20A2F976C783}" type="slidenum">
              <a:rPr lang="en-GB" altLang="en-US"/>
              <a:pPr/>
              <a:t>‹#›</a:t>
            </a:fld>
            <a:endParaRPr lang="en-GB" altLang="en-US" dirty="0"/>
          </a:p>
        </p:txBody>
      </p:sp>
    </p:spTree>
    <p:extLst>
      <p:ext uri="{BB962C8B-B14F-4D97-AF65-F5344CB8AC3E}">
        <p14:creationId xmlns:p14="http://schemas.microsoft.com/office/powerpoint/2010/main" val="18635804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3_3 Column Slid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204E849D-175C-2AD6-7CFC-0C46F717294E}"/>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Picture Placeholder 5">
            <a:extLst>
              <a:ext uri="{FF2B5EF4-FFF2-40B4-BE49-F238E27FC236}">
                <a16:creationId xmlns:a16="http://schemas.microsoft.com/office/drawing/2014/main" id="{DCFBB336-B9EA-4018-A38A-D5A65A8024B1}"/>
              </a:ext>
            </a:extLst>
          </p:cNvPr>
          <p:cNvSpPr>
            <a:spLocks noGrp="1" noChangeAspect="1"/>
          </p:cNvSpPr>
          <p:nvPr>
            <p:ph type="pic" sz="quarter" idx="15"/>
          </p:nvPr>
        </p:nvSpPr>
        <p:spPr>
          <a:xfrm>
            <a:off x="8264129" y="1628775"/>
            <a:ext cx="2160000" cy="2160000"/>
          </a:xfrm>
          <a:prstGeom prst="ellipse">
            <a:avLst/>
          </a:prstGeom>
          <a:noFill/>
        </p:spPr>
        <p:txBody>
          <a:bodyPr tIns="360000" rtlCol="0">
            <a:noAutofit/>
          </a:bodyPr>
          <a:lstStyle>
            <a:lvl1pPr algn="ctr">
              <a:defRPr sz="1100"/>
            </a:lvl1pPr>
          </a:lstStyle>
          <a:p>
            <a:pPr lvl="0"/>
            <a:endParaRPr lang="en-GB" noProof="0" dirty="0"/>
          </a:p>
        </p:txBody>
      </p:sp>
      <p:sp>
        <p:nvSpPr>
          <p:cNvPr id="12" name="Picture Placeholder 5">
            <a:extLst>
              <a:ext uri="{FF2B5EF4-FFF2-40B4-BE49-F238E27FC236}">
                <a16:creationId xmlns:a16="http://schemas.microsoft.com/office/drawing/2014/main" id="{34D9175B-21FD-4E2B-B1A6-A529C6994DD9}"/>
              </a:ext>
            </a:extLst>
          </p:cNvPr>
          <p:cNvSpPr>
            <a:spLocks noGrp="1" noChangeAspect="1"/>
          </p:cNvSpPr>
          <p:nvPr>
            <p:ph type="pic" sz="quarter" idx="16"/>
          </p:nvPr>
        </p:nvSpPr>
        <p:spPr>
          <a:xfrm>
            <a:off x="5019825" y="1628775"/>
            <a:ext cx="2160000" cy="2160000"/>
          </a:xfrm>
          <a:prstGeom prst="ellipse">
            <a:avLst/>
          </a:prstGeom>
          <a:noFill/>
        </p:spPr>
        <p:txBody>
          <a:bodyPr tIns="360000" rtlCol="0">
            <a:noAutofit/>
          </a:bodyPr>
          <a:lstStyle>
            <a:lvl1pPr algn="ctr">
              <a:defRPr sz="1100"/>
            </a:lvl1pPr>
          </a:lstStyle>
          <a:p>
            <a:pPr lvl="0"/>
            <a:endParaRPr lang="en-GB" noProof="0" dirty="0"/>
          </a:p>
        </p:txBody>
      </p:sp>
      <p:sp>
        <p:nvSpPr>
          <p:cNvPr id="13" name="Picture Placeholder 5">
            <a:extLst>
              <a:ext uri="{FF2B5EF4-FFF2-40B4-BE49-F238E27FC236}">
                <a16:creationId xmlns:a16="http://schemas.microsoft.com/office/drawing/2014/main" id="{5C316797-F3BD-4853-B895-86FF4B246D65}"/>
              </a:ext>
            </a:extLst>
          </p:cNvPr>
          <p:cNvSpPr>
            <a:spLocks noGrp="1" noChangeAspect="1"/>
          </p:cNvSpPr>
          <p:nvPr>
            <p:ph type="pic" sz="quarter" idx="17"/>
          </p:nvPr>
        </p:nvSpPr>
        <p:spPr>
          <a:xfrm>
            <a:off x="1775520" y="1628775"/>
            <a:ext cx="2160000" cy="2160000"/>
          </a:xfrm>
          <a:prstGeom prst="ellipse">
            <a:avLst/>
          </a:prstGeom>
          <a:noFill/>
        </p:spPr>
        <p:txBody>
          <a:bodyPr tIns="360000" rtlCol="0">
            <a:noAutofit/>
          </a:bodyPr>
          <a:lstStyle>
            <a:lvl1pPr algn="ctr">
              <a:defRPr sz="1100"/>
            </a:lvl1pPr>
          </a:lstStyle>
          <a:p>
            <a:pPr lvl="0"/>
            <a:endParaRPr lang="en-GB" noProof="0" dirty="0"/>
          </a:p>
        </p:txBody>
      </p: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1559376" y="4509119"/>
            <a:ext cx="2592288" cy="162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9" name="Text Placeholder 6">
            <a:extLst>
              <a:ext uri="{FF2B5EF4-FFF2-40B4-BE49-F238E27FC236}">
                <a16:creationId xmlns:a16="http://schemas.microsoft.com/office/drawing/2014/main" id="{907DFE81-EE37-44F6-AEE8-62D6AE54FCF0}"/>
              </a:ext>
            </a:extLst>
          </p:cNvPr>
          <p:cNvSpPr>
            <a:spLocks noGrp="1"/>
          </p:cNvSpPr>
          <p:nvPr>
            <p:ph type="body" sz="quarter" idx="13"/>
          </p:nvPr>
        </p:nvSpPr>
        <p:spPr>
          <a:xfrm>
            <a:off x="4799856" y="4509119"/>
            <a:ext cx="2592288" cy="162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6">
            <a:extLst>
              <a:ext uri="{FF2B5EF4-FFF2-40B4-BE49-F238E27FC236}">
                <a16:creationId xmlns:a16="http://schemas.microsoft.com/office/drawing/2014/main" id="{FEB2566C-4327-4264-8D6C-4B466DEDD4F8}"/>
              </a:ext>
            </a:extLst>
          </p:cNvPr>
          <p:cNvSpPr>
            <a:spLocks noGrp="1"/>
          </p:cNvSpPr>
          <p:nvPr>
            <p:ph type="body" sz="quarter" idx="14"/>
          </p:nvPr>
        </p:nvSpPr>
        <p:spPr>
          <a:xfrm>
            <a:off x="8047985" y="4509119"/>
            <a:ext cx="2592288" cy="162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6">
            <a:extLst>
              <a:ext uri="{FF2B5EF4-FFF2-40B4-BE49-F238E27FC236}">
                <a16:creationId xmlns:a16="http://schemas.microsoft.com/office/drawing/2014/main" id="{C630051C-7B26-461C-ACC0-FD1974248A45}"/>
              </a:ext>
            </a:extLst>
          </p:cNvPr>
          <p:cNvSpPr>
            <a:spLocks noGrp="1"/>
          </p:cNvSpPr>
          <p:nvPr>
            <p:ph type="body" sz="quarter" idx="18"/>
          </p:nvPr>
        </p:nvSpPr>
        <p:spPr>
          <a:xfrm>
            <a:off x="1559376" y="3916946"/>
            <a:ext cx="2592288" cy="540000"/>
          </a:xfrm>
        </p:spPr>
        <p:txBody>
          <a:bodyPr/>
          <a:lstStyle>
            <a:lvl1pPr>
              <a:defRPr b="1"/>
            </a:lvl1pPr>
          </a:lstStyle>
          <a:p>
            <a:pPr lvl="0"/>
            <a:r>
              <a:rPr lang="en-US"/>
              <a:t>Edit Master text styles</a:t>
            </a:r>
          </a:p>
        </p:txBody>
      </p:sp>
      <p:sp>
        <p:nvSpPr>
          <p:cNvPr id="16" name="Text Placeholder 6">
            <a:extLst>
              <a:ext uri="{FF2B5EF4-FFF2-40B4-BE49-F238E27FC236}">
                <a16:creationId xmlns:a16="http://schemas.microsoft.com/office/drawing/2014/main" id="{C839FA9A-46D7-49B0-82F5-D58DC52429FB}"/>
              </a:ext>
            </a:extLst>
          </p:cNvPr>
          <p:cNvSpPr>
            <a:spLocks noGrp="1"/>
          </p:cNvSpPr>
          <p:nvPr>
            <p:ph type="body" sz="quarter" idx="19"/>
          </p:nvPr>
        </p:nvSpPr>
        <p:spPr>
          <a:xfrm>
            <a:off x="4799856" y="3916946"/>
            <a:ext cx="2592288" cy="540000"/>
          </a:xfrm>
        </p:spPr>
        <p:txBody>
          <a:bodyPr/>
          <a:lstStyle>
            <a:lvl1pPr>
              <a:defRPr b="1"/>
            </a:lvl1pPr>
          </a:lstStyle>
          <a:p>
            <a:pPr lvl="0"/>
            <a:r>
              <a:rPr lang="en-US"/>
              <a:t>Edit Master text styles</a:t>
            </a:r>
          </a:p>
        </p:txBody>
      </p:sp>
      <p:sp>
        <p:nvSpPr>
          <p:cNvPr id="17" name="Text Placeholder 6">
            <a:extLst>
              <a:ext uri="{FF2B5EF4-FFF2-40B4-BE49-F238E27FC236}">
                <a16:creationId xmlns:a16="http://schemas.microsoft.com/office/drawing/2014/main" id="{BDC98802-45D6-4992-A0C2-E22B4FEF2AC4}"/>
              </a:ext>
            </a:extLst>
          </p:cNvPr>
          <p:cNvSpPr>
            <a:spLocks noGrp="1"/>
          </p:cNvSpPr>
          <p:nvPr>
            <p:ph type="body" sz="quarter" idx="20"/>
          </p:nvPr>
        </p:nvSpPr>
        <p:spPr>
          <a:xfrm>
            <a:off x="8047985" y="3916946"/>
            <a:ext cx="2592288" cy="540000"/>
          </a:xfrm>
        </p:spPr>
        <p:txBody>
          <a:bodyPr/>
          <a:lstStyle>
            <a:lvl1pPr>
              <a:defRPr b="1"/>
            </a:lvl1pPr>
          </a:lstStyle>
          <a:p>
            <a:pPr lvl="0"/>
            <a:r>
              <a:rPr lang="en-US"/>
              <a:t>Edit Master text styles</a:t>
            </a:r>
          </a:p>
        </p:txBody>
      </p:sp>
      <p:sp>
        <p:nvSpPr>
          <p:cNvPr id="3" name="Footer Placeholder 2">
            <a:extLst>
              <a:ext uri="{FF2B5EF4-FFF2-40B4-BE49-F238E27FC236}">
                <a16:creationId xmlns:a16="http://schemas.microsoft.com/office/drawing/2014/main" id="{9833E499-93E6-523F-0118-D44EB622A94B}"/>
              </a:ext>
            </a:extLst>
          </p:cNvPr>
          <p:cNvSpPr>
            <a:spLocks noGrp="1"/>
          </p:cNvSpPr>
          <p:nvPr>
            <p:ph type="ftr" sz="quarter" idx="21"/>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81AE84AA-22A0-2410-CA8C-7CA2D13B2795}"/>
              </a:ext>
            </a:extLst>
          </p:cNvPr>
          <p:cNvSpPr>
            <a:spLocks noGrp="1"/>
          </p:cNvSpPr>
          <p:nvPr>
            <p:ph type="sldNum" sz="quarter" idx="22"/>
          </p:nvPr>
        </p:nvSpPr>
        <p:spPr/>
        <p:txBody>
          <a:bodyPr/>
          <a:lstStyle>
            <a:lvl1pPr>
              <a:defRPr/>
            </a:lvl1pPr>
          </a:lstStyle>
          <a:p>
            <a:fld id="{541B75D9-AA07-4631-B81A-CE733B15D887}" type="slidenum">
              <a:rPr lang="en-GB" altLang="en-US"/>
              <a:pPr/>
              <a:t>‹#›</a:t>
            </a:fld>
            <a:endParaRPr lang="en-GB" altLang="en-US" dirty="0"/>
          </a:p>
        </p:txBody>
      </p:sp>
    </p:spTree>
    <p:extLst>
      <p:ext uri="{BB962C8B-B14F-4D97-AF65-F5344CB8AC3E}">
        <p14:creationId xmlns:p14="http://schemas.microsoft.com/office/powerpoint/2010/main" val="291060401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3 Column Slid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385BC846-18E9-6F9E-FAFB-E8DCD48C1E28}"/>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Picture Placeholder 5">
            <a:extLst>
              <a:ext uri="{FF2B5EF4-FFF2-40B4-BE49-F238E27FC236}">
                <a16:creationId xmlns:a16="http://schemas.microsoft.com/office/drawing/2014/main" id="{DCFBB336-B9EA-4018-A38A-D5A65A8024B1}"/>
              </a:ext>
            </a:extLst>
          </p:cNvPr>
          <p:cNvSpPr>
            <a:spLocks noGrp="1" noChangeAspect="1"/>
          </p:cNvSpPr>
          <p:nvPr>
            <p:ph type="pic" sz="quarter" idx="15"/>
          </p:nvPr>
        </p:nvSpPr>
        <p:spPr>
          <a:xfrm>
            <a:off x="9336600" y="1628775"/>
            <a:ext cx="2160000" cy="2160000"/>
          </a:xfrm>
          <a:prstGeom prst="ellipse">
            <a:avLst/>
          </a:prstGeom>
          <a:noFill/>
        </p:spPr>
        <p:txBody>
          <a:bodyPr tIns="360000" rtlCol="0">
            <a:noAutofit/>
          </a:bodyPr>
          <a:lstStyle>
            <a:lvl1pPr algn="ctr">
              <a:defRPr sz="1100"/>
            </a:lvl1pPr>
          </a:lstStyle>
          <a:p>
            <a:pPr lvl="0"/>
            <a:endParaRPr lang="en-GB" noProof="0" dirty="0"/>
          </a:p>
        </p:txBody>
      </p:sp>
      <p:sp>
        <p:nvSpPr>
          <p:cNvPr id="12" name="Picture Placeholder 5">
            <a:extLst>
              <a:ext uri="{FF2B5EF4-FFF2-40B4-BE49-F238E27FC236}">
                <a16:creationId xmlns:a16="http://schemas.microsoft.com/office/drawing/2014/main" id="{34D9175B-21FD-4E2B-B1A6-A529C6994DD9}"/>
              </a:ext>
            </a:extLst>
          </p:cNvPr>
          <p:cNvSpPr>
            <a:spLocks noGrp="1" noChangeAspect="1"/>
          </p:cNvSpPr>
          <p:nvPr>
            <p:ph type="pic" sz="quarter" idx="16"/>
          </p:nvPr>
        </p:nvSpPr>
        <p:spPr>
          <a:xfrm>
            <a:off x="3575800" y="1628775"/>
            <a:ext cx="2160000" cy="2160000"/>
          </a:xfrm>
          <a:prstGeom prst="ellipse">
            <a:avLst/>
          </a:prstGeom>
          <a:noFill/>
        </p:spPr>
        <p:txBody>
          <a:bodyPr tIns="360000" rtlCol="0">
            <a:noAutofit/>
          </a:bodyPr>
          <a:lstStyle>
            <a:lvl1pPr algn="ctr">
              <a:defRPr sz="1100"/>
            </a:lvl1pPr>
          </a:lstStyle>
          <a:p>
            <a:pPr lvl="0"/>
            <a:endParaRPr lang="en-GB" noProof="0" dirty="0"/>
          </a:p>
        </p:txBody>
      </p:sp>
      <p:sp>
        <p:nvSpPr>
          <p:cNvPr id="13" name="Picture Placeholder 5">
            <a:extLst>
              <a:ext uri="{FF2B5EF4-FFF2-40B4-BE49-F238E27FC236}">
                <a16:creationId xmlns:a16="http://schemas.microsoft.com/office/drawing/2014/main" id="{5C316797-F3BD-4853-B895-86FF4B246D65}"/>
              </a:ext>
            </a:extLst>
          </p:cNvPr>
          <p:cNvSpPr>
            <a:spLocks noGrp="1" noChangeAspect="1"/>
          </p:cNvSpPr>
          <p:nvPr>
            <p:ph type="pic" sz="quarter" idx="17"/>
          </p:nvPr>
        </p:nvSpPr>
        <p:spPr>
          <a:xfrm>
            <a:off x="695400" y="1628775"/>
            <a:ext cx="2160000" cy="2160000"/>
          </a:xfrm>
          <a:prstGeom prst="ellipse">
            <a:avLst/>
          </a:prstGeom>
          <a:noFill/>
        </p:spPr>
        <p:txBody>
          <a:bodyPr tIns="360000" rtlCol="0">
            <a:noAutofit/>
          </a:bodyPr>
          <a:lstStyle>
            <a:lvl1pPr algn="ctr">
              <a:defRPr sz="1100"/>
            </a:lvl1pPr>
          </a:lstStyle>
          <a:p>
            <a:pPr lvl="0"/>
            <a:endParaRPr lang="en-GB" noProof="0" dirty="0"/>
          </a:p>
        </p:txBody>
      </p: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256" y="4509119"/>
            <a:ext cx="2592288" cy="162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9" name="Text Placeholder 6">
            <a:extLst>
              <a:ext uri="{FF2B5EF4-FFF2-40B4-BE49-F238E27FC236}">
                <a16:creationId xmlns:a16="http://schemas.microsoft.com/office/drawing/2014/main" id="{907DFE81-EE37-44F6-AEE8-62D6AE54FCF0}"/>
              </a:ext>
            </a:extLst>
          </p:cNvPr>
          <p:cNvSpPr>
            <a:spLocks noGrp="1"/>
          </p:cNvSpPr>
          <p:nvPr>
            <p:ph type="body" sz="quarter" idx="13"/>
          </p:nvPr>
        </p:nvSpPr>
        <p:spPr>
          <a:xfrm>
            <a:off x="3359656" y="4509119"/>
            <a:ext cx="2592288" cy="162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6">
            <a:extLst>
              <a:ext uri="{FF2B5EF4-FFF2-40B4-BE49-F238E27FC236}">
                <a16:creationId xmlns:a16="http://schemas.microsoft.com/office/drawing/2014/main" id="{FEB2566C-4327-4264-8D6C-4B466DEDD4F8}"/>
              </a:ext>
            </a:extLst>
          </p:cNvPr>
          <p:cNvSpPr>
            <a:spLocks noGrp="1"/>
          </p:cNvSpPr>
          <p:nvPr>
            <p:ph type="body" sz="quarter" idx="14"/>
          </p:nvPr>
        </p:nvSpPr>
        <p:spPr>
          <a:xfrm>
            <a:off x="9120456" y="4509119"/>
            <a:ext cx="2592288" cy="162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6">
            <a:extLst>
              <a:ext uri="{FF2B5EF4-FFF2-40B4-BE49-F238E27FC236}">
                <a16:creationId xmlns:a16="http://schemas.microsoft.com/office/drawing/2014/main" id="{C630051C-7B26-461C-ACC0-FD1974248A45}"/>
              </a:ext>
            </a:extLst>
          </p:cNvPr>
          <p:cNvSpPr>
            <a:spLocks noGrp="1"/>
          </p:cNvSpPr>
          <p:nvPr>
            <p:ph type="body" sz="quarter" idx="18"/>
          </p:nvPr>
        </p:nvSpPr>
        <p:spPr>
          <a:xfrm>
            <a:off x="479256" y="3916946"/>
            <a:ext cx="2592288" cy="540000"/>
          </a:xfrm>
        </p:spPr>
        <p:txBody>
          <a:bodyPr/>
          <a:lstStyle>
            <a:lvl1pPr>
              <a:defRPr b="1"/>
            </a:lvl1pPr>
          </a:lstStyle>
          <a:p>
            <a:pPr lvl="0"/>
            <a:r>
              <a:rPr lang="en-US"/>
              <a:t>Edit Master text styles</a:t>
            </a:r>
          </a:p>
        </p:txBody>
      </p:sp>
      <p:sp>
        <p:nvSpPr>
          <p:cNvPr id="16" name="Text Placeholder 6">
            <a:extLst>
              <a:ext uri="{FF2B5EF4-FFF2-40B4-BE49-F238E27FC236}">
                <a16:creationId xmlns:a16="http://schemas.microsoft.com/office/drawing/2014/main" id="{C839FA9A-46D7-49B0-82F5-D58DC52429FB}"/>
              </a:ext>
            </a:extLst>
          </p:cNvPr>
          <p:cNvSpPr>
            <a:spLocks noGrp="1"/>
          </p:cNvSpPr>
          <p:nvPr>
            <p:ph type="body" sz="quarter" idx="19"/>
          </p:nvPr>
        </p:nvSpPr>
        <p:spPr>
          <a:xfrm>
            <a:off x="3359656" y="3916946"/>
            <a:ext cx="2592288" cy="540000"/>
          </a:xfrm>
        </p:spPr>
        <p:txBody>
          <a:bodyPr/>
          <a:lstStyle>
            <a:lvl1pPr>
              <a:defRPr b="1"/>
            </a:lvl1pPr>
          </a:lstStyle>
          <a:p>
            <a:pPr lvl="0"/>
            <a:r>
              <a:rPr lang="en-US"/>
              <a:t>Edit Master text styles</a:t>
            </a:r>
          </a:p>
        </p:txBody>
      </p:sp>
      <p:sp>
        <p:nvSpPr>
          <p:cNvPr id="17" name="Text Placeholder 6">
            <a:extLst>
              <a:ext uri="{FF2B5EF4-FFF2-40B4-BE49-F238E27FC236}">
                <a16:creationId xmlns:a16="http://schemas.microsoft.com/office/drawing/2014/main" id="{BDC98802-45D6-4992-A0C2-E22B4FEF2AC4}"/>
              </a:ext>
            </a:extLst>
          </p:cNvPr>
          <p:cNvSpPr>
            <a:spLocks noGrp="1"/>
          </p:cNvSpPr>
          <p:nvPr>
            <p:ph type="body" sz="quarter" idx="20"/>
          </p:nvPr>
        </p:nvSpPr>
        <p:spPr>
          <a:xfrm>
            <a:off x="9120456" y="3916946"/>
            <a:ext cx="2592288" cy="540000"/>
          </a:xfrm>
        </p:spPr>
        <p:txBody>
          <a:bodyPr/>
          <a:lstStyle>
            <a:lvl1pPr>
              <a:defRPr b="1"/>
            </a:lvl1pPr>
          </a:lstStyle>
          <a:p>
            <a:pPr lvl="0"/>
            <a:r>
              <a:rPr lang="en-US"/>
              <a:t>Edit Master text styles</a:t>
            </a:r>
          </a:p>
        </p:txBody>
      </p:sp>
      <p:sp>
        <p:nvSpPr>
          <p:cNvPr id="18" name="Picture Placeholder 5">
            <a:extLst>
              <a:ext uri="{FF2B5EF4-FFF2-40B4-BE49-F238E27FC236}">
                <a16:creationId xmlns:a16="http://schemas.microsoft.com/office/drawing/2014/main" id="{367AC473-641C-4D11-989C-010D7F54B964}"/>
              </a:ext>
            </a:extLst>
          </p:cNvPr>
          <p:cNvSpPr>
            <a:spLocks noGrp="1" noChangeAspect="1"/>
          </p:cNvSpPr>
          <p:nvPr>
            <p:ph type="pic" sz="quarter" idx="21"/>
          </p:nvPr>
        </p:nvSpPr>
        <p:spPr>
          <a:xfrm>
            <a:off x="6456200" y="1628775"/>
            <a:ext cx="2160000" cy="2160000"/>
          </a:xfrm>
          <a:prstGeom prst="ellipse">
            <a:avLst/>
          </a:prstGeom>
          <a:noFill/>
        </p:spPr>
        <p:txBody>
          <a:bodyPr tIns="360000" rtlCol="0">
            <a:noAutofit/>
          </a:bodyPr>
          <a:lstStyle>
            <a:lvl1pPr algn="ctr">
              <a:defRPr sz="1100"/>
            </a:lvl1pPr>
          </a:lstStyle>
          <a:p>
            <a:pPr lvl="0"/>
            <a:endParaRPr lang="en-GB" noProof="0" dirty="0"/>
          </a:p>
        </p:txBody>
      </p:sp>
      <p:sp>
        <p:nvSpPr>
          <p:cNvPr id="19" name="Text Placeholder 6">
            <a:extLst>
              <a:ext uri="{FF2B5EF4-FFF2-40B4-BE49-F238E27FC236}">
                <a16:creationId xmlns:a16="http://schemas.microsoft.com/office/drawing/2014/main" id="{9169CFF4-0348-4B11-B72A-687ADBD64890}"/>
              </a:ext>
            </a:extLst>
          </p:cNvPr>
          <p:cNvSpPr>
            <a:spLocks noGrp="1"/>
          </p:cNvSpPr>
          <p:nvPr>
            <p:ph type="body" sz="quarter" idx="22"/>
          </p:nvPr>
        </p:nvSpPr>
        <p:spPr>
          <a:xfrm>
            <a:off x="6240056" y="4509119"/>
            <a:ext cx="2592288" cy="162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6">
            <a:extLst>
              <a:ext uri="{FF2B5EF4-FFF2-40B4-BE49-F238E27FC236}">
                <a16:creationId xmlns:a16="http://schemas.microsoft.com/office/drawing/2014/main" id="{F3BE0F7B-FB10-46D3-83B5-809693118063}"/>
              </a:ext>
            </a:extLst>
          </p:cNvPr>
          <p:cNvSpPr>
            <a:spLocks noGrp="1"/>
          </p:cNvSpPr>
          <p:nvPr>
            <p:ph type="body" sz="quarter" idx="23"/>
          </p:nvPr>
        </p:nvSpPr>
        <p:spPr>
          <a:xfrm>
            <a:off x="6240056" y="3916946"/>
            <a:ext cx="2592288" cy="540000"/>
          </a:xfrm>
        </p:spPr>
        <p:txBody>
          <a:bodyPr/>
          <a:lstStyle>
            <a:lvl1pPr>
              <a:defRPr b="1"/>
            </a:lvl1pPr>
          </a:lstStyle>
          <a:p>
            <a:pPr lvl="0"/>
            <a:r>
              <a:rPr lang="en-US"/>
              <a:t>Edit Master text styles</a:t>
            </a:r>
          </a:p>
        </p:txBody>
      </p:sp>
      <p:sp>
        <p:nvSpPr>
          <p:cNvPr id="3" name="Footer Placeholder 2">
            <a:extLst>
              <a:ext uri="{FF2B5EF4-FFF2-40B4-BE49-F238E27FC236}">
                <a16:creationId xmlns:a16="http://schemas.microsoft.com/office/drawing/2014/main" id="{6F811FA2-4354-E9B5-8F86-3D258ABD4623}"/>
              </a:ext>
            </a:extLst>
          </p:cNvPr>
          <p:cNvSpPr>
            <a:spLocks noGrp="1"/>
          </p:cNvSpPr>
          <p:nvPr>
            <p:ph type="ftr" sz="quarter" idx="24"/>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C82BD768-FF73-8D75-69F2-2931C0B0FF8C}"/>
              </a:ext>
            </a:extLst>
          </p:cNvPr>
          <p:cNvSpPr>
            <a:spLocks noGrp="1"/>
          </p:cNvSpPr>
          <p:nvPr>
            <p:ph type="sldNum" sz="quarter" idx="25"/>
          </p:nvPr>
        </p:nvSpPr>
        <p:spPr/>
        <p:txBody>
          <a:bodyPr/>
          <a:lstStyle>
            <a:lvl1pPr>
              <a:defRPr/>
            </a:lvl1pPr>
          </a:lstStyle>
          <a:p>
            <a:fld id="{9C315577-F56A-4CDE-A53D-E87C963C8A68}" type="slidenum">
              <a:rPr lang="en-GB" altLang="en-US"/>
              <a:pPr/>
              <a:t>‹#›</a:t>
            </a:fld>
            <a:endParaRPr lang="en-GB" altLang="en-US" dirty="0"/>
          </a:p>
        </p:txBody>
      </p:sp>
    </p:spTree>
    <p:extLst>
      <p:ext uri="{BB962C8B-B14F-4D97-AF65-F5344CB8AC3E}">
        <p14:creationId xmlns:p14="http://schemas.microsoft.com/office/powerpoint/2010/main" val="24841928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01 Chapter 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7A1C7-3FAE-4F5A-9250-D2CD9D6E2F86}"/>
              </a:ext>
            </a:extLst>
          </p:cNvPr>
          <p:cNvSpPr>
            <a:spLocks noGrp="1"/>
          </p:cNvSpPr>
          <p:nvPr>
            <p:ph type="title"/>
          </p:nvPr>
        </p:nvSpPr>
        <p:spPr>
          <a:xfrm>
            <a:off x="479424" y="1628775"/>
            <a:ext cx="8424863" cy="1871663"/>
          </a:xfrm>
        </p:spPr>
        <p:txBody>
          <a:bodyPr anchor="b"/>
          <a:lstStyle>
            <a:lvl1pPr>
              <a:defRPr sz="4800" b="1" kern="700" spc="60" baseline="0"/>
            </a:lvl1pPr>
          </a:lstStyle>
          <a:p>
            <a:endParaRPr lang="en-GB" dirty="0"/>
          </a:p>
        </p:txBody>
      </p:sp>
      <p:sp>
        <p:nvSpPr>
          <p:cNvPr id="7" name="Text Placeholder 6">
            <a:extLst>
              <a:ext uri="{FF2B5EF4-FFF2-40B4-BE49-F238E27FC236}">
                <a16:creationId xmlns:a16="http://schemas.microsoft.com/office/drawing/2014/main" id="{F2DD7D72-2E17-44C9-A561-1D7BE19FA4F6}"/>
              </a:ext>
            </a:extLst>
          </p:cNvPr>
          <p:cNvSpPr>
            <a:spLocks noGrp="1"/>
          </p:cNvSpPr>
          <p:nvPr>
            <p:ph type="body" sz="quarter" idx="12"/>
          </p:nvPr>
        </p:nvSpPr>
        <p:spPr>
          <a:xfrm>
            <a:off x="479377" y="3500438"/>
            <a:ext cx="8424912" cy="1956416"/>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8">
            <a:extLst>
              <a:ext uri="{FF2B5EF4-FFF2-40B4-BE49-F238E27FC236}">
                <a16:creationId xmlns:a16="http://schemas.microsoft.com/office/drawing/2014/main" id="{13F329EE-585B-45F2-A542-BA7C40412881}"/>
              </a:ext>
            </a:extLst>
          </p:cNvPr>
          <p:cNvSpPr>
            <a:spLocks noGrp="1"/>
          </p:cNvSpPr>
          <p:nvPr>
            <p:ph type="body" sz="quarter" idx="13"/>
          </p:nvPr>
        </p:nvSpPr>
        <p:spPr>
          <a:xfrm>
            <a:off x="479426" y="0"/>
            <a:ext cx="3959823" cy="468000"/>
          </a:xfrm>
        </p:spPr>
        <p:txBody>
          <a:bodyPr anchor="b"/>
          <a:lstStyle>
            <a:lvl1pPr>
              <a:defRPr sz="1500"/>
            </a:lvl1pPr>
          </a:lstStyle>
          <a:p>
            <a:pPr lvl="0"/>
            <a:r>
              <a:rPr lang="en-US"/>
              <a:t>Edit Master text styles</a:t>
            </a:r>
          </a:p>
        </p:txBody>
      </p:sp>
      <p:sp>
        <p:nvSpPr>
          <p:cNvPr id="10" name="Text Placeholder 8">
            <a:extLst>
              <a:ext uri="{FF2B5EF4-FFF2-40B4-BE49-F238E27FC236}">
                <a16:creationId xmlns:a16="http://schemas.microsoft.com/office/drawing/2014/main" id="{CC705541-DF8B-4984-9CCB-C9C11A179EF4}"/>
              </a:ext>
            </a:extLst>
          </p:cNvPr>
          <p:cNvSpPr>
            <a:spLocks noGrp="1"/>
          </p:cNvSpPr>
          <p:nvPr>
            <p:ph type="body" sz="quarter" idx="14"/>
          </p:nvPr>
        </p:nvSpPr>
        <p:spPr>
          <a:xfrm>
            <a:off x="479426" y="548680"/>
            <a:ext cx="3959823" cy="288032"/>
          </a:xfrm>
        </p:spPr>
        <p:txBody>
          <a:bodyPr/>
          <a:lstStyle>
            <a:lvl1pPr>
              <a:defRPr sz="1100"/>
            </a:lvl1pPr>
          </a:lstStyle>
          <a:p>
            <a:pPr lvl="0"/>
            <a:r>
              <a:rPr lang="en-US"/>
              <a:t>Edit Master text styles</a:t>
            </a:r>
          </a:p>
        </p:txBody>
      </p:sp>
      <p:sp>
        <p:nvSpPr>
          <p:cNvPr id="12" name="Picture Placeholder 11">
            <a:extLst>
              <a:ext uri="{FF2B5EF4-FFF2-40B4-BE49-F238E27FC236}">
                <a16:creationId xmlns:a16="http://schemas.microsoft.com/office/drawing/2014/main" id="{62132A8E-56DE-407B-B229-D1B1BD98D109}"/>
              </a:ext>
            </a:extLst>
          </p:cNvPr>
          <p:cNvSpPr>
            <a:spLocks noGrp="1"/>
          </p:cNvSpPr>
          <p:nvPr>
            <p:ph type="pic" sz="quarter" idx="15"/>
          </p:nvPr>
        </p:nvSpPr>
        <p:spPr>
          <a:xfrm>
            <a:off x="8256240" y="107960"/>
            <a:ext cx="1872010" cy="720080"/>
          </a:xfrm>
        </p:spPr>
        <p:txBody>
          <a:bodyPr rtlCol="0">
            <a:noAutofit/>
          </a:bodyPr>
          <a:lstStyle>
            <a:lvl1pPr algn="ctr">
              <a:defRPr sz="1100"/>
            </a:lvl1pPr>
          </a:lstStyle>
          <a:p>
            <a:pPr lvl="0"/>
            <a:endParaRPr lang="en-GB" noProof="0" dirty="0"/>
          </a:p>
        </p:txBody>
      </p:sp>
      <p:sp>
        <p:nvSpPr>
          <p:cNvPr id="11" name="Picture Placeholder 11">
            <a:extLst>
              <a:ext uri="{FF2B5EF4-FFF2-40B4-BE49-F238E27FC236}">
                <a16:creationId xmlns:a16="http://schemas.microsoft.com/office/drawing/2014/main" id="{E9EB710B-62DB-124F-BDF6-BED86FA04518}"/>
              </a:ext>
            </a:extLst>
          </p:cNvPr>
          <p:cNvSpPr>
            <a:spLocks noGrp="1"/>
          </p:cNvSpPr>
          <p:nvPr>
            <p:ph type="pic" sz="quarter" idx="16"/>
          </p:nvPr>
        </p:nvSpPr>
        <p:spPr>
          <a:xfrm>
            <a:off x="6351939" y="107960"/>
            <a:ext cx="1872010" cy="720080"/>
          </a:xfrm>
        </p:spPr>
        <p:txBody>
          <a:bodyPr rtlCol="0">
            <a:noAutofit/>
          </a:bodyPr>
          <a:lstStyle>
            <a:lvl1pPr algn="ctr">
              <a:defRPr sz="1100"/>
            </a:lvl1pPr>
          </a:lstStyle>
          <a:p>
            <a:pPr lvl="0"/>
            <a:endParaRPr lang="en-GB" noProof="0" dirty="0"/>
          </a:p>
        </p:txBody>
      </p:sp>
      <p:sp>
        <p:nvSpPr>
          <p:cNvPr id="13" name="Picture Placeholder 11">
            <a:extLst>
              <a:ext uri="{FF2B5EF4-FFF2-40B4-BE49-F238E27FC236}">
                <a16:creationId xmlns:a16="http://schemas.microsoft.com/office/drawing/2014/main" id="{2913D38A-66F4-7447-9338-4DCDEB4B6D31}"/>
              </a:ext>
            </a:extLst>
          </p:cNvPr>
          <p:cNvSpPr>
            <a:spLocks noGrp="1"/>
          </p:cNvSpPr>
          <p:nvPr>
            <p:ph type="pic" sz="quarter" idx="17"/>
          </p:nvPr>
        </p:nvSpPr>
        <p:spPr>
          <a:xfrm>
            <a:off x="4439249" y="107960"/>
            <a:ext cx="1872010" cy="720080"/>
          </a:xfrm>
        </p:spPr>
        <p:txBody>
          <a:bodyPr rtlCol="0">
            <a:noAutofit/>
          </a:bodyPr>
          <a:lstStyle>
            <a:lvl1pPr algn="ctr">
              <a:defRPr sz="1100"/>
            </a:lvl1pPr>
          </a:lstStyle>
          <a:p>
            <a:pPr lvl="0"/>
            <a:endParaRPr lang="en-GB" noProof="0" dirty="0"/>
          </a:p>
        </p:txBody>
      </p:sp>
      <p:sp>
        <p:nvSpPr>
          <p:cNvPr id="3" name="Footer Placeholder 2">
            <a:extLst>
              <a:ext uri="{FF2B5EF4-FFF2-40B4-BE49-F238E27FC236}">
                <a16:creationId xmlns:a16="http://schemas.microsoft.com/office/drawing/2014/main" id="{F817879C-7C6C-74FC-57A9-BBD7A5593B20}"/>
              </a:ext>
            </a:extLst>
          </p:cNvPr>
          <p:cNvSpPr>
            <a:spLocks noGrp="1"/>
          </p:cNvSpPr>
          <p:nvPr>
            <p:ph type="ftr" sz="quarter" idx="18"/>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0751026A-B1D2-4C0A-0238-A245ACF7365E}"/>
              </a:ext>
            </a:extLst>
          </p:cNvPr>
          <p:cNvSpPr>
            <a:spLocks noGrp="1"/>
          </p:cNvSpPr>
          <p:nvPr>
            <p:ph type="sldNum" sz="quarter" idx="19"/>
          </p:nvPr>
        </p:nvSpPr>
        <p:spPr/>
        <p:txBody>
          <a:bodyPr/>
          <a:lstStyle>
            <a:lvl1pPr>
              <a:defRPr/>
            </a:lvl1pPr>
          </a:lstStyle>
          <a:p>
            <a:fld id="{D8DB85BF-8D21-48F5-9BCD-9AAC8846766E}" type="slidenum">
              <a:rPr lang="en-GB" altLang="en-US"/>
              <a:pPr/>
              <a:t>‹#›</a:t>
            </a:fld>
            <a:endParaRPr lang="en-GB" altLang="en-US" dirty="0"/>
          </a:p>
        </p:txBody>
      </p:sp>
    </p:spTree>
    <p:extLst>
      <p:ext uri="{BB962C8B-B14F-4D97-AF65-F5344CB8AC3E}">
        <p14:creationId xmlns:p14="http://schemas.microsoft.com/office/powerpoint/2010/main" val="22974591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and Large Text">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B8B6869-D1E5-869E-5597-002CECFA0F71}"/>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1628775"/>
            <a:ext cx="8424863" cy="4464049"/>
          </a:xfrm>
        </p:spPr>
        <p:txBody>
          <a:bodyPr/>
          <a:lstStyle>
            <a:lvl1pPr>
              <a:defRPr sz="3200" b="1"/>
            </a:lvl1pPr>
            <a:lvl2pPr>
              <a:defRPr sz="3200" b="1"/>
            </a:lvl2pPr>
            <a:lvl3pPr>
              <a:defRPr sz="3200" b="1"/>
            </a:lvl3pPr>
            <a:lvl4pPr>
              <a:defRPr sz="3200" b="1"/>
            </a:lvl4pPr>
            <a:lvl5pPr>
              <a:defRPr sz="32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3" name="Footer Placeholder 2">
            <a:extLst>
              <a:ext uri="{FF2B5EF4-FFF2-40B4-BE49-F238E27FC236}">
                <a16:creationId xmlns:a16="http://schemas.microsoft.com/office/drawing/2014/main" id="{479AC35C-55D1-DF6A-EA64-A0DDC4F6D26D}"/>
              </a:ext>
            </a:extLst>
          </p:cNvPr>
          <p:cNvSpPr>
            <a:spLocks noGrp="1"/>
          </p:cNvSpPr>
          <p:nvPr>
            <p:ph type="ftr" sz="quarter" idx="13"/>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2BA65F13-4A82-CAA8-FBA8-CBBAB2BD8219}"/>
              </a:ext>
            </a:extLst>
          </p:cNvPr>
          <p:cNvSpPr>
            <a:spLocks noGrp="1"/>
          </p:cNvSpPr>
          <p:nvPr>
            <p:ph type="sldNum" sz="quarter" idx="14"/>
          </p:nvPr>
        </p:nvSpPr>
        <p:spPr/>
        <p:txBody>
          <a:bodyPr/>
          <a:lstStyle>
            <a:lvl1pPr>
              <a:defRPr/>
            </a:lvl1pPr>
          </a:lstStyle>
          <a:p>
            <a:fld id="{380C773E-4879-49BE-A84F-240EAD3F5077}" type="slidenum">
              <a:rPr lang="en-GB" altLang="en-US"/>
              <a:pPr/>
              <a:t>‹#›</a:t>
            </a:fld>
            <a:endParaRPr lang="en-GB" altLang="en-US" dirty="0"/>
          </a:p>
        </p:txBody>
      </p:sp>
    </p:spTree>
    <p:extLst>
      <p:ext uri="{BB962C8B-B14F-4D97-AF65-F5344CB8AC3E}">
        <p14:creationId xmlns:p14="http://schemas.microsoft.com/office/powerpoint/2010/main" val="16193604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2 Column Slid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1E6C6767-97B4-B25B-118E-1623A984BC9E}"/>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1628775"/>
            <a:ext cx="5472559" cy="4464049"/>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6">
            <a:extLst>
              <a:ext uri="{FF2B5EF4-FFF2-40B4-BE49-F238E27FC236}">
                <a16:creationId xmlns:a16="http://schemas.microsoft.com/office/drawing/2014/main" id="{2757F486-52D5-45AE-9227-E2B4D0F51FE4}"/>
              </a:ext>
            </a:extLst>
          </p:cNvPr>
          <p:cNvSpPr>
            <a:spLocks noGrp="1"/>
          </p:cNvSpPr>
          <p:nvPr>
            <p:ph type="body" sz="quarter" idx="13"/>
          </p:nvPr>
        </p:nvSpPr>
        <p:spPr>
          <a:xfrm>
            <a:off x="6240018" y="1628775"/>
            <a:ext cx="5472559" cy="4464049"/>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itle Placeholder 1">
            <a:extLst>
              <a:ext uri="{FF2B5EF4-FFF2-40B4-BE49-F238E27FC236}">
                <a16:creationId xmlns:a16="http://schemas.microsoft.com/office/drawing/2014/main" id="{47FEF958-2132-4898-A509-F699B17B96D9}"/>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3" name="Footer Placeholder 2">
            <a:extLst>
              <a:ext uri="{FF2B5EF4-FFF2-40B4-BE49-F238E27FC236}">
                <a16:creationId xmlns:a16="http://schemas.microsoft.com/office/drawing/2014/main" id="{E1ADC41A-00C1-BD5F-E3F3-FA7BE434EC00}"/>
              </a:ext>
            </a:extLst>
          </p:cNvPr>
          <p:cNvSpPr>
            <a:spLocks noGrp="1"/>
          </p:cNvSpPr>
          <p:nvPr>
            <p:ph type="ftr" sz="quarter" idx="14"/>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4F974DC3-10EF-975C-FFA9-2178AFB4B193}"/>
              </a:ext>
            </a:extLst>
          </p:cNvPr>
          <p:cNvSpPr>
            <a:spLocks noGrp="1"/>
          </p:cNvSpPr>
          <p:nvPr>
            <p:ph type="sldNum" sz="quarter" idx="15"/>
          </p:nvPr>
        </p:nvSpPr>
        <p:spPr/>
        <p:txBody>
          <a:bodyPr/>
          <a:lstStyle>
            <a:lvl1pPr>
              <a:defRPr/>
            </a:lvl1pPr>
          </a:lstStyle>
          <a:p>
            <a:fld id="{2CB0E0CB-BD99-4AC3-ACF6-A97C02C10AA2}" type="slidenum">
              <a:rPr lang="en-GB" altLang="en-US"/>
              <a:pPr/>
              <a:t>‹#›</a:t>
            </a:fld>
            <a:endParaRPr lang="en-GB" altLang="en-US" dirty="0"/>
          </a:p>
        </p:txBody>
      </p:sp>
    </p:spTree>
    <p:extLst>
      <p:ext uri="{BB962C8B-B14F-4D97-AF65-F5344CB8AC3E}">
        <p14:creationId xmlns:p14="http://schemas.microsoft.com/office/powerpoint/2010/main" val="26571470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3 Column Slid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EBC3018-9FE7-4316-0EE5-4A88C0A466A6}"/>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1628775"/>
            <a:ext cx="3240311" cy="4464049"/>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9" name="Text Placeholder 6">
            <a:extLst>
              <a:ext uri="{FF2B5EF4-FFF2-40B4-BE49-F238E27FC236}">
                <a16:creationId xmlns:a16="http://schemas.microsoft.com/office/drawing/2014/main" id="{907DFE81-EE37-44F6-AEE8-62D6AE54FCF0}"/>
              </a:ext>
            </a:extLst>
          </p:cNvPr>
          <p:cNvSpPr>
            <a:spLocks noGrp="1"/>
          </p:cNvSpPr>
          <p:nvPr>
            <p:ph type="body" sz="quarter" idx="13"/>
          </p:nvPr>
        </p:nvSpPr>
        <p:spPr>
          <a:xfrm>
            <a:off x="4479789" y="1628775"/>
            <a:ext cx="3240311" cy="4464049"/>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6">
            <a:extLst>
              <a:ext uri="{FF2B5EF4-FFF2-40B4-BE49-F238E27FC236}">
                <a16:creationId xmlns:a16="http://schemas.microsoft.com/office/drawing/2014/main" id="{FEB2566C-4327-4264-8D6C-4B466DEDD4F8}"/>
              </a:ext>
            </a:extLst>
          </p:cNvPr>
          <p:cNvSpPr>
            <a:spLocks noGrp="1"/>
          </p:cNvSpPr>
          <p:nvPr>
            <p:ph type="body" sz="quarter" idx="14"/>
          </p:nvPr>
        </p:nvSpPr>
        <p:spPr>
          <a:xfrm>
            <a:off x="8480153" y="1628775"/>
            <a:ext cx="3240311" cy="4464049"/>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Footer Placeholder 2">
            <a:extLst>
              <a:ext uri="{FF2B5EF4-FFF2-40B4-BE49-F238E27FC236}">
                <a16:creationId xmlns:a16="http://schemas.microsoft.com/office/drawing/2014/main" id="{2A4C7BEB-6D2D-C2DF-8D7C-811B8F00DCE0}"/>
              </a:ext>
            </a:extLst>
          </p:cNvPr>
          <p:cNvSpPr>
            <a:spLocks noGrp="1"/>
          </p:cNvSpPr>
          <p:nvPr>
            <p:ph type="ftr" sz="quarter" idx="15"/>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17CDB805-8308-2121-E229-3214614CE590}"/>
              </a:ext>
            </a:extLst>
          </p:cNvPr>
          <p:cNvSpPr>
            <a:spLocks noGrp="1"/>
          </p:cNvSpPr>
          <p:nvPr>
            <p:ph type="sldNum" sz="quarter" idx="16"/>
          </p:nvPr>
        </p:nvSpPr>
        <p:spPr/>
        <p:txBody>
          <a:bodyPr/>
          <a:lstStyle>
            <a:lvl1pPr>
              <a:defRPr/>
            </a:lvl1pPr>
          </a:lstStyle>
          <a:p>
            <a:fld id="{AC70F057-5556-4E80-8FD0-36787C63B4BA}" type="slidenum">
              <a:rPr lang="en-GB" altLang="en-US"/>
              <a:pPr/>
              <a:t>‹#›</a:t>
            </a:fld>
            <a:endParaRPr lang="en-GB" altLang="en-US" dirty="0"/>
          </a:p>
        </p:txBody>
      </p:sp>
    </p:spTree>
    <p:extLst>
      <p:ext uri="{BB962C8B-B14F-4D97-AF65-F5344CB8AC3E}">
        <p14:creationId xmlns:p14="http://schemas.microsoft.com/office/powerpoint/2010/main" val="17299526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DD4E04A4-BDC9-5411-E6AD-9FD8249FDE63}"/>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2780929"/>
            <a:ext cx="2656431" cy="331189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lvl1pPr>
              <a:defRPr>
                <a:solidFill>
                  <a:schemeClr val="bg1"/>
                </a:solidFill>
              </a:defRPr>
            </a:lvl1pPr>
          </a:lstStyle>
          <a:p>
            <a:r>
              <a:rPr lang="en-US" dirty="0"/>
              <a:t>Click to edit Master title style</a:t>
            </a:r>
            <a:endParaRPr lang="en-GB" dirty="0"/>
          </a:p>
        </p:txBody>
      </p:sp>
      <p:sp>
        <p:nvSpPr>
          <p:cNvPr id="9" name="Text Placeholder 6">
            <a:extLst>
              <a:ext uri="{FF2B5EF4-FFF2-40B4-BE49-F238E27FC236}">
                <a16:creationId xmlns:a16="http://schemas.microsoft.com/office/drawing/2014/main" id="{907DFE81-EE37-44F6-AEE8-62D6AE54FCF0}"/>
              </a:ext>
            </a:extLst>
          </p:cNvPr>
          <p:cNvSpPr>
            <a:spLocks noGrp="1"/>
          </p:cNvSpPr>
          <p:nvPr>
            <p:ph type="body" sz="quarter" idx="13"/>
          </p:nvPr>
        </p:nvSpPr>
        <p:spPr>
          <a:xfrm>
            <a:off x="3361676" y="2780929"/>
            <a:ext cx="2656431" cy="331189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6">
            <a:extLst>
              <a:ext uri="{FF2B5EF4-FFF2-40B4-BE49-F238E27FC236}">
                <a16:creationId xmlns:a16="http://schemas.microsoft.com/office/drawing/2014/main" id="{FEB2566C-4327-4264-8D6C-4B466DEDD4F8}"/>
              </a:ext>
            </a:extLst>
          </p:cNvPr>
          <p:cNvSpPr>
            <a:spLocks noGrp="1"/>
          </p:cNvSpPr>
          <p:nvPr>
            <p:ph type="body" sz="quarter" idx="14"/>
          </p:nvPr>
        </p:nvSpPr>
        <p:spPr>
          <a:xfrm>
            <a:off x="6243926" y="2780929"/>
            <a:ext cx="2656431" cy="331189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6">
            <a:extLst>
              <a:ext uri="{FF2B5EF4-FFF2-40B4-BE49-F238E27FC236}">
                <a16:creationId xmlns:a16="http://schemas.microsoft.com/office/drawing/2014/main" id="{55748152-8E8F-A940-AD78-855968017CA6}"/>
              </a:ext>
            </a:extLst>
          </p:cNvPr>
          <p:cNvSpPr>
            <a:spLocks noGrp="1"/>
          </p:cNvSpPr>
          <p:nvPr>
            <p:ph type="body" sz="quarter" idx="15"/>
          </p:nvPr>
        </p:nvSpPr>
        <p:spPr>
          <a:xfrm>
            <a:off x="9058071" y="2780929"/>
            <a:ext cx="2656431" cy="331189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Footer Placeholder 2">
            <a:extLst>
              <a:ext uri="{FF2B5EF4-FFF2-40B4-BE49-F238E27FC236}">
                <a16:creationId xmlns:a16="http://schemas.microsoft.com/office/drawing/2014/main" id="{8EC98ADC-F526-9F97-4671-AFE2040E504A}"/>
              </a:ext>
            </a:extLst>
          </p:cNvPr>
          <p:cNvSpPr>
            <a:spLocks noGrp="1"/>
          </p:cNvSpPr>
          <p:nvPr>
            <p:ph type="ftr" sz="quarter" idx="16"/>
          </p:nvPr>
        </p:nvSpPr>
        <p:spPr/>
        <p:txBody>
          <a:bodyPr/>
          <a:lstStyle>
            <a:lvl1pPr>
              <a:defRPr>
                <a:solidFill>
                  <a:schemeClr val="bg1"/>
                </a:solidFill>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59130897-F04F-944C-9D8A-A73F18F59CB5}"/>
              </a:ext>
            </a:extLst>
          </p:cNvPr>
          <p:cNvSpPr>
            <a:spLocks noGrp="1"/>
          </p:cNvSpPr>
          <p:nvPr>
            <p:ph type="sldNum" sz="quarter" idx="17"/>
          </p:nvPr>
        </p:nvSpPr>
        <p:spPr/>
        <p:txBody>
          <a:bodyPr/>
          <a:lstStyle>
            <a:lvl1pPr>
              <a:defRPr/>
            </a:lvl1pPr>
          </a:lstStyle>
          <a:p>
            <a:fld id="{4664DF9E-43A4-4D29-B910-C49A24355F0A}" type="slidenum">
              <a:rPr lang="en-GB" altLang="en-US"/>
              <a:pPr/>
              <a:t>‹#›</a:t>
            </a:fld>
            <a:endParaRPr lang="en-GB" altLang="en-US" dirty="0"/>
          </a:p>
        </p:txBody>
      </p:sp>
    </p:spTree>
    <p:extLst>
      <p:ext uri="{BB962C8B-B14F-4D97-AF65-F5344CB8AC3E}">
        <p14:creationId xmlns:p14="http://schemas.microsoft.com/office/powerpoint/2010/main" val="802490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 Column Slid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BB7468C-5DA5-48BC-AF39-8BD6E636C1D3}"/>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1628775"/>
            <a:ext cx="5472559" cy="4464049"/>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6">
            <a:extLst>
              <a:ext uri="{FF2B5EF4-FFF2-40B4-BE49-F238E27FC236}">
                <a16:creationId xmlns:a16="http://schemas.microsoft.com/office/drawing/2014/main" id="{2757F486-52D5-45AE-9227-E2B4D0F51FE4}"/>
              </a:ext>
            </a:extLst>
          </p:cNvPr>
          <p:cNvSpPr>
            <a:spLocks noGrp="1"/>
          </p:cNvSpPr>
          <p:nvPr>
            <p:ph type="body" sz="quarter" idx="13"/>
          </p:nvPr>
        </p:nvSpPr>
        <p:spPr>
          <a:xfrm>
            <a:off x="6240018" y="1628775"/>
            <a:ext cx="5472559" cy="4464049"/>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itle Placeholder 1">
            <a:extLst>
              <a:ext uri="{FF2B5EF4-FFF2-40B4-BE49-F238E27FC236}">
                <a16:creationId xmlns:a16="http://schemas.microsoft.com/office/drawing/2014/main" id="{47FEF958-2132-4898-A509-F699B17B96D9}"/>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3" name="Footer Placeholder 2">
            <a:extLst>
              <a:ext uri="{FF2B5EF4-FFF2-40B4-BE49-F238E27FC236}">
                <a16:creationId xmlns:a16="http://schemas.microsoft.com/office/drawing/2014/main" id="{79365CD9-A990-3083-E409-ADC665DD3D02}"/>
              </a:ext>
            </a:extLst>
          </p:cNvPr>
          <p:cNvSpPr>
            <a:spLocks noGrp="1"/>
          </p:cNvSpPr>
          <p:nvPr>
            <p:ph type="ftr" sz="quarter" idx="14"/>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EAF41B71-BEA0-0645-6005-A534680A662A}"/>
              </a:ext>
            </a:extLst>
          </p:cNvPr>
          <p:cNvSpPr>
            <a:spLocks noGrp="1"/>
          </p:cNvSpPr>
          <p:nvPr>
            <p:ph type="sldNum" sz="quarter" idx="15"/>
          </p:nvPr>
        </p:nvSpPr>
        <p:spPr/>
        <p:txBody>
          <a:bodyPr/>
          <a:lstStyle>
            <a:lvl1pPr>
              <a:defRPr/>
            </a:lvl1pPr>
          </a:lstStyle>
          <a:p>
            <a:fld id="{538CB3DB-7005-40FA-A850-3CB8E3992B2D}" type="slidenum">
              <a:rPr lang="en-GB" altLang="en-US"/>
              <a:pPr/>
              <a:t>‹#›</a:t>
            </a:fld>
            <a:endParaRPr lang="en-GB" altLang="en-US" dirty="0"/>
          </a:p>
        </p:txBody>
      </p:sp>
    </p:spTree>
    <p:extLst>
      <p:ext uri="{BB962C8B-B14F-4D97-AF65-F5344CB8AC3E}">
        <p14:creationId xmlns:p14="http://schemas.microsoft.com/office/powerpoint/2010/main" val="215681747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xt and Image ">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13C6E743-7EF4-2781-F755-DC6C34DE9A51}"/>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1628775"/>
            <a:ext cx="3240311" cy="4464049"/>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11" name="Picture Placeholder 5">
            <a:extLst>
              <a:ext uri="{FF2B5EF4-FFF2-40B4-BE49-F238E27FC236}">
                <a16:creationId xmlns:a16="http://schemas.microsoft.com/office/drawing/2014/main" id="{5B444B42-DC0E-48F0-A753-63D4235513FA}"/>
              </a:ext>
            </a:extLst>
          </p:cNvPr>
          <p:cNvSpPr>
            <a:spLocks noGrp="1"/>
          </p:cNvSpPr>
          <p:nvPr>
            <p:ph type="pic" sz="quarter" idx="15"/>
          </p:nvPr>
        </p:nvSpPr>
        <p:spPr>
          <a:xfrm>
            <a:off x="4479789" y="1628775"/>
            <a:ext cx="7240675" cy="4464049"/>
          </a:xfrm>
        </p:spPr>
        <p:txBody>
          <a:bodyPr tIns="360000" rtlCol="0">
            <a:noAutofit/>
          </a:bodyPr>
          <a:lstStyle>
            <a:lvl1pPr algn="ctr">
              <a:defRPr sz="1100"/>
            </a:lvl1pPr>
          </a:lstStyle>
          <a:p>
            <a:pPr lvl="0"/>
            <a:endParaRPr lang="en-GB" noProof="0" dirty="0"/>
          </a:p>
        </p:txBody>
      </p:sp>
      <p:sp>
        <p:nvSpPr>
          <p:cNvPr id="3" name="Footer Placeholder 2">
            <a:extLst>
              <a:ext uri="{FF2B5EF4-FFF2-40B4-BE49-F238E27FC236}">
                <a16:creationId xmlns:a16="http://schemas.microsoft.com/office/drawing/2014/main" id="{D4D97ABD-5E4F-E9D8-9DD3-34BF1B3EF95A}"/>
              </a:ext>
            </a:extLst>
          </p:cNvPr>
          <p:cNvSpPr>
            <a:spLocks noGrp="1"/>
          </p:cNvSpPr>
          <p:nvPr>
            <p:ph type="ftr" sz="quarter" idx="16"/>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B91D352F-7B50-851E-497A-4AF5520742EA}"/>
              </a:ext>
            </a:extLst>
          </p:cNvPr>
          <p:cNvSpPr>
            <a:spLocks noGrp="1"/>
          </p:cNvSpPr>
          <p:nvPr>
            <p:ph type="sldNum" sz="quarter" idx="17"/>
          </p:nvPr>
        </p:nvSpPr>
        <p:spPr/>
        <p:txBody>
          <a:bodyPr/>
          <a:lstStyle>
            <a:lvl1pPr>
              <a:defRPr/>
            </a:lvl1pPr>
          </a:lstStyle>
          <a:p>
            <a:fld id="{373E8E55-0C50-4CEC-9212-5EABB83AA20A}" type="slidenum">
              <a:rPr lang="en-GB" altLang="en-US"/>
              <a:pPr/>
              <a:t>‹#›</a:t>
            </a:fld>
            <a:endParaRPr lang="en-GB" altLang="en-US" dirty="0"/>
          </a:p>
        </p:txBody>
      </p:sp>
    </p:spTree>
    <p:extLst>
      <p:ext uri="{BB962C8B-B14F-4D97-AF65-F5344CB8AC3E}">
        <p14:creationId xmlns:p14="http://schemas.microsoft.com/office/powerpoint/2010/main" val="143545377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4_Text and Image ">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26B9BF99-6AEC-35C1-F741-1F28ED5E1D4B}"/>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3573019"/>
            <a:ext cx="3240311" cy="251980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5" y="1628775"/>
            <a:ext cx="3240312" cy="1825205"/>
          </a:xfrm>
          <a:prstGeom prst="rect">
            <a:avLst/>
          </a:prstGeom>
        </p:spPr>
        <p:txBody>
          <a:bodyPr rtlCol="0" anchor="b">
            <a:noAutofit/>
          </a:bodyPr>
          <a:lstStyle/>
          <a:p>
            <a:r>
              <a:rPr lang="en-US" dirty="0"/>
              <a:t>Click to edit Master title style</a:t>
            </a:r>
            <a:endParaRPr lang="en-GB" dirty="0"/>
          </a:p>
        </p:txBody>
      </p:sp>
      <p:sp>
        <p:nvSpPr>
          <p:cNvPr id="11" name="Picture Placeholder 5">
            <a:extLst>
              <a:ext uri="{FF2B5EF4-FFF2-40B4-BE49-F238E27FC236}">
                <a16:creationId xmlns:a16="http://schemas.microsoft.com/office/drawing/2014/main" id="{5B444B42-DC0E-48F0-A753-63D4235513FA}"/>
              </a:ext>
            </a:extLst>
          </p:cNvPr>
          <p:cNvSpPr>
            <a:spLocks noGrp="1"/>
          </p:cNvSpPr>
          <p:nvPr>
            <p:ph type="pic" sz="quarter" idx="15"/>
          </p:nvPr>
        </p:nvSpPr>
        <p:spPr>
          <a:xfrm>
            <a:off x="4479789" y="1628775"/>
            <a:ext cx="7240675" cy="4464049"/>
          </a:xfrm>
        </p:spPr>
        <p:txBody>
          <a:bodyPr tIns="360000" rtlCol="0">
            <a:noAutofit/>
          </a:bodyPr>
          <a:lstStyle>
            <a:lvl1pPr algn="ctr">
              <a:defRPr sz="1100"/>
            </a:lvl1pPr>
          </a:lstStyle>
          <a:p>
            <a:pPr lvl="0"/>
            <a:endParaRPr lang="en-GB" noProof="0" dirty="0"/>
          </a:p>
        </p:txBody>
      </p:sp>
      <p:sp>
        <p:nvSpPr>
          <p:cNvPr id="3" name="Footer Placeholder 2">
            <a:extLst>
              <a:ext uri="{FF2B5EF4-FFF2-40B4-BE49-F238E27FC236}">
                <a16:creationId xmlns:a16="http://schemas.microsoft.com/office/drawing/2014/main" id="{5481EA74-C30B-1C04-5BFB-D70638007A96}"/>
              </a:ext>
            </a:extLst>
          </p:cNvPr>
          <p:cNvSpPr>
            <a:spLocks noGrp="1"/>
          </p:cNvSpPr>
          <p:nvPr>
            <p:ph type="ftr" sz="quarter" idx="16"/>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D9302154-9F41-DE27-C1C7-964F9A3CDB26}"/>
              </a:ext>
            </a:extLst>
          </p:cNvPr>
          <p:cNvSpPr>
            <a:spLocks noGrp="1"/>
          </p:cNvSpPr>
          <p:nvPr>
            <p:ph type="sldNum" sz="quarter" idx="17"/>
          </p:nvPr>
        </p:nvSpPr>
        <p:spPr/>
        <p:txBody>
          <a:bodyPr/>
          <a:lstStyle>
            <a:lvl1pPr>
              <a:defRPr/>
            </a:lvl1pPr>
          </a:lstStyle>
          <a:p>
            <a:fld id="{BCAF01BA-624E-4B0A-AB43-CDE72BA6EF6B}" type="slidenum">
              <a:rPr lang="en-GB" altLang="en-US"/>
              <a:pPr/>
              <a:t>‹#›</a:t>
            </a:fld>
            <a:endParaRPr lang="en-GB" altLang="en-US" dirty="0"/>
          </a:p>
        </p:txBody>
      </p:sp>
    </p:spTree>
    <p:extLst>
      <p:ext uri="{BB962C8B-B14F-4D97-AF65-F5344CB8AC3E}">
        <p14:creationId xmlns:p14="http://schemas.microsoft.com/office/powerpoint/2010/main" val="24974117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2_Text and Image ">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78CDD20-3844-0A64-D0AB-7D22EA455C64}"/>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1628775"/>
            <a:ext cx="3240311" cy="4464049"/>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11" name="Picture Placeholder 5">
            <a:extLst>
              <a:ext uri="{FF2B5EF4-FFF2-40B4-BE49-F238E27FC236}">
                <a16:creationId xmlns:a16="http://schemas.microsoft.com/office/drawing/2014/main" id="{5B444B42-DC0E-48F0-A753-63D4235513FA}"/>
              </a:ext>
            </a:extLst>
          </p:cNvPr>
          <p:cNvSpPr>
            <a:spLocks noGrp="1"/>
          </p:cNvSpPr>
          <p:nvPr>
            <p:ph type="pic" sz="quarter" idx="15"/>
          </p:nvPr>
        </p:nvSpPr>
        <p:spPr>
          <a:xfrm>
            <a:off x="4479789" y="1628776"/>
            <a:ext cx="3560427" cy="2160000"/>
          </a:xfrm>
        </p:spPr>
        <p:txBody>
          <a:bodyPr tIns="360000" rtlCol="0">
            <a:noAutofit/>
          </a:bodyPr>
          <a:lstStyle>
            <a:lvl1pPr algn="ctr">
              <a:defRPr sz="1100"/>
            </a:lvl1pPr>
          </a:lstStyle>
          <a:p>
            <a:pPr lvl="0"/>
            <a:endParaRPr lang="en-GB" noProof="0" dirty="0"/>
          </a:p>
        </p:txBody>
      </p:sp>
      <p:sp>
        <p:nvSpPr>
          <p:cNvPr id="9" name="Picture Placeholder 5">
            <a:extLst>
              <a:ext uri="{FF2B5EF4-FFF2-40B4-BE49-F238E27FC236}">
                <a16:creationId xmlns:a16="http://schemas.microsoft.com/office/drawing/2014/main" id="{75650FC7-2AE6-40F0-AC6E-05B2B5ABC9BC}"/>
              </a:ext>
            </a:extLst>
          </p:cNvPr>
          <p:cNvSpPr>
            <a:spLocks noGrp="1"/>
          </p:cNvSpPr>
          <p:nvPr>
            <p:ph type="pic" sz="quarter" idx="16"/>
          </p:nvPr>
        </p:nvSpPr>
        <p:spPr>
          <a:xfrm>
            <a:off x="8152147" y="1628776"/>
            <a:ext cx="3560427" cy="2160000"/>
          </a:xfrm>
        </p:spPr>
        <p:txBody>
          <a:bodyPr tIns="360000" rtlCol="0">
            <a:noAutofit/>
          </a:bodyPr>
          <a:lstStyle>
            <a:lvl1pPr algn="ctr">
              <a:defRPr sz="1100"/>
            </a:lvl1pPr>
          </a:lstStyle>
          <a:p>
            <a:pPr lvl="0"/>
            <a:endParaRPr lang="en-GB" noProof="0" dirty="0"/>
          </a:p>
        </p:txBody>
      </p:sp>
      <p:sp>
        <p:nvSpPr>
          <p:cNvPr id="10" name="Picture Placeholder 5">
            <a:extLst>
              <a:ext uri="{FF2B5EF4-FFF2-40B4-BE49-F238E27FC236}">
                <a16:creationId xmlns:a16="http://schemas.microsoft.com/office/drawing/2014/main" id="{79A662B1-AD9B-4E91-BED4-3C8FA2EF2E56}"/>
              </a:ext>
            </a:extLst>
          </p:cNvPr>
          <p:cNvSpPr>
            <a:spLocks noGrp="1"/>
          </p:cNvSpPr>
          <p:nvPr>
            <p:ph type="pic" sz="quarter" idx="17"/>
          </p:nvPr>
        </p:nvSpPr>
        <p:spPr>
          <a:xfrm>
            <a:off x="4479789" y="3932824"/>
            <a:ext cx="3560427" cy="2160000"/>
          </a:xfrm>
        </p:spPr>
        <p:txBody>
          <a:bodyPr tIns="360000" rtlCol="0">
            <a:noAutofit/>
          </a:bodyPr>
          <a:lstStyle>
            <a:lvl1pPr algn="ctr">
              <a:defRPr sz="1100"/>
            </a:lvl1pPr>
          </a:lstStyle>
          <a:p>
            <a:pPr lvl="0"/>
            <a:endParaRPr lang="en-GB" noProof="0" dirty="0"/>
          </a:p>
        </p:txBody>
      </p:sp>
      <p:sp>
        <p:nvSpPr>
          <p:cNvPr id="12" name="Picture Placeholder 5">
            <a:extLst>
              <a:ext uri="{FF2B5EF4-FFF2-40B4-BE49-F238E27FC236}">
                <a16:creationId xmlns:a16="http://schemas.microsoft.com/office/drawing/2014/main" id="{2431C76A-1BCB-488C-A5BD-C6A8FB67578A}"/>
              </a:ext>
            </a:extLst>
          </p:cNvPr>
          <p:cNvSpPr>
            <a:spLocks noGrp="1"/>
          </p:cNvSpPr>
          <p:nvPr>
            <p:ph type="pic" sz="quarter" idx="18"/>
          </p:nvPr>
        </p:nvSpPr>
        <p:spPr>
          <a:xfrm>
            <a:off x="8152147" y="3932824"/>
            <a:ext cx="3560427" cy="2160000"/>
          </a:xfrm>
        </p:spPr>
        <p:txBody>
          <a:bodyPr tIns="360000" rtlCol="0">
            <a:noAutofit/>
          </a:bodyPr>
          <a:lstStyle>
            <a:lvl1pPr algn="ctr">
              <a:defRPr sz="1100"/>
            </a:lvl1pPr>
          </a:lstStyle>
          <a:p>
            <a:pPr lvl="0"/>
            <a:endParaRPr lang="en-GB" noProof="0" dirty="0"/>
          </a:p>
        </p:txBody>
      </p:sp>
      <p:sp>
        <p:nvSpPr>
          <p:cNvPr id="3" name="Footer Placeholder 2">
            <a:extLst>
              <a:ext uri="{FF2B5EF4-FFF2-40B4-BE49-F238E27FC236}">
                <a16:creationId xmlns:a16="http://schemas.microsoft.com/office/drawing/2014/main" id="{06228309-FD15-7E1D-42E1-3286E94A0214}"/>
              </a:ext>
            </a:extLst>
          </p:cNvPr>
          <p:cNvSpPr>
            <a:spLocks noGrp="1"/>
          </p:cNvSpPr>
          <p:nvPr>
            <p:ph type="ftr" sz="quarter" idx="19"/>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02F94333-80B5-5A7A-7CE8-777BB03D8039}"/>
              </a:ext>
            </a:extLst>
          </p:cNvPr>
          <p:cNvSpPr>
            <a:spLocks noGrp="1"/>
          </p:cNvSpPr>
          <p:nvPr>
            <p:ph type="sldNum" sz="quarter" idx="20"/>
          </p:nvPr>
        </p:nvSpPr>
        <p:spPr/>
        <p:txBody>
          <a:bodyPr/>
          <a:lstStyle>
            <a:lvl1pPr>
              <a:defRPr/>
            </a:lvl1pPr>
          </a:lstStyle>
          <a:p>
            <a:fld id="{5F2F8AEE-C4DE-4FBE-9119-B633057E68B1}" type="slidenum">
              <a:rPr lang="en-GB" altLang="en-US"/>
              <a:pPr/>
              <a:t>‹#›</a:t>
            </a:fld>
            <a:endParaRPr lang="en-GB" altLang="en-US" dirty="0"/>
          </a:p>
        </p:txBody>
      </p:sp>
    </p:spTree>
    <p:extLst>
      <p:ext uri="{BB962C8B-B14F-4D97-AF65-F5344CB8AC3E}">
        <p14:creationId xmlns:p14="http://schemas.microsoft.com/office/powerpoint/2010/main" val="5872774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ext and Image ">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334E934-A5BC-A2F2-DD57-384F2188E29A}"/>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8472263" y="1628775"/>
            <a:ext cx="3240311" cy="4464049"/>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11" name="Picture Placeholder 5">
            <a:extLst>
              <a:ext uri="{FF2B5EF4-FFF2-40B4-BE49-F238E27FC236}">
                <a16:creationId xmlns:a16="http://schemas.microsoft.com/office/drawing/2014/main" id="{5B444B42-DC0E-48F0-A753-63D4235513FA}"/>
              </a:ext>
            </a:extLst>
          </p:cNvPr>
          <p:cNvSpPr>
            <a:spLocks noGrp="1"/>
          </p:cNvSpPr>
          <p:nvPr>
            <p:ph type="pic" sz="quarter" idx="15"/>
          </p:nvPr>
        </p:nvSpPr>
        <p:spPr>
          <a:xfrm>
            <a:off x="479424" y="1628775"/>
            <a:ext cx="7240675" cy="4464049"/>
          </a:xfrm>
        </p:spPr>
        <p:txBody>
          <a:bodyPr tIns="360000" rtlCol="0">
            <a:noAutofit/>
          </a:bodyPr>
          <a:lstStyle>
            <a:lvl1pPr algn="ctr">
              <a:defRPr sz="1100"/>
            </a:lvl1pPr>
          </a:lstStyle>
          <a:p>
            <a:pPr lvl="0"/>
            <a:endParaRPr lang="en-GB" noProof="0" dirty="0"/>
          </a:p>
        </p:txBody>
      </p:sp>
      <p:sp>
        <p:nvSpPr>
          <p:cNvPr id="3" name="Footer Placeholder 2">
            <a:extLst>
              <a:ext uri="{FF2B5EF4-FFF2-40B4-BE49-F238E27FC236}">
                <a16:creationId xmlns:a16="http://schemas.microsoft.com/office/drawing/2014/main" id="{5708AF4C-8DCF-31E7-553F-E5A78FF793D0}"/>
              </a:ext>
            </a:extLst>
          </p:cNvPr>
          <p:cNvSpPr>
            <a:spLocks noGrp="1"/>
          </p:cNvSpPr>
          <p:nvPr>
            <p:ph type="ftr" sz="quarter" idx="16"/>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948E75A5-ADCA-1F06-5CA4-5C7EA41AB366}"/>
              </a:ext>
            </a:extLst>
          </p:cNvPr>
          <p:cNvSpPr>
            <a:spLocks noGrp="1"/>
          </p:cNvSpPr>
          <p:nvPr>
            <p:ph type="sldNum" sz="quarter" idx="17"/>
          </p:nvPr>
        </p:nvSpPr>
        <p:spPr/>
        <p:txBody>
          <a:bodyPr/>
          <a:lstStyle>
            <a:lvl1pPr>
              <a:defRPr/>
            </a:lvl1pPr>
          </a:lstStyle>
          <a:p>
            <a:fld id="{F6D2C50D-F0AA-4CCE-B892-B8F786720E34}" type="slidenum">
              <a:rPr lang="en-GB" altLang="en-US"/>
              <a:pPr/>
              <a:t>‹#›</a:t>
            </a:fld>
            <a:endParaRPr lang="en-GB" altLang="en-US" dirty="0"/>
          </a:p>
        </p:txBody>
      </p:sp>
    </p:spTree>
    <p:extLst>
      <p:ext uri="{BB962C8B-B14F-4D97-AF65-F5344CB8AC3E}">
        <p14:creationId xmlns:p14="http://schemas.microsoft.com/office/powerpoint/2010/main" val="371620301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3_Text and Image ">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499F817-5631-E5C3-3914-132FB1967C96}"/>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8472263" y="1628775"/>
            <a:ext cx="3240311" cy="4464049"/>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9" name="Picture Placeholder 5">
            <a:extLst>
              <a:ext uri="{FF2B5EF4-FFF2-40B4-BE49-F238E27FC236}">
                <a16:creationId xmlns:a16="http://schemas.microsoft.com/office/drawing/2014/main" id="{136F1972-4238-4ECE-B6C5-460AD85038E1}"/>
              </a:ext>
            </a:extLst>
          </p:cNvPr>
          <p:cNvSpPr>
            <a:spLocks noGrp="1"/>
          </p:cNvSpPr>
          <p:nvPr>
            <p:ph type="pic" sz="quarter" idx="15"/>
          </p:nvPr>
        </p:nvSpPr>
        <p:spPr>
          <a:xfrm>
            <a:off x="479425" y="1628776"/>
            <a:ext cx="3560427" cy="2160000"/>
          </a:xfrm>
        </p:spPr>
        <p:txBody>
          <a:bodyPr tIns="360000" rtlCol="0">
            <a:noAutofit/>
          </a:bodyPr>
          <a:lstStyle>
            <a:lvl1pPr algn="ctr">
              <a:defRPr sz="1100"/>
            </a:lvl1pPr>
          </a:lstStyle>
          <a:p>
            <a:pPr lvl="0"/>
            <a:endParaRPr lang="en-GB" noProof="0" dirty="0"/>
          </a:p>
        </p:txBody>
      </p:sp>
      <p:sp>
        <p:nvSpPr>
          <p:cNvPr id="10" name="Picture Placeholder 5">
            <a:extLst>
              <a:ext uri="{FF2B5EF4-FFF2-40B4-BE49-F238E27FC236}">
                <a16:creationId xmlns:a16="http://schemas.microsoft.com/office/drawing/2014/main" id="{BDED2B9D-503F-4E0C-B576-2909AAF0861D}"/>
              </a:ext>
            </a:extLst>
          </p:cNvPr>
          <p:cNvSpPr>
            <a:spLocks noGrp="1"/>
          </p:cNvSpPr>
          <p:nvPr>
            <p:ph type="pic" sz="quarter" idx="16"/>
          </p:nvPr>
        </p:nvSpPr>
        <p:spPr>
          <a:xfrm>
            <a:off x="4151783" y="1628776"/>
            <a:ext cx="3560427" cy="2160000"/>
          </a:xfrm>
        </p:spPr>
        <p:txBody>
          <a:bodyPr tIns="360000" rtlCol="0">
            <a:noAutofit/>
          </a:bodyPr>
          <a:lstStyle>
            <a:lvl1pPr algn="ctr">
              <a:defRPr sz="1100"/>
            </a:lvl1pPr>
          </a:lstStyle>
          <a:p>
            <a:pPr lvl="0"/>
            <a:endParaRPr lang="en-GB" noProof="0" dirty="0"/>
          </a:p>
        </p:txBody>
      </p:sp>
      <p:sp>
        <p:nvSpPr>
          <p:cNvPr id="12" name="Picture Placeholder 5">
            <a:extLst>
              <a:ext uri="{FF2B5EF4-FFF2-40B4-BE49-F238E27FC236}">
                <a16:creationId xmlns:a16="http://schemas.microsoft.com/office/drawing/2014/main" id="{182C3CAF-28CA-456A-93BE-62264FF3782A}"/>
              </a:ext>
            </a:extLst>
          </p:cNvPr>
          <p:cNvSpPr>
            <a:spLocks noGrp="1"/>
          </p:cNvSpPr>
          <p:nvPr>
            <p:ph type="pic" sz="quarter" idx="17"/>
          </p:nvPr>
        </p:nvSpPr>
        <p:spPr>
          <a:xfrm>
            <a:off x="479425" y="3932824"/>
            <a:ext cx="3560427" cy="2160000"/>
          </a:xfrm>
        </p:spPr>
        <p:txBody>
          <a:bodyPr tIns="360000" rtlCol="0">
            <a:noAutofit/>
          </a:bodyPr>
          <a:lstStyle>
            <a:lvl1pPr algn="ctr">
              <a:defRPr sz="1100"/>
            </a:lvl1pPr>
          </a:lstStyle>
          <a:p>
            <a:pPr lvl="0"/>
            <a:endParaRPr lang="en-GB" noProof="0" dirty="0"/>
          </a:p>
        </p:txBody>
      </p:sp>
      <p:sp>
        <p:nvSpPr>
          <p:cNvPr id="13" name="Picture Placeholder 5">
            <a:extLst>
              <a:ext uri="{FF2B5EF4-FFF2-40B4-BE49-F238E27FC236}">
                <a16:creationId xmlns:a16="http://schemas.microsoft.com/office/drawing/2014/main" id="{A559FEE4-CD88-415A-BA2D-87F93D9F74CE}"/>
              </a:ext>
            </a:extLst>
          </p:cNvPr>
          <p:cNvSpPr>
            <a:spLocks noGrp="1"/>
          </p:cNvSpPr>
          <p:nvPr>
            <p:ph type="pic" sz="quarter" idx="18"/>
          </p:nvPr>
        </p:nvSpPr>
        <p:spPr>
          <a:xfrm>
            <a:off x="4151783" y="3932824"/>
            <a:ext cx="3560427" cy="2160000"/>
          </a:xfrm>
        </p:spPr>
        <p:txBody>
          <a:bodyPr tIns="360000" rtlCol="0">
            <a:noAutofit/>
          </a:bodyPr>
          <a:lstStyle>
            <a:lvl1pPr algn="ctr">
              <a:defRPr sz="1100"/>
            </a:lvl1pPr>
          </a:lstStyle>
          <a:p>
            <a:pPr lvl="0"/>
            <a:endParaRPr lang="en-GB" noProof="0" dirty="0"/>
          </a:p>
        </p:txBody>
      </p:sp>
      <p:sp>
        <p:nvSpPr>
          <p:cNvPr id="3" name="Footer Placeholder 2">
            <a:extLst>
              <a:ext uri="{FF2B5EF4-FFF2-40B4-BE49-F238E27FC236}">
                <a16:creationId xmlns:a16="http://schemas.microsoft.com/office/drawing/2014/main" id="{7CA839F1-88A5-7B3E-BB4F-663AB3FA4DD6}"/>
              </a:ext>
            </a:extLst>
          </p:cNvPr>
          <p:cNvSpPr>
            <a:spLocks noGrp="1"/>
          </p:cNvSpPr>
          <p:nvPr>
            <p:ph type="ftr" sz="quarter" idx="19"/>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735B5424-A367-1C2B-D514-238FA680706F}"/>
              </a:ext>
            </a:extLst>
          </p:cNvPr>
          <p:cNvSpPr>
            <a:spLocks noGrp="1"/>
          </p:cNvSpPr>
          <p:nvPr>
            <p:ph type="sldNum" sz="quarter" idx="20"/>
          </p:nvPr>
        </p:nvSpPr>
        <p:spPr/>
        <p:txBody>
          <a:bodyPr/>
          <a:lstStyle>
            <a:lvl1pPr>
              <a:defRPr/>
            </a:lvl1pPr>
          </a:lstStyle>
          <a:p>
            <a:fld id="{A82BA397-94D9-4282-B70D-B8F30E2C92B9}" type="slidenum">
              <a:rPr lang="en-GB" altLang="en-US"/>
              <a:pPr/>
              <a:t>‹#›</a:t>
            </a:fld>
            <a:endParaRPr lang="en-GB" altLang="en-US" dirty="0"/>
          </a:p>
        </p:txBody>
      </p:sp>
    </p:spTree>
    <p:extLst>
      <p:ext uri="{BB962C8B-B14F-4D97-AF65-F5344CB8AC3E}">
        <p14:creationId xmlns:p14="http://schemas.microsoft.com/office/powerpoint/2010/main" val="28918145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3 Column Slid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21D2E23-0DA4-961E-3BF5-743CD54FFAC1}"/>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Picture Placeholder 5">
            <a:extLst>
              <a:ext uri="{FF2B5EF4-FFF2-40B4-BE49-F238E27FC236}">
                <a16:creationId xmlns:a16="http://schemas.microsoft.com/office/drawing/2014/main" id="{DCFBB336-B9EA-4018-A38A-D5A65A8024B1}"/>
              </a:ext>
            </a:extLst>
          </p:cNvPr>
          <p:cNvSpPr>
            <a:spLocks noGrp="1" noChangeAspect="1"/>
          </p:cNvSpPr>
          <p:nvPr>
            <p:ph type="pic" sz="quarter" idx="15"/>
          </p:nvPr>
        </p:nvSpPr>
        <p:spPr>
          <a:xfrm>
            <a:off x="8047985" y="1628775"/>
            <a:ext cx="2592288" cy="2160000"/>
          </a:xfrm>
          <a:prstGeom prst="rect">
            <a:avLst/>
          </a:prstGeom>
          <a:noFill/>
        </p:spPr>
        <p:txBody>
          <a:bodyPr tIns="360000" rtlCol="0">
            <a:noAutofit/>
          </a:bodyPr>
          <a:lstStyle>
            <a:lvl1pPr algn="ctr">
              <a:defRPr sz="1100"/>
            </a:lvl1pPr>
          </a:lstStyle>
          <a:p>
            <a:pPr lvl="0"/>
            <a:endParaRPr lang="en-GB" noProof="0" dirty="0"/>
          </a:p>
        </p:txBody>
      </p:sp>
      <p:sp>
        <p:nvSpPr>
          <p:cNvPr id="12" name="Picture Placeholder 5">
            <a:extLst>
              <a:ext uri="{FF2B5EF4-FFF2-40B4-BE49-F238E27FC236}">
                <a16:creationId xmlns:a16="http://schemas.microsoft.com/office/drawing/2014/main" id="{34D9175B-21FD-4E2B-B1A6-A529C6994DD9}"/>
              </a:ext>
            </a:extLst>
          </p:cNvPr>
          <p:cNvSpPr>
            <a:spLocks noGrp="1" noChangeAspect="1"/>
          </p:cNvSpPr>
          <p:nvPr>
            <p:ph type="pic" sz="quarter" idx="16"/>
          </p:nvPr>
        </p:nvSpPr>
        <p:spPr>
          <a:xfrm>
            <a:off x="4803681" y="1628775"/>
            <a:ext cx="2592288" cy="2160000"/>
          </a:xfrm>
          <a:prstGeom prst="rect">
            <a:avLst/>
          </a:prstGeom>
          <a:noFill/>
        </p:spPr>
        <p:txBody>
          <a:bodyPr tIns="360000" rtlCol="0">
            <a:noAutofit/>
          </a:bodyPr>
          <a:lstStyle>
            <a:lvl1pPr algn="ctr">
              <a:defRPr sz="1100"/>
            </a:lvl1pPr>
          </a:lstStyle>
          <a:p>
            <a:pPr lvl="0"/>
            <a:endParaRPr lang="en-GB" noProof="0" dirty="0"/>
          </a:p>
        </p:txBody>
      </p:sp>
      <p:sp>
        <p:nvSpPr>
          <p:cNvPr id="13" name="Picture Placeholder 5">
            <a:extLst>
              <a:ext uri="{FF2B5EF4-FFF2-40B4-BE49-F238E27FC236}">
                <a16:creationId xmlns:a16="http://schemas.microsoft.com/office/drawing/2014/main" id="{5C316797-F3BD-4853-B895-86FF4B246D65}"/>
              </a:ext>
            </a:extLst>
          </p:cNvPr>
          <p:cNvSpPr>
            <a:spLocks noGrp="1" noChangeAspect="1"/>
          </p:cNvSpPr>
          <p:nvPr>
            <p:ph type="pic" sz="quarter" idx="17"/>
          </p:nvPr>
        </p:nvSpPr>
        <p:spPr>
          <a:xfrm>
            <a:off x="1559376" y="1628775"/>
            <a:ext cx="2592288" cy="2160000"/>
          </a:xfrm>
          <a:prstGeom prst="rect">
            <a:avLst/>
          </a:prstGeom>
          <a:noFill/>
        </p:spPr>
        <p:txBody>
          <a:bodyPr tIns="360000" rtlCol="0">
            <a:noAutofit/>
          </a:bodyPr>
          <a:lstStyle>
            <a:lvl1pPr algn="ctr">
              <a:defRPr sz="1100"/>
            </a:lvl1pPr>
          </a:lstStyle>
          <a:p>
            <a:pPr lvl="0"/>
            <a:endParaRPr lang="en-GB" noProof="0" dirty="0"/>
          </a:p>
        </p:txBody>
      </p: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1559376" y="3916946"/>
            <a:ext cx="2592288" cy="22121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9" name="Text Placeholder 6">
            <a:extLst>
              <a:ext uri="{FF2B5EF4-FFF2-40B4-BE49-F238E27FC236}">
                <a16:creationId xmlns:a16="http://schemas.microsoft.com/office/drawing/2014/main" id="{907DFE81-EE37-44F6-AEE8-62D6AE54FCF0}"/>
              </a:ext>
            </a:extLst>
          </p:cNvPr>
          <p:cNvSpPr>
            <a:spLocks noGrp="1"/>
          </p:cNvSpPr>
          <p:nvPr>
            <p:ph type="body" sz="quarter" idx="13"/>
          </p:nvPr>
        </p:nvSpPr>
        <p:spPr>
          <a:xfrm>
            <a:off x="4799856" y="3916946"/>
            <a:ext cx="2592288" cy="22121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6">
            <a:extLst>
              <a:ext uri="{FF2B5EF4-FFF2-40B4-BE49-F238E27FC236}">
                <a16:creationId xmlns:a16="http://schemas.microsoft.com/office/drawing/2014/main" id="{FEB2566C-4327-4264-8D6C-4B466DEDD4F8}"/>
              </a:ext>
            </a:extLst>
          </p:cNvPr>
          <p:cNvSpPr>
            <a:spLocks noGrp="1"/>
          </p:cNvSpPr>
          <p:nvPr>
            <p:ph type="body" sz="quarter" idx="14"/>
          </p:nvPr>
        </p:nvSpPr>
        <p:spPr>
          <a:xfrm>
            <a:off x="8047985" y="3916946"/>
            <a:ext cx="2592288" cy="22121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Footer Placeholder 2">
            <a:extLst>
              <a:ext uri="{FF2B5EF4-FFF2-40B4-BE49-F238E27FC236}">
                <a16:creationId xmlns:a16="http://schemas.microsoft.com/office/drawing/2014/main" id="{97DA014F-B31B-411D-B247-C78BDC2C4196}"/>
              </a:ext>
            </a:extLst>
          </p:cNvPr>
          <p:cNvSpPr>
            <a:spLocks noGrp="1"/>
          </p:cNvSpPr>
          <p:nvPr>
            <p:ph type="ftr" sz="quarter" idx="18"/>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37B7E996-40F8-3366-E606-950764AE81AE}"/>
              </a:ext>
            </a:extLst>
          </p:cNvPr>
          <p:cNvSpPr>
            <a:spLocks noGrp="1"/>
          </p:cNvSpPr>
          <p:nvPr>
            <p:ph type="sldNum" sz="quarter" idx="19"/>
          </p:nvPr>
        </p:nvSpPr>
        <p:spPr/>
        <p:txBody>
          <a:bodyPr/>
          <a:lstStyle>
            <a:lvl1pPr>
              <a:defRPr/>
            </a:lvl1pPr>
          </a:lstStyle>
          <a:p>
            <a:fld id="{C3360E97-FB09-4048-8983-B80BBCF0E113}" type="slidenum">
              <a:rPr lang="en-GB" altLang="en-US"/>
              <a:pPr/>
              <a:t>‹#›</a:t>
            </a:fld>
            <a:endParaRPr lang="en-GB" altLang="en-US" dirty="0"/>
          </a:p>
        </p:txBody>
      </p:sp>
    </p:spTree>
    <p:extLst>
      <p:ext uri="{BB962C8B-B14F-4D97-AF65-F5344CB8AC3E}">
        <p14:creationId xmlns:p14="http://schemas.microsoft.com/office/powerpoint/2010/main" val="27330280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4_3 Column Slid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D0B0FFF-0AD4-DBEA-02CA-F16A7AB1E273}"/>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Picture Placeholder 5">
            <a:extLst>
              <a:ext uri="{FF2B5EF4-FFF2-40B4-BE49-F238E27FC236}">
                <a16:creationId xmlns:a16="http://schemas.microsoft.com/office/drawing/2014/main" id="{DCFBB336-B9EA-4018-A38A-D5A65A8024B1}"/>
              </a:ext>
            </a:extLst>
          </p:cNvPr>
          <p:cNvSpPr>
            <a:spLocks noGrp="1" noChangeAspect="1"/>
          </p:cNvSpPr>
          <p:nvPr>
            <p:ph type="pic" sz="quarter" idx="15"/>
          </p:nvPr>
        </p:nvSpPr>
        <p:spPr>
          <a:xfrm>
            <a:off x="9120456" y="1628775"/>
            <a:ext cx="2592288" cy="2160000"/>
          </a:xfrm>
          <a:prstGeom prst="rect">
            <a:avLst/>
          </a:prstGeom>
          <a:noFill/>
        </p:spPr>
        <p:txBody>
          <a:bodyPr tIns="360000" rtlCol="0">
            <a:noAutofit/>
          </a:bodyPr>
          <a:lstStyle>
            <a:lvl1pPr algn="ctr">
              <a:defRPr sz="1100"/>
            </a:lvl1pPr>
          </a:lstStyle>
          <a:p>
            <a:pPr lvl="0"/>
            <a:endParaRPr lang="en-GB" noProof="0" dirty="0"/>
          </a:p>
        </p:txBody>
      </p:sp>
      <p:sp>
        <p:nvSpPr>
          <p:cNvPr id="12" name="Picture Placeholder 5">
            <a:extLst>
              <a:ext uri="{FF2B5EF4-FFF2-40B4-BE49-F238E27FC236}">
                <a16:creationId xmlns:a16="http://schemas.microsoft.com/office/drawing/2014/main" id="{34D9175B-21FD-4E2B-B1A6-A529C6994DD9}"/>
              </a:ext>
            </a:extLst>
          </p:cNvPr>
          <p:cNvSpPr>
            <a:spLocks noGrp="1" noChangeAspect="1"/>
          </p:cNvSpPr>
          <p:nvPr>
            <p:ph type="pic" sz="quarter" idx="16"/>
          </p:nvPr>
        </p:nvSpPr>
        <p:spPr>
          <a:xfrm>
            <a:off x="3359656" y="1628775"/>
            <a:ext cx="2592288" cy="2160000"/>
          </a:xfrm>
          <a:prstGeom prst="rect">
            <a:avLst/>
          </a:prstGeom>
          <a:noFill/>
        </p:spPr>
        <p:txBody>
          <a:bodyPr tIns="360000" rtlCol="0">
            <a:noAutofit/>
          </a:bodyPr>
          <a:lstStyle>
            <a:lvl1pPr algn="ctr">
              <a:defRPr sz="1100"/>
            </a:lvl1pPr>
          </a:lstStyle>
          <a:p>
            <a:pPr lvl="0"/>
            <a:endParaRPr lang="en-GB" noProof="0" dirty="0"/>
          </a:p>
        </p:txBody>
      </p:sp>
      <p:sp>
        <p:nvSpPr>
          <p:cNvPr id="13" name="Picture Placeholder 5">
            <a:extLst>
              <a:ext uri="{FF2B5EF4-FFF2-40B4-BE49-F238E27FC236}">
                <a16:creationId xmlns:a16="http://schemas.microsoft.com/office/drawing/2014/main" id="{5C316797-F3BD-4853-B895-86FF4B246D65}"/>
              </a:ext>
            </a:extLst>
          </p:cNvPr>
          <p:cNvSpPr>
            <a:spLocks noGrp="1" noChangeAspect="1"/>
          </p:cNvSpPr>
          <p:nvPr>
            <p:ph type="pic" sz="quarter" idx="17"/>
          </p:nvPr>
        </p:nvSpPr>
        <p:spPr>
          <a:xfrm>
            <a:off x="479256" y="1628775"/>
            <a:ext cx="2592288" cy="2160000"/>
          </a:xfrm>
          <a:prstGeom prst="rect">
            <a:avLst/>
          </a:prstGeom>
          <a:noFill/>
        </p:spPr>
        <p:txBody>
          <a:bodyPr tIns="360000" rtlCol="0">
            <a:noAutofit/>
          </a:bodyPr>
          <a:lstStyle>
            <a:lvl1pPr algn="ctr">
              <a:defRPr sz="1100"/>
            </a:lvl1pPr>
          </a:lstStyle>
          <a:p>
            <a:pPr lvl="0"/>
            <a:endParaRPr lang="en-GB" noProof="0" dirty="0"/>
          </a:p>
        </p:txBody>
      </p: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256" y="3907813"/>
            <a:ext cx="2592288" cy="222130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9" name="Text Placeholder 6">
            <a:extLst>
              <a:ext uri="{FF2B5EF4-FFF2-40B4-BE49-F238E27FC236}">
                <a16:creationId xmlns:a16="http://schemas.microsoft.com/office/drawing/2014/main" id="{907DFE81-EE37-44F6-AEE8-62D6AE54FCF0}"/>
              </a:ext>
            </a:extLst>
          </p:cNvPr>
          <p:cNvSpPr>
            <a:spLocks noGrp="1"/>
          </p:cNvSpPr>
          <p:nvPr>
            <p:ph type="body" sz="quarter" idx="13"/>
          </p:nvPr>
        </p:nvSpPr>
        <p:spPr>
          <a:xfrm>
            <a:off x="3359656" y="3907813"/>
            <a:ext cx="2592288" cy="222130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6">
            <a:extLst>
              <a:ext uri="{FF2B5EF4-FFF2-40B4-BE49-F238E27FC236}">
                <a16:creationId xmlns:a16="http://schemas.microsoft.com/office/drawing/2014/main" id="{FEB2566C-4327-4264-8D6C-4B466DEDD4F8}"/>
              </a:ext>
            </a:extLst>
          </p:cNvPr>
          <p:cNvSpPr>
            <a:spLocks noGrp="1"/>
          </p:cNvSpPr>
          <p:nvPr>
            <p:ph type="body" sz="quarter" idx="14"/>
          </p:nvPr>
        </p:nvSpPr>
        <p:spPr>
          <a:xfrm>
            <a:off x="9120456" y="3907813"/>
            <a:ext cx="2592288" cy="222130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Picture Placeholder 5">
            <a:extLst>
              <a:ext uri="{FF2B5EF4-FFF2-40B4-BE49-F238E27FC236}">
                <a16:creationId xmlns:a16="http://schemas.microsoft.com/office/drawing/2014/main" id="{367AC473-641C-4D11-989C-010D7F54B964}"/>
              </a:ext>
            </a:extLst>
          </p:cNvPr>
          <p:cNvSpPr>
            <a:spLocks noGrp="1" noChangeAspect="1"/>
          </p:cNvSpPr>
          <p:nvPr>
            <p:ph type="pic" sz="quarter" idx="21"/>
          </p:nvPr>
        </p:nvSpPr>
        <p:spPr>
          <a:xfrm>
            <a:off x="6240056" y="1628775"/>
            <a:ext cx="2592288" cy="2160000"/>
          </a:xfrm>
          <a:prstGeom prst="rect">
            <a:avLst/>
          </a:prstGeom>
          <a:noFill/>
        </p:spPr>
        <p:txBody>
          <a:bodyPr tIns="360000" rtlCol="0">
            <a:noAutofit/>
          </a:bodyPr>
          <a:lstStyle>
            <a:lvl1pPr algn="ctr">
              <a:defRPr sz="1100"/>
            </a:lvl1pPr>
          </a:lstStyle>
          <a:p>
            <a:pPr lvl="0"/>
            <a:endParaRPr lang="en-GB" noProof="0" dirty="0"/>
          </a:p>
        </p:txBody>
      </p:sp>
      <p:sp>
        <p:nvSpPr>
          <p:cNvPr id="19" name="Text Placeholder 6">
            <a:extLst>
              <a:ext uri="{FF2B5EF4-FFF2-40B4-BE49-F238E27FC236}">
                <a16:creationId xmlns:a16="http://schemas.microsoft.com/office/drawing/2014/main" id="{9169CFF4-0348-4B11-B72A-687ADBD64890}"/>
              </a:ext>
            </a:extLst>
          </p:cNvPr>
          <p:cNvSpPr>
            <a:spLocks noGrp="1"/>
          </p:cNvSpPr>
          <p:nvPr>
            <p:ph type="body" sz="quarter" idx="22"/>
          </p:nvPr>
        </p:nvSpPr>
        <p:spPr>
          <a:xfrm>
            <a:off x="6240056" y="3907813"/>
            <a:ext cx="2592288" cy="222130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Footer Placeholder 2">
            <a:extLst>
              <a:ext uri="{FF2B5EF4-FFF2-40B4-BE49-F238E27FC236}">
                <a16:creationId xmlns:a16="http://schemas.microsoft.com/office/drawing/2014/main" id="{E3FACDE5-7B56-3029-B566-CDDF14398F8A}"/>
              </a:ext>
            </a:extLst>
          </p:cNvPr>
          <p:cNvSpPr>
            <a:spLocks noGrp="1"/>
          </p:cNvSpPr>
          <p:nvPr>
            <p:ph type="ftr" sz="quarter" idx="23"/>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4E085F81-59AF-451B-1AB4-2FA7B6C0F10C}"/>
              </a:ext>
            </a:extLst>
          </p:cNvPr>
          <p:cNvSpPr>
            <a:spLocks noGrp="1"/>
          </p:cNvSpPr>
          <p:nvPr>
            <p:ph type="sldNum" sz="quarter" idx="24"/>
          </p:nvPr>
        </p:nvSpPr>
        <p:spPr/>
        <p:txBody>
          <a:bodyPr/>
          <a:lstStyle>
            <a:lvl1pPr>
              <a:defRPr/>
            </a:lvl1pPr>
          </a:lstStyle>
          <a:p>
            <a:fld id="{DAD2123E-3150-454B-A50B-2DAD80CA7217}" type="slidenum">
              <a:rPr lang="en-GB" altLang="en-US"/>
              <a:pPr/>
              <a:t>‹#›</a:t>
            </a:fld>
            <a:endParaRPr lang="en-GB" altLang="en-US" dirty="0"/>
          </a:p>
        </p:txBody>
      </p:sp>
    </p:spTree>
    <p:extLst>
      <p:ext uri="{BB962C8B-B14F-4D97-AF65-F5344CB8AC3E}">
        <p14:creationId xmlns:p14="http://schemas.microsoft.com/office/powerpoint/2010/main" val="360138227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_3 Column Slid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6BE88E9-1463-B85C-DCC9-E16C3382359E}"/>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Picture Placeholder 5">
            <a:extLst>
              <a:ext uri="{FF2B5EF4-FFF2-40B4-BE49-F238E27FC236}">
                <a16:creationId xmlns:a16="http://schemas.microsoft.com/office/drawing/2014/main" id="{DCFBB336-B9EA-4018-A38A-D5A65A8024B1}"/>
              </a:ext>
            </a:extLst>
          </p:cNvPr>
          <p:cNvSpPr>
            <a:spLocks noGrp="1" noChangeAspect="1"/>
          </p:cNvSpPr>
          <p:nvPr>
            <p:ph type="pic" sz="quarter" idx="15"/>
          </p:nvPr>
        </p:nvSpPr>
        <p:spPr>
          <a:xfrm>
            <a:off x="8264129" y="1628775"/>
            <a:ext cx="2160000" cy="2160000"/>
          </a:xfrm>
          <a:prstGeom prst="ellipse">
            <a:avLst/>
          </a:prstGeom>
          <a:noFill/>
        </p:spPr>
        <p:txBody>
          <a:bodyPr tIns="360000" rtlCol="0">
            <a:noAutofit/>
          </a:bodyPr>
          <a:lstStyle>
            <a:lvl1pPr algn="ctr">
              <a:defRPr sz="1100"/>
            </a:lvl1pPr>
          </a:lstStyle>
          <a:p>
            <a:pPr lvl="0"/>
            <a:endParaRPr lang="en-GB" noProof="0" dirty="0"/>
          </a:p>
        </p:txBody>
      </p:sp>
      <p:sp>
        <p:nvSpPr>
          <p:cNvPr id="12" name="Picture Placeholder 5">
            <a:extLst>
              <a:ext uri="{FF2B5EF4-FFF2-40B4-BE49-F238E27FC236}">
                <a16:creationId xmlns:a16="http://schemas.microsoft.com/office/drawing/2014/main" id="{34D9175B-21FD-4E2B-B1A6-A529C6994DD9}"/>
              </a:ext>
            </a:extLst>
          </p:cNvPr>
          <p:cNvSpPr>
            <a:spLocks noGrp="1" noChangeAspect="1"/>
          </p:cNvSpPr>
          <p:nvPr>
            <p:ph type="pic" sz="quarter" idx="16"/>
          </p:nvPr>
        </p:nvSpPr>
        <p:spPr>
          <a:xfrm>
            <a:off x="5019825" y="1628775"/>
            <a:ext cx="2160000" cy="2160000"/>
          </a:xfrm>
          <a:prstGeom prst="ellipse">
            <a:avLst/>
          </a:prstGeom>
          <a:noFill/>
        </p:spPr>
        <p:txBody>
          <a:bodyPr tIns="360000" rtlCol="0">
            <a:noAutofit/>
          </a:bodyPr>
          <a:lstStyle>
            <a:lvl1pPr algn="ctr">
              <a:defRPr sz="1100"/>
            </a:lvl1pPr>
          </a:lstStyle>
          <a:p>
            <a:pPr lvl="0"/>
            <a:endParaRPr lang="en-GB" noProof="0" dirty="0"/>
          </a:p>
        </p:txBody>
      </p:sp>
      <p:sp>
        <p:nvSpPr>
          <p:cNvPr id="13" name="Picture Placeholder 5">
            <a:extLst>
              <a:ext uri="{FF2B5EF4-FFF2-40B4-BE49-F238E27FC236}">
                <a16:creationId xmlns:a16="http://schemas.microsoft.com/office/drawing/2014/main" id="{5C316797-F3BD-4853-B895-86FF4B246D65}"/>
              </a:ext>
            </a:extLst>
          </p:cNvPr>
          <p:cNvSpPr>
            <a:spLocks noGrp="1" noChangeAspect="1"/>
          </p:cNvSpPr>
          <p:nvPr>
            <p:ph type="pic" sz="quarter" idx="17"/>
          </p:nvPr>
        </p:nvSpPr>
        <p:spPr>
          <a:xfrm>
            <a:off x="1775520" y="1628775"/>
            <a:ext cx="2160000" cy="2160000"/>
          </a:xfrm>
          <a:prstGeom prst="ellipse">
            <a:avLst/>
          </a:prstGeom>
          <a:noFill/>
        </p:spPr>
        <p:txBody>
          <a:bodyPr tIns="360000" rtlCol="0">
            <a:noAutofit/>
          </a:bodyPr>
          <a:lstStyle>
            <a:lvl1pPr algn="ctr">
              <a:defRPr sz="1100"/>
            </a:lvl1pPr>
          </a:lstStyle>
          <a:p>
            <a:pPr lvl="0"/>
            <a:endParaRPr lang="en-GB" noProof="0" dirty="0"/>
          </a:p>
        </p:txBody>
      </p: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1559376" y="4509119"/>
            <a:ext cx="2592288" cy="162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9" name="Text Placeholder 6">
            <a:extLst>
              <a:ext uri="{FF2B5EF4-FFF2-40B4-BE49-F238E27FC236}">
                <a16:creationId xmlns:a16="http://schemas.microsoft.com/office/drawing/2014/main" id="{907DFE81-EE37-44F6-AEE8-62D6AE54FCF0}"/>
              </a:ext>
            </a:extLst>
          </p:cNvPr>
          <p:cNvSpPr>
            <a:spLocks noGrp="1"/>
          </p:cNvSpPr>
          <p:nvPr>
            <p:ph type="body" sz="quarter" idx="13"/>
          </p:nvPr>
        </p:nvSpPr>
        <p:spPr>
          <a:xfrm>
            <a:off x="4799856" y="4509119"/>
            <a:ext cx="2592288" cy="162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6">
            <a:extLst>
              <a:ext uri="{FF2B5EF4-FFF2-40B4-BE49-F238E27FC236}">
                <a16:creationId xmlns:a16="http://schemas.microsoft.com/office/drawing/2014/main" id="{FEB2566C-4327-4264-8D6C-4B466DEDD4F8}"/>
              </a:ext>
            </a:extLst>
          </p:cNvPr>
          <p:cNvSpPr>
            <a:spLocks noGrp="1"/>
          </p:cNvSpPr>
          <p:nvPr>
            <p:ph type="body" sz="quarter" idx="14"/>
          </p:nvPr>
        </p:nvSpPr>
        <p:spPr>
          <a:xfrm>
            <a:off x="8047985" y="4509119"/>
            <a:ext cx="2592288" cy="162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6">
            <a:extLst>
              <a:ext uri="{FF2B5EF4-FFF2-40B4-BE49-F238E27FC236}">
                <a16:creationId xmlns:a16="http://schemas.microsoft.com/office/drawing/2014/main" id="{C630051C-7B26-461C-ACC0-FD1974248A45}"/>
              </a:ext>
            </a:extLst>
          </p:cNvPr>
          <p:cNvSpPr>
            <a:spLocks noGrp="1"/>
          </p:cNvSpPr>
          <p:nvPr>
            <p:ph type="body" sz="quarter" idx="18"/>
          </p:nvPr>
        </p:nvSpPr>
        <p:spPr>
          <a:xfrm>
            <a:off x="1559376" y="3916946"/>
            <a:ext cx="2592288" cy="540000"/>
          </a:xfrm>
        </p:spPr>
        <p:txBody>
          <a:bodyPr/>
          <a:lstStyle>
            <a:lvl1pPr>
              <a:defRPr b="1"/>
            </a:lvl1pPr>
          </a:lstStyle>
          <a:p>
            <a:pPr lvl="0"/>
            <a:r>
              <a:rPr lang="en-US"/>
              <a:t>Edit Master text styles</a:t>
            </a:r>
          </a:p>
        </p:txBody>
      </p:sp>
      <p:sp>
        <p:nvSpPr>
          <p:cNvPr id="16" name="Text Placeholder 6">
            <a:extLst>
              <a:ext uri="{FF2B5EF4-FFF2-40B4-BE49-F238E27FC236}">
                <a16:creationId xmlns:a16="http://schemas.microsoft.com/office/drawing/2014/main" id="{C839FA9A-46D7-49B0-82F5-D58DC52429FB}"/>
              </a:ext>
            </a:extLst>
          </p:cNvPr>
          <p:cNvSpPr>
            <a:spLocks noGrp="1"/>
          </p:cNvSpPr>
          <p:nvPr>
            <p:ph type="body" sz="quarter" idx="19"/>
          </p:nvPr>
        </p:nvSpPr>
        <p:spPr>
          <a:xfrm>
            <a:off x="4799856" y="3916946"/>
            <a:ext cx="2592288" cy="540000"/>
          </a:xfrm>
        </p:spPr>
        <p:txBody>
          <a:bodyPr/>
          <a:lstStyle>
            <a:lvl1pPr>
              <a:defRPr b="1"/>
            </a:lvl1pPr>
          </a:lstStyle>
          <a:p>
            <a:pPr lvl="0"/>
            <a:r>
              <a:rPr lang="en-US"/>
              <a:t>Edit Master text styles</a:t>
            </a:r>
          </a:p>
        </p:txBody>
      </p:sp>
      <p:sp>
        <p:nvSpPr>
          <p:cNvPr id="17" name="Text Placeholder 6">
            <a:extLst>
              <a:ext uri="{FF2B5EF4-FFF2-40B4-BE49-F238E27FC236}">
                <a16:creationId xmlns:a16="http://schemas.microsoft.com/office/drawing/2014/main" id="{BDC98802-45D6-4992-A0C2-E22B4FEF2AC4}"/>
              </a:ext>
            </a:extLst>
          </p:cNvPr>
          <p:cNvSpPr>
            <a:spLocks noGrp="1"/>
          </p:cNvSpPr>
          <p:nvPr>
            <p:ph type="body" sz="quarter" idx="20"/>
          </p:nvPr>
        </p:nvSpPr>
        <p:spPr>
          <a:xfrm>
            <a:off x="8047985" y="3916946"/>
            <a:ext cx="2592288" cy="540000"/>
          </a:xfrm>
        </p:spPr>
        <p:txBody>
          <a:bodyPr/>
          <a:lstStyle>
            <a:lvl1pPr>
              <a:defRPr b="1"/>
            </a:lvl1pPr>
          </a:lstStyle>
          <a:p>
            <a:pPr lvl="0"/>
            <a:r>
              <a:rPr lang="en-US"/>
              <a:t>Edit Master text styles</a:t>
            </a:r>
          </a:p>
        </p:txBody>
      </p:sp>
      <p:sp>
        <p:nvSpPr>
          <p:cNvPr id="3" name="Footer Placeholder 2">
            <a:extLst>
              <a:ext uri="{FF2B5EF4-FFF2-40B4-BE49-F238E27FC236}">
                <a16:creationId xmlns:a16="http://schemas.microsoft.com/office/drawing/2014/main" id="{BDF91F06-F96B-57C9-9EBA-D120B92E580E}"/>
              </a:ext>
            </a:extLst>
          </p:cNvPr>
          <p:cNvSpPr>
            <a:spLocks noGrp="1"/>
          </p:cNvSpPr>
          <p:nvPr>
            <p:ph type="ftr" sz="quarter" idx="21"/>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8F85E244-1CC8-C686-C7F4-8CE430424AAD}"/>
              </a:ext>
            </a:extLst>
          </p:cNvPr>
          <p:cNvSpPr>
            <a:spLocks noGrp="1"/>
          </p:cNvSpPr>
          <p:nvPr>
            <p:ph type="sldNum" sz="quarter" idx="22"/>
          </p:nvPr>
        </p:nvSpPr>
        <p:spPr/>
        <p:txBody>
          <a:bodyPr/>
          <a:lstStyle>
            <a:lvl1pPr>
              <a:defRPr/>
            </a:lvl1pPr>
          </a:lstStyle>
          <a:p>
            <a:fld id="{1CC5AF09-FC6B-4A92-B713-83D560B4ED54}" type="slidenum">
              <a:rPr lang="en-GB" altLang="en-US"/>
              <a:pPr/>
              <a:t>‹#›</a:t>
            </a:fld>
            <a:endParaRPr lang="en-GB" altLang="en-US" dirty="0"/>
          </a:p>
        </p:txBody>
      </p:sp>
    </p:spTree>
    <p:extLst>
      <p:ext uri="{BB962C8B-B14F-4D97-AF65-F5344CB8AC3E}">
        <p14:creationId xmlns:p14="http://schemas.microsoft.com/office/powerpoint/2010/main" val="93662326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2_3 Column Slid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03FF87CE-4023-2278-9743-FD88E35793BF}"/>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Picture Placeholder 5">
            <a:extLst>
              <a:ext uri="{FF2B5EF4-FFF2-40B4-BE49-F238E27FC236}">
                <a16:creationId xmlns:a16="http://schemas.microsoft.com/office/drawing/2014/main" id="{DCFBB336-B9EA-4018-A38A-D5A65A8024B1}"/>
              </a:ext>
            </a:extLst>
          </p:cNvPr>
          <p:cNvSpPr>
            <a:spLocks noGrp="1" noChangeAspect="1"/>
          </p:cNvSpPr>
          <p:nvPr>
            <p:ph type="pic" sz="quarter" idx="15"/>
          </p:nvPr>
        </p:nvSpPr>
        <p:spPr>
          <a:xfrm>
            <a:off x="9336600" y="1628775"/>
            <a:ext cx="2160000" cy="2160000"/>
          </a:xfrm>
          <a:prstGeom prst="ellipse">
            <a:avLst/>
          </a:prstGeom>
          <a:noFill/>
        </p:spPr>
        <p:txBody>
          <a:bodyPr tIns="360000" rtlCol="0">
            <a:noAutofit/>
          </a:bodyPr>
          <a:lstStyle>
            <a:lvl1pPr algn="ctr">
              <a:defRPr sz="1100"/>
            </a:lvl1pPr>
          </a:lstStyle>
          <a:p>
            <a:pPr lvl="0"/>
            <a:endParaRPr lang="en-GB" noProof="0" dirty="0"/>
          </a:p>
        </p:txBody>
      </p:sp>
      <p:sp>
        <p:nvSpPr>
          <p:cNvPr id="12" name="Picture Placeholder 5">
            <a:extLst>
              <a:ext uri="{FF2B5EF4-FFF2-40B4-BE49-F238E27FC236}">
                <a16:creationId xmlns:a16="http://schemas.microsoft.com/office/drawing/2014/main" id="{34D9175B-21FD-4E2B-B1A6-A529C6994DD9}"/>
              </a:ext>
            </a:extLst>
          </p:cNvPr>
          <p:cNvSpPr>
            <a:spLocks noGrp="1" noChangeAspect="1"/>
          </p:cNvSpPr>
          <p:nvPr>
            <p:ph type="pic" sz="quarter" idx="16"/>
          </p:nvPr>
        </p:nvSpPr>
        <p:spPr>
          <a:xfrm>
            <a:off x="3575800" y="1628775"/>
            <a:ext cx="2160000" cy="2160000"/>
          </a:xfrm>
          <a:prstGeom prst="ellipse">
            <a:avLst/>
          </a:prstGeom>
          <a:noFill/>
        </p:spPr>
        <p:txBody>
          <a:bodyPr tIns="360000" rtlCol="0">
            <a:noAutofit/>
          </a:bodyPr>
          <a:lstStyle>
            <a:lvl1pPr algn="ctr">
              <a:defRPr sz="1100"/>
            </a:lvl1pPr>
          </a:lstStyle>
          <a:p>
            <a:pPr lvl="0"/>
            <a:endParaRPr lang="en-GB" noProof="0" dirty="0"/>
          </a:p>
        </p:txBody>
      </p:sp>
      <p:sp>
        <p:nvSpPr>
          <p:cNvPr id="13" name="Picture Placeholder 5">
            <a:extLst>
              <a:ext uri="{FF2B5EF4-FFF2-40B4-BE49-F238E27FC236}">
                <a16:creationId xmlns:a16="http://schemas.microsoft.com/office/drawing/2014/main" id="{5C316797-F3BD-4853-B895-86FF4B246D65}"/>
              </a:ext>
            </a:extLst>
          </p:cNvPr>
          <p:cNvSpPr>
            <a:spLocks noGrp="1" noChangeAspect="1"/>
          </p:cNvSpPr>
          <p:nvPr>
            <p:ph type="pic" sz="quarter" idx="17"/>
          </p:nvPr>
        </p:nvSpPr>
        <p:spPr>
          <a:xfrm>
            <a:off x="695400" y="1628775"/>
            <a:ext cx="2160000" cy="2160000"/>
          </a:xfrm>
          <a:prstGeom prst="ellipse">
            <a:avLst/>
          </a:prstGeom>
          <a:noFill/>
        </p:spPr>
        <p:txBody>
          <a:bodyPr tIns="360000" rtlCol="0">
            <a:noAutofit/>
          </a:bodyPr>
          <a:lstStyle>
            <a:lvl1pPr algn="ctr">
              <a:defRPr sz="1100"/>
            </a:lvl1pPr>
          </a:lstStyle>
          <a:p>
            <a:pPr lvl="0"/>
            <a:endParaRPr lang="en-GB" noProof="0" dirty="0"/>
          </a:p>
        </p:txBody>
      </p: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256" y="4509119"/>
            <a:ext cx="2592288" cy="162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9" name="Text Placeholder 6">
            <a:extLst>
              <a:ext uri="{FF2B5EF4-FFF2-40B4-BE49-F238E27FC236}">
                <a16:creationId xmlns:a16="http://schemas.microsoft.com/office/drawing/2014/main" id="{907DFE81-EE37-44F6-AEE8-62D6AE54FCF0}"/>
              </a:ext>
            </a:extLst>
          </p:cNvPr>
          <p:cNvSpPr>
            <a:spLocks noGrp="1"/>
          </p:cNvSpPr>
          <p:nvPr>
            <p:ph type="body" sz="quarter" idx="13"/>
          </p:nvPr>
        </p:nvSpPr>
        <p:spPr>
          <a:xfrm>
            <a:off x="3359656" y="4509119"/>
            <a:ext cx="2592288" cy="162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6">
            <a:extLst>
              <a:ext uri="{FF2B5EF4-FFF2-40B4-BE49-F238E27FC236}">
                <a16:creationId xmlns:a16="http://schemas.microsoft.com/office/drawing/2014/main" id="{FEB2566C-4327-4264-8D6C-4B466DEDD4F8}"/>
              </a:ext>
            </a:extLst>
          </p:cNvPr>
          <p:cNvSpPr>
            <a:spLocks noGrp="1"/>
          </p:cNvSpPr>
          <p:nvPr>
            <p:ph type="body" sz="quarter" idx="14"/>
          </p:nvPr>
        </p:nvSpPr>
        <p:spPr>
          <a:xfrm>
            <a:off x="9120456" y="4509119"/>
            <a:ext cx="2592288" cy="162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6">
            <a:extLst>
              <a:ext uri="{FF2B5EF4-FFF2-40B4-BE49-F238E27FC236}">
                <a16:creationId xmlns:a16="http://schemas.microsoft.com/office/drawing/2014/main" id="{C630051C-7B26-461C-ACC0-FD1974248A45}"/>
              </a:ext>
            </a:extLst>
          </p:cNvPr>
          <p:cNvSpPr>
            <a:spLocks noGrp="1"/>
          </p:cNvSpPr>
          <p:nvPr>
            <p:ph type="body" sz="quarter" idx="18"/>
          </p:nvPr>
        </p:nvSpPr>
        <p:spPr>
          <a:xfrm>
            <a:off x="479256" y="3916946"/>
            <a:ext cx="2592288" cy="540000"/>
          </a:xfrm>
        </p:spPr>
        <p:txBody>
          <a:bodyPr/>
          <a:lstStyle>
            <a:lvl1pPr>
              <a:defRPr b="1"/>
            </a:lvl1pPr>
          </a:lstStyle>
          <a:p>
            <a:pPr lvl="0"/>
            <a:r>
              <a:rPr lang="en-US"/>
              <a:t>Edit Master text styles</a:t>
            </a:r>
          </a:p>
        </p:txBody>
      </p:sp>
      <p:sp>
        <p:nvSpPr>
          <p:cNvPr id="16" name="Text Placeholder 6">
            <a:extLst>
              <a:ext uri="{FF2B5EF4-FFF2-40B4-BE49-F238E27FC236}">
                <a16:creationId xmlns:a16="http://schemas.microsoft.com/office/drawing/2014/main" id="{C839FA9A-46D7-49B0-82F5-D58DC52429FB}"/>
              </a:ext>
            </a:extLst>
          </p:cNvPr>
          <p:cNvSpPr>
            <a:spLocks noGrp="1"/>
          </p:cNvSpPr>
          <p:nvPr>
            <p:ph type="body" sz="quarter" idx="19"/>
          </p:nvPr>
        </p:nvSpPr>
        <p:spPr>
          <a:xfrm>
            <a:off x="3359656" y="3916946"/>
            <a:ext cx="2592288" cy="540000"/>
          </a:xfrm>
        </p:spPr>
        <p:txBody>
          <a:bodyPr/>
          <a:lstStyle>
            <a:lvl1pPr>
              <a:defRPr b="1"/>
            </a:lvl1pPr>
          </a:lstStyle>
          <a:p>
            <a:pPr lvl="0"/>
            <a:r>
              <a:rPr lang="en-US"/>
              <a:t>Edit Master text styles</a:t>
            </a:r>
          </a:p>
        </p:txBody>
      </p:sp>
      <p:sp>
        <p:nvSpPr>
          <p:cNvPr id="17" name="Text Placeholder 6">
            <a:extLst>
              <a:ext uri="{FF2B5EF4-FFF2-40B4-BE49-F238E27FC236}">
                <a16:creationId xmlns:a16="http://schemas.microsoft.com/office/drawing/2014/main" id="{BDC98802-45D6-4992-A0C2-E22B4FEF2AC4}"/>
              </a:ext>
            </a:extLst>
          </p:cNvPr>
          <p:cNvSpPr>
            <a:spLocks noGrp="1"/>
          </p:cNvSpPr>
          <p:nvPr>
            <p:ph type="body" sz="quarter" idx="20"/>
          </p:nvPr>
        </p:nvSpPr>
        <p:spPr>
          <a:xfrm>
            <a:off x="9120456" y="3916946"/>
            <a:ext cx="2592288" cy="540000"/>
          </a:xfrm>
        </p:spPr>
        <p:txBody>
          <a:bodyPr/>
          <a:lstStyle>
            <a:lvl1pPr>
              <a:defRPr b="1"/>
            </a:lvl1pPr>
          </a:lstStyle>
          <a:p>
            <a:pPr lvl="0"/>
            <a:r>
              <a:rPr lang="en-US"/>
              <a:t>Edit Master text styles</a:t>
            </a:r>
          </a:p>
        </p:txBody>
      </p:sp>
      <p:sp>
        <p:nvSpPr>
          <p:cNvPr id="18" name="Picture Placeholder 5">
            <a:extLst>
              <a:ext uri="{FF2B5EF4-FFF2-40B4-BE49-F238E27FC236}">
                <a16:creationId xmlns:a16="http://schemas.microsoft.com/office/drawing/2014/main" id="{367AC473-641C-4D11-989C-010D7F54B964}"/>
              </a:ext>
            </a:extLst>
          </p:cNvPr>
          <p:cNvSpPr>
            <a:spLocks noGrp="1" noChangeAspect="1"/>
          </p:cNvSpPr>
          <p:nvPr>
            <p:ph type="pic" sz="quarter" idx="21"/>
          </p:nvPr>
        </p:nvSpPr>
        <p:spPr>
          <a:xfrm>
            <a:off x="6456200" y="1628775"/>
            <a:ext cx="2160000" cy="2160000"/>
          </a:xfrm>
          <a:prstGeom prst="ellipse">
            <a:avLst/>
          </a:prstGeom>
          <a:noFill/>
        </p:spPr>
        <p:txBody>
          <a:bodyPr tIns="360000" rtlCol="0">
            <a:noAutofit/>
          </a:bodyPr>
          <a:lstStyle>
            <a:lvl1pPr algn="ctr">
              <a:defRPr sz="1100"/>
            </a:lvl1pPr>
          </a:lstStyle>
          <a:p>
            <a:pPr lvl="0"/>
            <a:endParaRPr lang="en-GB" noProof="0" dirty="0"/>
          </a:p>
        </p:txBody>
      </p:sp>
      <p:sp>
        <p:nvSpPr>
          <p:cNvPr id="19" name="Text Placeholder 6">
            <a:extLst>
              <a:ext uri="{FF2B5EF4-FFF2-40B4-BE49-F238E27FC236}">
                <a16:creationId xmlns:a16="http://schemas.microsoft.com/office/drawing/2014/main" id="{9169CFF4-0348-4B11-B72A-687ADBD64890}"/>
              </a:ext>
            </a:extLst>
          </p:cNvPr>
          <p:cNvSpPr>
            <a:spLocks noGrp="1"/>
          </p:cNvSpPr>
          <p:nvPr>
            <p:ph type="body" sz="quarter" idx="22"/>
          </p:nvPr>
        </p:nvSpPr>
        <p:spPr>
          <a:xfrm>
            <a:off x="6240056" y="4509119"/>
            <a:ext cx="2592288" cy="162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6">
            <a:extLst>
              <a:ext uri="{FF2B5EF4-FFF2-40B4-BE49-F238E27FC236}">
                <a16:creationId xmlns:a16="http://schemas.microsoft.com/office/drawing/2014/main" id="{F3BE0F7B-FB10-46D3-83B5-809693118063}"/>
              </a:ext>
            </a:extLst>
          </p:cNvPr>
          <p:cNvSpPr>
            <a:spLocks noGrp="1"/>
          </p:cNvSpPr>
          <p:nvPr>
            <p:ph type="body" sz="quarter" idx="23"/>
          </p:nvPr>
        </p:nvSpPr>
        <p:spPr>
          <a:xfrm>
            <a:off x="6240056" y="3916946"/>
            <a:ext cx="2592288" cy="540000"/>
          </a:xfrm>
        </p:spPr>
        <p:txBody>
          <a:bodyPr/>
          <a:lstStyle>
            <a:lvl1pPr>
              <a:defRPr b="1"/>
            </a:lvl1pPr>
          </a:lstStyle>
          <a:p>
            <a:pPr lvl="0"/>
            <a:r>
              <a:rPr lang="en-US"/>
              <a:t>Edit Master text styles</a:t>
            </a:r>
          </a:p>
        </p:txBody>
      </p:sp>
      <p:sp>
        <p:nvSpPr>
          <p:cNvPr id="3" name="Footer Placeholder 2">
            <a:extLst>
              <a:ext uri="{FF2B5EF4-FFF2-40B4-BE49-F238E27FC236}">
                <a16:creationId xmlns:a16="http://schemas.microsoft.com/office/drawing/2014/main" id="{3504EA95-747A-5EC7-FB9E-571590B31E6A}"/>
              </a:ext>
            </a:extLst>
          </p:cNvPr>
          <p:cNvSpPr>
            <a:spLocks noGrp="1"/>
          </p:cNvSpPr>
          <p:nvPr>
            <p:ph type="ftr" sz="quarter" idx="24"/>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76536022-0B78-670F-DFBC-F37244B24D33}"/>
              </a:ext>
            </a:extLst>
          </p:cNvPr>
          <p:cNvSpPr>
            <a:spLocks noGrp="1"/>
          </p:cNvSpPr>
          <p:nvPr>
            <p:ph type="sldNum" sz="quarter" idx="25"/>
          </p:nvPr>
        </p:nvSpPr>
        <p:spPr/>
        <p:txBody>
          <a:bodyPr/>
          <a:lstStyle>
            <a:lvl1pPr>
              <a:defRPr/>
            </a:lvl1pPr>
          </a:lstStyle>
          <a:p>
            <a:fld id="{9FAF8C39-6660-4351-8ABB-D1CEF79EAE90}" type="slidenum">
              <a:rPr lang="en-GB" altLang="en-US"/>
              <a:pPr/>
              <a:t>‹#›</a:t>
            </a:fld>
            <a:endParaRPr lang="en-GB" altLang="en-US" dirty="0"/>
          </a:p>
        </p:txBody>
      </p:sp>
    </p:spTree>
    <p:extLst>
      <p:ext uri="{BB962C8B-B14F-4D97-AF65-F5344CB8AC3E}">
        <p14:creationId xmlns:p14="http://schemas.microsoft.com/office/powerpoint/2010/main" val="4628497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00 Presentation Title (blue/white only)">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8A40743-6A0D-A3A3-5BE3-759BDA6450EC}"/>
              </a:ext>
            </a:extLst>
          </p:cNvPr>
          <p:cNvCxnSpPr>
            <a:cxnSpLocks/>
          </p:cNvCxnSpPr>
          <p:nvPr userDrawn="1"/>
        </p:nvCxnSpPr>
        <p:spPr>
          <a:xfrm>
            <a:off x="479425" y="3697288"/>
            <a:ext cx="7056438"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3" name="Rectangle 2">
            <a:extLst>
              <a:ext uri="{FF2B5EF4-FFF2-40B4-BE49-F238E27FC236}">
                <a16:creationId xmlns:a16="http://schemas.microsoft.com/office/drawing/2014/main" id="{26F8372C-396E-5828-A5FD-91427486D628}"/>
              </a:ext>
            </a:extLst>
          </p:cNvPr>
          <p:cNvSpPr/>
          <p:nvPr userDrawn="1"/>
        </p:nvSpPr>
        <p:spPr>
          <a:xfrm>
            <a:off x="10128250" y="0"/>
            <a:ext cx="2063750" cy="720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
        <p:nvSpPr>
          <p:cNvPr id="4" name="Freeform 5">
            <a:extLst>
              <a:ext uri="{FF2B5EF4-FFF2-40B4-BE49-F238E27FC236}">
                <a16:creationId xmlns:a16="http://schemas.microsoft.com/office/drawing/2014/main" id="{6F19992D-A9FF-0CD9-489B-3BA2534B4C89}"/>
              </a:ext>
            </a:extLst>
          </p:cNvPr>
          <p:cNvSpPr>
            <a:spLocks noChangeAspect="1" noEditPoints="1"/>
          </p:cNvSpPr>
          <p:nvPr userDrawn="1"/>
        </p:nvSpPr>
        <p:spPr bwMode="auto">
          <a:xfrm>
            <a:off x="495300" y="860425"/>
            <a:ext cx="2770188" cy="766763"/>
          </a:xfrm>
          <a:custGeom>
            <a:avLst/>
            <a:gdLst>
              <a:gd name="T0" fmla="*/ 1055109 w 908"/>
              <a:gd name="T1" fmla="*/ 227884 h 249"/>
              <a:gd name="T2" fmla="*/ 1055109 w 908"/>
              <a:gd name="T3" fmla="*/ 172453 h 249"/>
              <a:gd name="T4" fmla="*/ 1433241 w 908"/>
              <a:gd name="T5" fmla="*/ 126260 h 249"/>
              <a:gd name="T6" fmla="*/ 1283818 w 908"/>
              <a:gd name="T7" fmla="*/ 360304 h 249"/>
              <a:gd name="T8" fmla="*/ 1582664 w 908"/>
              <a:gd name="T9" fmla="*/ 360304 h 249"/>
              <a:gd name="T10" fmla="*/ 1710741 w 908"/>
              <a:gd name="T11" fmla="*/ 104704 h 249"/>
              <a:gd name="T12" fmla="*/ 1546071 w 908"/>
              <a:gd name="T13" fmla="*/ 49272 h 249"/>
              <a:gd name="T14" fmla="*/ 1902856 w 908"/>
              <a:gd name="T15" fmla="*/ 227884 h 249"/>
              <a:gd name="T16" fmla="*/ 1902856 w 908"/>
              <a:gd name="T17" fmla="*/ 172453 h 249"/>
              <a:gd name="T18" fmla="*/ 2277939 w 908"/>
              <a:gd name="T19" fmla="*/ 126260 h 249"/>
              <a:gd name="T20" fmla="*/ 2131565 w 908"/>
              <a:gd name="T21" fmla="*/ 360304 h 249"/>
              <a:gd name="T22" fmla="*/ 2430411 w 908"/>
              <a:gd name="T23" fmla="*/ 360304 h 249"/>
              <a:gd name="T24" fmla="*/ 2454807 w 908"/>
              <a:gd name="T25" fmla="*/ 360304 h 249"/>
              <a:gd name="T26" fmla="*/ 2768900 w 908"/>
              <a:gd name="T27" fmla="*/ 49272 h 249"/>
              <a:gd name="T28" fmla="*/ 2588982 w 908"/>
              <a:gd name="T29" fmla="*/ 360304 h 249"/>
              <a:gd name="T30" fmla="*/ 744066 w 908"/>
              <a:gd name="T31" fmla="*/ 631301 h 249"/>
              <a:gd name="T32" fmla="*/ 744066 w 908"/>
              <a:gd name="T33" fmla="*/ 572790 h 249"/>
              <a:gd name="T34" fmla="*/ 1045961 w 908"/>
              <a:gd name="T35" fmla="*/ 606665 h 249"/>
              <a:gd name="T36" fmla="*/ 981923 w 908"/>
              <a:gd name="T37" fmla="*/ 606665 h 249"/>
              <a:gd name="T38" fmla="*/ 1305164 w 908"/>
              <a:gd name="T39" fmla="*/ 449610 h 249"/>
              <a:gd name="T40" fmla="*/ 1497280 w 908"/>
              <a:gd name="T41" fmla="*/ 449610 h 249"/>
              <a:gd name="T42" fmla="*/ 1655851 w 908"/>
              <a:gd name="T43" fmla="*/ 671335 h 249"/>
              <a:gd name="T44" fmla="*/ 1597911 w 908"/>
              <a:gd name="T45" fmla="*/ 541995 h 249"/>
              <a:gd name="T46" fmla="*/ 1661950 w 908"/>
              <a:gd name="T47" fmla="*/ 535836 h 249"/>
              <a:gd name="T48" fmla="*/ 1591813 w 908"/>
              <a:gd name="T49" fmla="*/ 671335 h 249"/>
              <a:gd name="T50" fmla="*/ 1930301 w 908"/>
              <a:gd name="T51" fmla="*/ 575870 h 249"/>
              <a:gd name="T52" fmla="*/ 2076675 w 908"/>
              <a:gd name="T53" fmla="*/ 705210 h 249"/>
              <a:gd name="T54" fmla="*/ 817252 w 908"/>
              <a:gd name="T55" fmla="*/ 43113 h 249"/>
              <a:gd name="T56" fmla="*/ 817252 w 908"/>
              <a:gd name="T57" fmla="*/ 304872 h 249"/>
              <a:gd name="T58" fmla="*/ 817252 w 908"/>
              <a:gd name="T59" fmla="*/ 43113 h 249"/>
              <a:gd name="T60" fmla="*/ 475714 w 908"/>
              <a:gd name="T61" fmla="*/ 194010 h 249"/>
              <a:gd name="T62" fmla="*/ 375082 w 908"/>
              <a:gd name="T63" fmla="*/ 215566 h 249"/>
              <a:gd name="T64" fmla="*/ 390330 w 908"/>
              <a:gd name="T65" fmla="*/ 298713 h 249"/>
              <a:gd name="T66" fmla="*/ 390330 w 908"/>
              <a:gd name="T67" fmla="*/ 378781 h 249"/>
              <a:gd name="T68" fmla="*/ 411676 w 908"/>
              <a:gd name="T69" fmla="*/ 434212 h 249"/>
              <a:gd name="T70" fmla="*/ 414725 w 908"/>
              <a:gd name="T71" fmla="*/ 58511 h 249"/>
              <a:gd name="T72" fmla="*/ 280549 w 908"/>
              <a:gd name="T73" fmla="*/ 178612 h 249"/>
              <a:gd name="T74" fmla="*/ 216511 w 908"/>
              <a:gd name="T75" fmla="*/ 215566 h 249"/>
              <a:gd name="T76" fmla="*/ 179918 w 908"/>
              <a:gd name="T77" fmla="*/ 270998 h 249"/>
              <a:gd name="T78" fmla="*/ 219560 w 908"/>
              <a:gd name="T79" fmla="*/ 360304 h 249"/>
              <a:gd name="T80" fmla="*/ 243956 w 908"/>
              <a:gd name="T81" fmla="*/ 424973 h 249"/>
              <a:gd name="T82" fmla="*/ 274450 w 908"/>
              <a:gd name="T83" fmla="*/ 477325 h 249"/>
              <a:gd name="T84" fmla="*/ 277500 w 908"/>
              <a:gd name="T85" fmla="*/ 572790 h 249"/>
              <a:gd name="T86" fmla="*/ 359835 w 908"/>
              <a:gd name="T87" fmla="*/ 440371 h 249"/>
              <a:gd name="T88" fmla="*/ 356786 w 908"/>
              <a:gd name="T89" fmla="*/ 341827 h 249"/>
              <a:gd name="T90" fmla="*/ 375082 w 908"/>
              <a:gd name="T91" fmla="*/ 267918 h 249"/>
              <a:gd name="T92" fmla="*/ 399478 w 908"/>
              <a:gd name="T93" fmla="*/ 169373 h 249"/>
              <a:gd name="T94" fmla="*/ 265302 w 908"/>
              <a:gd name="T95" fmla="*/ 73908 h 249"/>
              <a:gd name="T96" fmla="*/ 274450 w 908"/>
              <a:gd name="T97" fmla="*/ 21557 h 249"/>
              <a:gd name="T98" fmla="*/ 109780 w 908"/>
              <a:gd name="T99" fmla="*/ 277157 h 249"/>
              <a:gd name="T100" fmla="*/ 167720 w 908"/>
              <a:gd name="T101" fmla="*/ 246361 h 249"/>
              <a:gd name="T102" fmla="*/ 228709 w 908"/>
              <a:gd name="T103" fmla="*/ 194010 h 249"/>
              <a:gd name="T104" fmla="*/ 298846 w 908"/>
              <a:gd name="T105" fmla="*/ 153976 h 249"/>
              <a:gd name="T106" fmla="*/ 274450 w 908"/>
              <a:gd name="T107" fmla="*/ 21557 h 249"/>
              <a:gd name="T108" fmla="*/ 88434 w 908"/>
              <a:gd name="T109" fmla="*/ 335667 h 249"/>
              <a:gd name="T110" fmla="*/ 253104 w 908"/>
              <a:gd name="T111" fmla="*/ 455769 h 249"/>
              <a:gd name="T112" fmla="*/ 219560 w 908"/>
              <a:gd name="T113" fmla="*/ 403417 h 249"/>
              <a:gd name="T114" fmla="*/ 161621 w 908"/>
              <a:gd name="T115" fmla="*/ 323349 h 249"/>
              <a:gd name="T116" fmla="*/ 6099 w 908"/>
              <a:gd name="T117" fmla="*/ 341827 h 249"/>
              <a:gd name="T118" fmla="*/ 289698 w 908"/>
              <a:gd name="T119" fmla="*/ 517359 h 249"/>
              <a:gd name="T120" fmla="*/ 143324 w 908"/>
              <a:gd name="T121" fmla="*/ 760641 h 249"/>
              <a:gd name="T122" fmla="*/ 387280 w 908"/>
              <a:gd name="T123" fmla="*/ 21557 h 249"/>
              <a:gd name="T124" fmla="*/ 567198 w 908"/>
              <a:gd name="T125" fmla="*/ 418814 h 24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08" h="249">
                <a:moveTo>
                  <a:pt x="413" y="16"/>
                </a:moveTo>
                <a:cubicBezTo>
                  <a:pt x="413" y="117"/>
                  <a:pt x="413" y="117"/>
                  <a:pt x="413" y="117"/>
                </a:cubicBezTo>
                <a:cubicBezTo>
                  <a:pt x="392" y="117"/>
                  <a:pt x="392" y="117"/>
                  <a:pt x="392" y="117"/>
                </a:cubicBezTo>
                <a:cubicBezTo>
                  <a:pt x="392" y="74"/>
                  <a:pt x="392" y="74"/>
                  <a:pt x="392" y="74"/>
                </a:cubicBezTo>
                <a:cubicBezTo>
                  <a:pt x="346" y="74"/>
                  <a:pt x="346" y="74"/>
                  <a:pt x="346" y="74"/>
                </a:cubicBezTo>
                <a:cubicBezTo>
                  <a:pt x="346" y="117"/>
                  <a:pt x="346" y="117"/>
                  <a:pt x="346" y="117"/>
                </a:cubicBezTo>
                <a:cubicBezTo>
                  <a:pt x="325" y="117"/>
                  <a:pt x="325" y="117"/>
                  <a:pt x="325" y="117"/>
                </a:cubicBezTo>
                <a:cubicBezTo>
                  <a:pt x="325" y="16"/>
                  <a:pt x="325" y="16"/>
                  <a:pt x="325" y="16"/>
                </a:cubicBezTo>
                <a:cubicBezTo>
                  <a:pt x="346" y="16"/>
                  <a:pt x="346" y="16"/>
                  <a:pt x="346" y="16"/>
                </a:cubicBezTo>
                <a:cubicBezTo>
                  <a:pt x="346" y="56"/>
                  <a:pt x="346" y="56"/>
                  <a:pt x="346" y="56"/>
                </a:cubicBezTo>
                <a:cubicBezTo>
                  <a:pt x="392" y="56"/>
                  <a:pt x="392" y="56"/>
                  <a:pt x="392" y="56"/>
                </a:cubicBezTo>
                <a:cubicBezTo>
                  <a:pt x="392" y="16"/>
                  <a:pt x="392" y="16"/>
                  <a:pt x="392" y="16"/>
                </a:cubicBezTo>
                <a:lnTo>
                  <a:pt x="413" y="16"/>
                </a:lnTo>
                <a:close/>
                <a:moveTo>
                  <a:pt x="458" y="75"/>
                </a:moveTo>
                <a:cubicBezTo>
                  <a:pt x="470" y="41"/>
                  <a:pt x="470" y="41"/>
                  <a:pt x="470" y="41"/>
                </a:cubicBezTo>
                <a:cubicBezTo>
                  <a:pt x="482" y="75"/>
                  <a:pt x="482" y="75"/>
                  <a:pt x="482" y="75"/>
                </a:cubicBezTo>
                <a:lnTo>
                  <a:pt x="458" y="75"/>
                </a:lnTo>
                <a:close/>
                <a:moveTo>
                  <a:pt x="481" y="16"/>
                </a:moveTo>
                <a:cubicBezTo>
                  <a:pt x="460" y="16"/>
                  <a:pt x="460" y="16"/>
                  <a:pt x="460" y="16"/>
                </a:cubicBezTo>
                <a:cubicBezTo>
                  <a:pt x="421" y="117"/>
                  <a:pt x="421" y="117"/>
                  <a:pt x="421" y="117"/>
                </a:cubicBezTo>
                <a:cubicBezTo>
                  <a:pt x="442" y="117"/>
                  <a:pt x="442" y="117"/>
                  <a:pt x="442" y="117"/>
                </a:cubicBezTo>
                <a:cubicBezTo>
                  <a:pt x="451" y="92"/>
                  <a:pt x="451" y="92"/>
                  <a:pt x="451" y="92"/>
                </a:cubicBezTo>
                <a:cubicBezTo>
                  <a:pt x="489" y="92"/>
                  <a:pt x="489" y="92"/>
                  <a:pt x="489" y="92"/>
                </a:cubicBezTo>
                <a:cubicBezTo>
                  <a:pt x="498" y="117"/>
                  <a:pt x="498" y="117"/>
                  <a:pt x="498" y="117"/>
                </a:cubicBezTo>
                <a:cubicBezTo>
                  <a:pt x="519" y="117"/>
                  <a:pt x="519" y="117"/>
                  <a:pt x="519" y="117"/>
                </a:cubicBezTo>
                <a:lnTo>
                  <a:pt x="481" y="16"/>
                </a:lnTo>
                <a:close/>
                <a:moveTo>
                  <a:pt x="507" y="16"/>
                </a:moveTo>
                <a:cubicBezTo>
                  <a:pt x="593" y="16"/>
                  <a:pt x="593" y="16"/>
                  <a:pt x="593" y="16"/>
                </a:cubicBezTo>
                <a:cubicBezTo>
                  <a:pt x="593" y="34"/>
                  <a:pt x="593" y="34"/>
                  <a:pt x="593" y="34"/>
                </a:cubicBezTo>
                <a:cubicBezTo>
                  <a:pt x="561" y="34"/>
                  <a:pt x="561" y="34"/>
                  <a:pt x="561" y="34"/>
                </a:cubicBezTo>
                <a:cubicBezTo>
                  <a:pt x="561" y="117"/>
                  <a:pt x="561" y="117"/>
                  <a:pt x="561" y="117"/>
                </a:cubicBezTo>
                <a:cubicBezTo>
                  <a:pt x="539" y="117"/>
                  <a:pt x="539" y="117"/>
                  <a:pt x="539" y="117"/>
                </a:cubicBezTo>
                <a:cubicBezTo>
                  <a:pt x="539" y="34"/>
                  <a:pt x="539" y="34"/>
                  <a:pt x="539" y="34"/>
                </a:cubicBezTo>
                <a:cubicBezTo>
                  <a:pt x="507" y="34"/>
                  <a:pt x="507" y="34"/>
                  <a:pt x="507" y="34"/>
                </a:cubicBezTo>
                <a:lnTo>
                  <a:pt x="507" y="16"/>
                </a:lnTo>
                <a:close/>
                <a:moveTo>
                  <a:pt x="691" y="16"/>
                </a:moveTo>
                <a:cubicBezTo>
                  <a:pt x="691" y="117"/>
                  <a:pt x="691" y="117"/>
                  <a:pt x="691" y="117"/>
                </a:cubicBezTo>
                <a:cubicBezTo>
                  <a:pt x="670" y="117"/>
                  <a:pt x="670" y="117"/>
                  <a:pt x="670" y="117"/>
                </a:cubicBezTo>
                <a:cubicBezTo>
                  <a:pt x="670" y="74"/>
                  <a:pt x="670" y="74"/>
                  <a:pt x="670" y="74"/>
                </a:cubicBezTo>
                <a:cubicBezTo>
                  <a:pt x="624" y="74"/>
                  <a:pt x="624" y="74"/>
                  <a:pt x="624" y="74"/>
                </a:cubicBezTo>
                <a:cubicBezTo>
                  <a:pt x="624" y="117"/>
                  <a:pt x="624" y="117"/>
                  <a:pt x="624" y="117"/>
                </a:cubicBezTo>
                <a:cubicBezTo>
                  <a:pt x="603" y="117"/>
                  <a:pt x="603" y="117"/>
                  <a:pt x="603" y="117"/>
                </a:cubicBezTo>
                <a:cubicBezTo>
                  <a:pt x="603" y="16"/>
                  <a:pt x="603" y="16"/>
                  <a:pt x="603" y="16"/>
                </a:cubicBezTo>
                <a:cubicBezTo>
                  <a:pt x="624" y="16"/>
                  <a:pt x="624" y="16"/>
                  <a:pt x="624" y="16"/>
                </a:cubicBezTo>
                <a:cubicBezTo>
                  <a:pt x="624" y="56"/>
                  <a:pt x="624" y="56"/>
                  <a:pt x="624" y="56"/>
                </a:cubicBezTo>
                <a:cubicBezTo>
                  <a:pt x="670" y="56"/>
                  <a:pt x="670" y="56"/>
                  <a:pt x="670" y="56"/>
                </a:cubicBezTo>
                <a:cubicBezTo>
                  <a:pt x="670" y="16"/>
                  <a:pt x="670" y="16"/>
                  <a:pt x="670" y="16"/>
                </a:cubicBezTo>
                <a:lnTo>
                  <a:pt x="691" y="16"/>
                </a:lnTo>
                <a:close/>
                <a:moveTo>
                  <a:pt x="735" y="75"/>
                </a:moveTo>
                <a:cubicBezTo>
                  <a:pt x="747" y="41"/>
                  <a:pt x="747" y="41"/>
                  <a:pt x="747" y="41"/>
                </a:cubicBezTo>
                <a:cubicBezTo>
                  <a:pt x="760" y="75"/>
                  <a:pt x="760" y="75"/>
                  <a:pt x="760" y="75"/>
                </a:cubicBezTo>
                <a:lnTo>
                  <a:pt x="735" y="75"/>
                </a:lnTo>
                <a:close/>
                <a:moveTo>
                  <a:pt x="758" y="16"/>
                </a:moveTo>
                <a:cubicBezTo>
                  <a:pt x="737" y="16"/>
                  <a:pt x="737" y="16"/>
                  <a:pt x="737" y="16"/>
                </a:cubicBezTo>
                <a:cubicBezTo>
                  <a:pt x="699" y="117"/>
                  <a:pt x="699" y="117"/>
                  <a:pt x="699" y="117"/>
                </a:cubicBezTo>
                <a:cubicBezTo>
                  <a:pt x="720" y="117"/>
                  <a:pt x="720" y="117"/>
                  <a:pt x="720" y="117"/>
                </a:cubicBezTo>
                <a:cubicBezTo>
                  <a:pt x="729" y="92"/>
                  <a:pt x="729" y="92"/>
                  <a:pt x="729" y="92"/>
                </a:cubicBezTo>
                <a:cubicBezTo>
                  <a:pt x="766" y="92"/>
                  <a:pt x="766" y="92"/>
                  <a:pt x="766" y="92"/>
                </a:cubicBezTo>
                <a:cubicBezTo>
                  <a:pt x="775" y="117"/>
                  <a:pt x="775" y="117"/>
                  <a:pt x="775" y="117"/>
                </a:cubicBezTo>
                <a:cubicBezTo>
                  <a:pt x="797" y="117"/>
                  <a:pt x="797" y="117"/>
                  <a:pt x="797" y="117"/>
                </a:cubicBezTo>
                <a:lnTo>
                  <a:pt x="758" y="16"/>
                </a:lnTo>
                <a:close/>
                <a:moveTo>
                  <a:pt x="849" y="117"/>
                </a:moveTo>
                <a:cubicBezTo>
                  <a:pt x="824" y="51"/>
                  <a:pt x="824" y="51"/>
                  <a:pt x="824" y="51"/>
                </a:cubicBezTo>
                <a:cubicBezTo>
                  <a:pt x="824" y="117"/>
                  <a:pt x="824" y="117"/>
                  <a:pt x="824" y="117"/>
                </a:cubicBezTo>
                <a:cubicBezTo>
                  <a:pt x="805" y="117"/>
                  <a:pt x="805" y="117"/>
                  <a:pt x="805" y="117"/>
                </a:cubicBezTo>
                <a:cubicBezTo>
                  <a:pt x="805" y="16"/>
                  <a:pt x="805" y="16"/>
                  <a:pt x="805" y="16"/>
                </a:cubicBezTo>
                <a:cubicBezTo>
                  <a:pt x="830" y="16"/>
                  <a:pt x="830" y="16"/>
                  <a:pt x="830" y="16"/>
                </a:cubicBezTo>
                <a:cubicBezTo>
                  <a:pt x="857" y="87"/>
                  <a:pt x="857" y="87"/>
                  <a:pt x="857" y="87"/>
                </a:cubicBezTo>
                <a:cubicBezTo>
                  <a:pt x="883" y="16"/>
                  <a:pt x="883" y="16"/>
                  <a:pt x="883" y="16"/>
                </a:cubicBezTo>
                <a:cubicBezTo>
                  <a:pt x="908" y="16"/>
                  <a:pt x="908" y="16"/>
                  <a:pt x="908" y="16"/>
                </a:cubicBezTo>
                <a:cubicBezTo>
                  <a:pt x="908" y="117"/>
                  <a:pt x="908" y="117"/>
                  <a:pt x="908" y="117"/>
                </a:cubicBezTo>
                <a:cubicBezTo>
                  <a:pt x="888" y="117"/>
                  <a:pt x="888" y="117"/>
                  <a:pt x="888" y="117"/>
                </a:cubicBezTo>
                <a:cubicBezTo>
                  <a:pt x="888" y="51"/>
                  <a:pt x="888" y="51"/>
                  <a:pt x="888" y="51"/>
                </a:cubicBezTo>
                <a:cubicBezTo>
                  <a:pt x="864" y="117"/>
                  <a:pt x="864" y="117"/>
                  <a:pt x="864" y="117"/>
                </a:cubicBezTo>
                <a:lnTo>
                  <a:pt x="849" y="117"/>
                </a:lnTo>
                <a:close/>
                <a:moveTo>
                  <a:pt x="311" y="146"/>
                </a:moveTo>
                <a:cubicBezTo>
                  <a:pt x="311" y="247"/>
                  <a:pt x="311" y="247"/>
                  <a:pt x="311" y="247"/>
                </a:cubicBezTo>
                <a:cubicBezTo>
                  <a:pt x="290" y="247"/>
                  <a:pt x="290" y="247"/>
                  <a:pt x="290" y="247"/>
                </a:cubicBezTo>
                <a:cubicBezTo>
                  <a:pt x="290" y="205"/>
                  <a:pt x="290" y="205"/>
                  <a:pt x="290" y="205"/>
                </a:cubicBezTo>
                <a:cubicBezTo>
                  <a:pt x="244" y="205"/>
                  <a:pt x="244" y="205"/>
                  <a:pt x="244" y="205"/>
                </a:cubicBezTo>
                <a:cubicBezTo>
                  <a:pt x="244" y="247"/>
                  <a:pt x="244" y="247"/>
                  <a:pt x="244" y="247"/>
                </a:cubicBezTo>
                <a:cubicBezTo>
                  <a:pt x="223" y="247"/>
                  <a:pt x="223" y="247"/>
                  <a:pt x="223" y="247"/>
                </a:cubicBezTo>
                <a:cubicBezTo>
                  <a:pt x="223" y="146"/>
                  <a:pt x="223" y="146"/>
                  <a:pt x="223" y="146"/>
                </a:cubicBezTo>
                <a:cubicBezTo>
                  <a:pt x="244" y="146"/>
                  <a:pt x="244" y="146"/>
                  <a:pt x="244" y="146"/>
                </a:cubicBezTo>
                <a:cubicBezTo>
                  <a:pt x="244" y="186"/>
                  <a:pt x="244" y="186"/>
                  <a:pt x="244" y="186"/>
                </a:cubicBezTo>
                <a:cubicBezTo>
                  <a:pt x="290" y="186"/>
                  <a:pt x="290" y="186"/>
                  <a:pt x="290" y="186"/>
                </a:cubicBezTo>
                <a:cubicBezTo>
                  <a:pt x="290" y="146"/>
                  <a:pt x="290" y="146"/>
                  <a:pt x="290" y="146"/>
                </a:cubicBezTo>
                <a:lnTo>
                  <a:pt x="311" y="146"/>
                </a:lnTo>
                <a:close/>
                <a:moveTo>
                  <a:pt x="369" y="230"/>
                </a:moveTo>
                <a:cubicBezTo>
                  <a:pt x="353" y="230"/>
                  <a:pt x="343" y="216"/>
                  <a:pt x="343" y="197"/>
                </a:cubicBezTo>
                <a:cubicBezTo>
                  <a:pt x="343" y="177"/>
                  <a:pt x="353" y="163"/>
                  <a:pt x="369" y="163"/>
                </a:cubicBezTo>
                <a:cubicBezTo>
                  <a:pt x="385" y="163"/>
                  <a:pt x="396" y="177"/>
                  <a:pt x="396" y="197"/>
                </a:cubicBezTo>
                <a:cubicBezTo>
                  <a:pt x="396" y="216"/>
                  <a:pt x="385" y="230"/>
                  <a:pt x="369" y="230"/>
                </a:cubicBezTo>
                <a:moveTo>
                  <a:pt x="369" y="145"/>
                </a:moveTo>
                <a:cubicBezTo>
                  <a:pt x="341" y="145"/>
                  <a:pt x="322" y="166"/>
                  <a:pt x="322" y="197"/>
                </a:cubicBezTo>
                <a:cubicBezTo>
                  <a:pt x="322" y="227"/>
                  <a:pt x="341" y="249"/>
                  <a:pt x="369" y="249"/>
                </a:cubicBezTo>
                <a:cubicBezTo>
                  <a:pt x="397" y="249"/>
                  <a:pt x="417" y="227"/>
                  <a:pt x="417" y="197"/>
                </a:cubicBezTo>
                <a:cubicBezTo>
                  <a:pt x="417" y="166"/>
                  <a:pt x="397" y="145"/>
                  <a:pt x="369" y="145"/>
                </a:cubicBezTo>
                <a:moveTo>
                  <a:pt x="428" y="207"/>
                </a:moveTo>
                <a:cubicBezTo>
                  <a:pt x="428" y="146"/>
                  <a:pt x="428" y="146"/>
                  <a:pt x="428" y="146"/>
                </a:cubicBezTo>
                <a:cubicBezTo>
                  <a:pt x="449" y="146"/>
                  <a:pt x="449" y="146"/>
                  <a:pt x="449" y="146"/>
                </a:cubicBezTo>
                <a:cubicBezTo>
                  <a:pt x="449" y="204"/>
                  <a:pt x="449" y="204"/>
                  <a:pt x="449" y="204"/>
                </a:cubicBezTo>
                <a:cubicBezTo>
                  <a:pt x="449" y="222"/>
                  <a:pt x="457" y="230"/>
                  <a:pt x="470" y="230"/>
                </a:cubicBezTo>
                <a:cubicBezTo>
                  <a:pt x="483" y="230"/>
                  <a:pt x="491" y="222"/>
                  <a:pt x="491" y="204"/>
                </a:cubicBezTo>
                <a:cubicBezTo>
                  <a:pt x="491" y="146"/>
                  <a:pt x="491" y="146"/>
                  <a:pt x="491" y="146"/>
                </a:cubicBezTo>
                <a:cubicBezTo>
                  <a:pt x="512" y="146"/>
                  <a:pt x="512" y="146"/>
                  <a:pt x="512" y="146"/>
                </a:cubicBezTo>
                <a:cubicBezTo>
                  <a:pt x="512" y="207"/>
                  <a:pt x="512" y="207"/>
                  <a:pt x="512" y="207"/>
                </a:cubicBezTo>
                <a:cubicBezTo>
                  <a:pt x="512" y="234"/>
                  <a:pt x="495" y="249"/>
                  <a:pt x="470" y="249"/>
                </a:cubicBezTo>
                <a:cubicBezTo>
                  <a:pt x="445" y="249"/>
                  <a:pt x="428" y="234"/>
                  <a:pt x="428" y="207"/>
                </a:cubicBezTo>
                <a:moveTo>
                  <a:pt x="543" y="218"/>
                </a:moveTo>
                <a:cubicBezTo>
                  <a:pt x="546" y="227"/>
                  <a:pt x="554" y="231"/>
                  <a:pt x="563" y="231"/>
                </a:cubicBezTo>
                <a:cubicBezTo>
                  <a:pt x="574" y="231"/>
                  <a:pt x="580" y="227"/>
                  <a:pt x="580" y="219"/>
                </a:cubicBezTo>
                <a:cubicBezTo>
                  <a:pt x="580" y="213"/>
                  <a:pt x="577" y="209"/>
                  <a:pt x="568" y="207"/>
                </a:cubicBezTo>
                <a:cubicBezTo>
                  <a:pt x="550" y="203"/>
                  <a:pt x="550" y="203"/>
                  <a:pt x="550" y="203"/>
                </a:cubicBezTo>
                <a:cubicBezTo>
                  <a:pt x="535" y="200"/>
                  <a:pt x="524" y="192"/>
                  <a:pt x="524" y="176"/>
                </a:cubicBezTo>
                <a:cubicBezTo>
                  <a:pt x="524" y="157"/>
                  <a:pt x="539" y="145"/>
                  <a:pt x="561" y="145"/>
                </a:cubicBezTo>
                <a:cubicBezTo>
                  <a:pt x="584" y="145"/>
                  <a:pt x="597" y="157"/>
                  <a:pt x="600" y="174"/>
                </a:cubicBezTo>
                <a:cubicBezTo>
                  <a:pt x="579" y="174"/>
                  <a:pt x="579" y="174"/>
                  <a:pt x="579" y="174"/>
                </a:cubicBezTo>
                <a:cubicBezTo>
                  <a:pt x="577" y="167"/>
                  <a:pt x="571" y="162"/>
                  <a:pt x="561" y="162"/>
                </a:cubicBezTo>
                <a:cubicBezTo>
                  <a:pt x="551" y="162"/>
                  <a:pt x="545" y="166"/>
                  <a:pt x="545" y="174"/>
                </a:cubicBezTo>
                <a:cubicBezTo>
                  <a:pt x="545" y="179"/>
                  <a:pt x="549" y="183"/>
                  <a:pt x="556" y="185"/>
                </a:cubicBezTo>
                <a:cubicBezTo>
                  <a:pt x="575" y="189"/>
                  <a:pt x="575" y="189"/>
                  <a:pt x="575" y="189"/>
                </a:cubicBezTo>
                <a:cubicBezTo>
                  <a:pt x="591" y="193"/>
                  <a:pt x="601" y="202"/>
                  <a:pt x="601" y="217"/>
                </a:cubicBezTo>
                <a:cubicBezTo>
                  <a:pt x="601" y="237"/>
                  <a:pt x="585" y="249"/>
                  <a:pt x="564" y="249"/>
                </a:cubicBezTo>
                <a:cubicBezTo>
                  <a:pt x="541" y="249"/>
                  <a:pt x="525" y="238"/>
                  <a:pt x="522" y="218"/>
                </a:cubicBezTo>
                <a:lnTo>
                  <a:pt x="543" y="218"/>
                </a:lnTo>
                <a:close/>
                <a:moveTo>
                  <a:pt x="681" y="146"/>
                </a:moveTo>
                <a:cubicBezTo>
                  <a:pt x="681" y="165"/>
                  <a:pt x="681" y="165"/>
                  <a:pt x="681" y="165"/>
                </a:cubicBezTo>
                <a:cubicBezTo>
                  <a:pt x="633" y="165"/>
                  <a:pt x="633" y="165"/>
                  <a:pt x="633" y="165"/>
                </a:cubicBezTo>
                <a:cubicBezTo>
                  <a:pt x="633" y="187"/>
                  <a:pt x="633" y="187"/>
                  <a:pt x="633" y="187"/>
                </a:cubicBezTo>
                <a:cubicBezTo>
                  <a:pt x="676" y="187"/>
                  <a:pt x="676" y="187"/>
                  <a:pt x="676" y="187"/>
                </a:cubicBezTo>
                <a:cubicBezTo>
                  <a:pt x="676" y="205"/>
                  <a:pt x="676" y="205"/>
                  <a:pt x="676" y="205"/>
                </a:cubicBezTo>
                <a:cubicBezTo>
                  <a:pt x="633" y="205"/>
                  <a:pt x="633" y="205"/>
                  <a:pt x="633" y="205"/>
                </a:cubicBezTo>
                <a:cubicBezTo>
                  <a:pt x="633" y="229"/>
                  <a:pt x="633" y="229"/>
                  <a:pt x="633" y="229"/>
                </a:cubicBezTo>
                <a:cubicBezTo>
                  <a:pt x="681" y="229"/>
                  <a:pt x="681" y="229"/>
                  <a:pt x="681" y="229"/>
                </a:cubicBezTo>
                <a:cubicBezTo>
                  <a:pt x="681" y="247"/>
                  <a:pt x="681" y="247"/>
                  <a:pt x="681" y="247"/>
                </a:cubicBezTo>
                <a:cubicBezTo>
                  <a:pt x="612" y="247"/>
                  <a:pt x="612" y="247"/>
                  <a:pt x="612" y="247"/>
                </a:cubicBezTo>
                <a:cubicBezTo>
                  <a:pt x="612" y="146"/>
                  <a:pt x="612" y="146"/>
                  <a:pt x="612" y="146"/>
                </a:cubicBezTo>
                <a:lnTo>
                  <a:pt x="681" y="146"/>
                </a:lnTo>
                <a:close/>
                <a:moveTo>
                  <a:pt x="268" y="14"/>
                </a:moveTo>
                <a:cubicBezTo>
                  <a:pt x="292" y="14"/>
                  <a:pt x="308" y="28"/>
                  <a:pt x="312" y="48"/>
                </a:cubicBezTo>
                <a:cubicBezTo>
                  <a:pt x="291" y="48"/>
                  <a:pt x="291" y="48"/>
                  <a:pt x="291" y="48"/>
                </a:cubicBezTo>
                <a:cubicBezTo>
                  <a:pt x="287" y="39"/>
                  <a:pt x="279" y="33"/>
                  <a:pt x="268" y="33"/>
                </a:cubicBezTo>
                <a:cubicBezTo>
                  <a:pt x="252" y="33"/>
                  <a:pt x="241" y="47"/>
                  <a:pt x="241" y="66"/>
                </a:cubicBezTo>
                <a:cubicBezTo>
                  <a:pt x="241" y="85"/>
                  <a:pt x="252" y="99"/>
                  <a:pt x="268" y="99"/>
                </a:cubicBezTo>
                <a:cubicBezTo>
                  <a:pt x="279" y="99"/>
                  <a:pt x="287" y="93"/>
                  <a:pt x="291" y="84"/>
                </a:cubicBezTo>
                <a:cubicBezTo>
                  <a:pt x="312" y="84"/>
                  <a:pt x="312" y="84"/>
                  <a:pt x="312" y="84"/>
                </a:cubicBezTo>
                <a:cubicBezTo>
                  <a:pt x="308" y="104"/>
                  <a:pt x="292" y="118"/>
                  <a:pt x="268" y="118"/>
                </a:cubicBezTo>
                <a:cubicBezTo>
                  <a:pt x="241" y="118"/>
                  <a:pt x="220" y="97"/>
                  <a:pt x="220" y="66"/>
                </a:cubicBezTo>
                <a:cubicBezTo>
                  <a:pt x="220" y="35"/>
                  <a:pt x="241" y="14"/>
                  <a:pt x="268" y="14"/>
                </a:cubicBezTo>
                <a:moveTo>
                  <a:pt x="156" y="63"/>
                </a:moveTo>
                <a:cubicBezTo>
                  <a:pt x="153" y="63"/>
                  <a:pt x="151" y="60"/>
                  <a:pt x="152" y="57"/>
                </a:cubicBezTo>
                <a:cubicBezTo>
                  <a:pt x="153" y="54"/>
                  <a:pt x="156" y="53"/>
                  <a:pt x="158" y="54"/>
                </a:cubicBezTo>
                <a:cubicBezTo>
                  <a:pt x="161" y="54"/>
                  <a:pt x="163" y="57"/>
                  <a:pt x="162" y="60"/>
                </a:cubicBezTo>
                <a:cubicBezTo>
                  <a:pt x="161" y="63"/>
                  <a:pt x="158" y="64"/>
                  <a:pt x="156" y="63"/>
                </a:cubicBezTo>
                <a:moveTo>
                  <a:pt x="154" y="34"/>
                </a:moveTo>
                <a:cubicBezTo>
                  <a:pt x="154" y="44"/>
                  <a:pt x="145" y="52"/>
                  <a:pt x="138" y="58"/>
                </a:cubicBezTo>
                <a:cubicBezTo>
                  <a:pt x="137" y="58"/>
                  <a:pt x="137" y="59"/>
                  <a:pt x="136" y="60"/>
                </a:cubicBezTo>
                <a:cubicBezTo>
                  <a:pt x="134" y="62"/>
                  <a:pt x="131" y="63"/>
                  <a:pt x="129" y="65"/>
                </a:cubicBezTo>
                <a:cubicBezTo>
                  <a:pt x="127" y="66"/>
                  <a:pt x="124" y="69"/>
                  <a:pt x="123" y="70"/>
                </a:cubicBezTo>
                <a:cubicBezTo>
                  <a:pt x="123" y="72"/>
                  <a:pt x="125" y="74"/>
                  <a:pt x="125" y="74"/>
                </a:cubicBezTo>
                <a:cubicBezTo>
                  <a:pt x="129" y="77"/>
                  <a:pt x="133" y="80"/>
                  <a:pt x="132" y="86"/>
                </a:cubicBezTo>
                <a:cubicBezTo>
                  <a:pt x="131" y="89"/>
                  <a:pt x="129" y="91"/>
                  <a:pt x="128" y="92"/>
                </a:cubicBezTo>
                <a:cubicBezTo>
                  <a:pt x="126" y="93"/>
                  <a:pt x="126" y="94"/>
                  <a:pt x="126" y="94"/>
                </a:cubicBezTo>
                <a:cubicBezTo>
                  <a:pt x="126" y="95"/>
                  <a:pt x="127" y="96"/>
                  <a:pt x="128" y="97"/>
                </a:cubicBezTo>
                <a:cubicBezTo>
                  <a:pt x="130" y="98"/>
                  <a:pt x="132" y="101"/>
                  <a:pt x="132" y="105"/>
                </a:cubicBezTo>
                <a:cubicBezTo>
                  <a:pt x="131" y="109"/>
                  <a:pt x="128" y="110"/>
                  <a:pt x="126" y="111"/>
                </a:cubicBezTo>
                <a:cubicBezTo>
                  <a:pt x="124" y="112"/>
                  <a:pt x="124" y="112"/>
                  <a:pt x="124" y="112"/>
                </a:cubicBezTo>
                <a:cubicBezTo>
                  <a:pt x="124" y="113"/>
                  <a:pt x="124" y="113"/>
                  <a:pt x="126" y="115"/>
                </a:cubicBezTo>
                <a:cubicBezTo>
                  <a:pt x="127" y="117"/>
                  <a:pt x="129" y="119"/>
                  <a:pt x="128" y="123"/>
                </a:cubicBezTo>
                <a:cubicBezTo>
                  <a:pt x="128" y="125"/>
                  <a:pt x="127" y="127"/>
                  <a:pt x="125" y="129"/>
                </a:cubicBezTo>
                <a:cubicBezTo>
                  <a:pt x="124" y="131"/>
                  <a:pt x="123" y="132"/>
                  <a:pt x="123" y="134"/>
                </a:cubicBezTo>
                <a:cubicBezTo>
                  <a:pt x="122" y="136"/>
                  <a:pt x="123" y="137"/>
                  <a:pt x="124" y="139"/>
                </a:cubicBezTo>
                <a:cubicBezTo>
                  <a:pt x="125" y="140"/>
                  <a:pt x="127" y="141"/>
                  <a:pt x="130" y="141"/>
                </a:cubicBezTo>
                <a:cubicBezTo>
                  <a:pt x="132" y="141"/>
                  <a:pt x="133" y="141"/>
                  <a:pt x="135" y="141"/>
                </a:cubicBezTo>
                <a:cubicBezTo>
                  <a:pt x="144" y="142"/>
                  <a:pt x="153" y="142"/>
                  <a:pt x="157" y="150"/>
                </a:cubicBezTo>
                <a:cubicBezTo>
                  <a:pt x="158" y="151"/>
                  <a:pt x="158" y="152"/>
                  <a:pt x="159" y="154"/>
                </a:cubicBezTo>
                <a:cubicBezTo>
                  <a:pt x="172" y="138"/>
                  <a:pt x="180" y="117"/>
                  <a:pt x="180" y="96"/>
                </a:cubicBezTo>
                <a:cubicBezTo>
                  <a:pt x="179" y="73"/>
                  <a:pt x="170" y="51"/>
                  <a:pt x="154" y="34"/>
                </a:cubicBezTo>
                <a:moveTo>
                  <a:pt x="136" y="19"/>
                </a:moveTo>
                <a:cubicBezTo>
                  <a:pt x="127" y="14"/>
                  <a:pt x="119" y="12"/>
                  <a:pt x="114" y="15"/>
                </a:cubicBezTo>
                <a:cubicBezTo>
                  <a:pt x="107" y="19"/>
                  <a:pt x="105" y="29"/>
                  <a:pt x="105" y="34"/>
                </a:cubicBezTo>
                <a:cubicBezTo>
                  <a:pt x="105" y="36"/>
                  <a:pt x="105" y="39"/>
                  <a:pt x="105" y="41"/>
                </a:cubicBezTo>
                <a:cubicBezTo>
                  <a:pt x="106" y="46"/>
                  <a:pt x="106" y="50"/>
                  <a:pt x="104" y="54"/>
                </a:cubicBezTo>
                <a:cubicBezTo>
                  <a:pt x="101" y="57"/>
                  <a:pt x="97" y="59"/>
                  <a:pt x="92" y="58"/>
                </a:cubicBezTo>
                <a:cubicBezTo>
                  <a:pt x="88" y="57"/>
                  <a:pt x="87" y="57"/>
                  <a:pt x="86" y="58"/>
                </a:cubicBezTo>
                <a:cubicBezTo>
                  <a:pt x="85" y="58"/>
                  <a:pt x="85" y="59"/>
                  <a:pt x="85" y="61"/>
                </a:cubicBezTo>
                <a:cubicBezTo>
                  <a:pt x="85" y="63"/>
                  <a:pt x="85" y="66"/>
                  <a:pt x="83" y="68"/>
                </a:cubicBezTo>
                <a:cubicBezTo>
                  <a:pt x="81" y="71"/>
                  <a:pt x="77" y="71"/>
                  <a:pt x="74" y="70"/>
                </a:cubicBezTo>
                <a:cubicBezTo>
                  <a:pt x="73" y="70"/>
                  <a:pt x="72" y="70"/>
                  <a:pt x="71" y="70"/>
                </a:cubicBezTo>
                <a:cubicBezTo>
                  <a:pt x="71" y="70"/>
                  <a:pt x="72" y="71"/>
                  <a:pt x="72" y="72"/>
                </a:cubicBezTo>
                <a:cubicBezTo>
                  <a:pt x="72" y="74"/>
                  <a:pt x="73" y="77"/>
                  <a:pt x="71" y="81"/>
                </a:cubicBezTo>
                <a:cubicBezTo>
                  <a:pt x="68" y="84"/>
                  <a:pt x="65" y="84"/>
                  <a:pt x="62" y="84"/>
                </a:cubicBezTo>
                <a:cubicBezTo>
                  <a:pt x="61" y="84"/>
                  <a:pt x="60" y="84"/>
                  <a:pt x="60" y="84"/>
                </a:cubicBezTo>
                <a:cubicBezTo>
                  <a:pt x="59" y="85"/>
                  <a:pt x="59" y="86"/>
                  <a:pt x="59" y="88"/>
                </a:cubicBezTo>
                <a:cubicBezTo>
                  <a:pt x="58" y="90"/>
                  <a:pt x="57" y="94"/>
                  <a:pt x="54" y="97"/>
                </a:cubicBezTo>
                <a:cubicBezTo>
                  <a:pt x="53" y="97"/>
                  <a:pt x="53" y="97"/>
                  <a:pt x="53" y="98"/>
                </a:cubicBezTo>
                <a:cubicBezTo>
                  <a:pt x="53" y="98"/>
                  <a:pt x="54" y="98"/>
                  <a:pt x="54" y="98"/>
                </a:cubicBezTo>
                <a:cubicBezTo>
                  <a:pt x="61" y="99"/>
                  <a:pt x="68" y="99"/>
                  <a:pt x="71" y="104"/>
                </a:cubicBezTo>
                <a:cubicBezTo>
                  <a:pt x="74" y="108"/>
                  <a:pt x="74" y="113"/>
                  <a:pt x="72" y="117"/>
                </a:cubicBezTo>
                <a:cubicBezTo>
                  <a:pt x="71" y="119"/>
                  <a:pt x="71" y="119"/>
                  <a:pt x="71" y="119"/>
                </a:cubicBezTo>
                <a:cubicBezTo>
                  <a:pt x="69" y="122"/>
                  <a:pt x="69" y="122"/>
                  <a:pt x="70" y="123"/>
                </a:cubicBezTo>
                <a:cubicBezTo>
                  <a:pt x="70" y="123"/>
                  <a:pt x="71" y="124"/>
                  <a:pt x="72" y="124"/>
                </a:cubicBezTo>
                <a:cubicBezTo>
                  <a:pt x="74" y="124"/>
                  <a:pt x="78" y="124"/>
                  <a:pt x="80" y="127"/>
                </a:cubicBezTo>
                <a:cubicBezTo>
                  <a:pt x="83" y="131"/>
                  <a:pt x="81" y="135"/>
                  <a:pt x="80" y="138"/>
                </a:cubicBezTo>
                <a:cubicBezTo>
                  <a:pt x="80" y="138"/>
                  <a:pt x="79" y="139"/>
                  <a:pt x="79" y="140"/>
                </a:cubicBezTo>
                <a:cubicBezTo>
                  <a:pt x="79" y="140"/>
                  <a:pt x="80" y="140"/>
                  <a:pt x="81" y="140"/>
                </a:cubicBezTo>
                <a:cubicBezTo>
                  <a:pt x="83" y="140"/>
                  <a:pt x="87" y="140"/>
                  <a:pt x="89" y="144"/>
                </a:cubicBezTo>
                <a:cubicBezTo>
                  <a:pt x="92" y="148"/>
                  <a:pt x="91" y="151"/>
                  <a:pt x="90" y="153"/>
                </a:cubicBezTo>
                <a:cubicBezTo>
                  <a:pt x="90" y="155"/>
                  <a:pt x="90" y="155"/>
                  <a:pt x="90" y="155"/>
                </a:cubicBezTo>
                <a:cubicBezTo>
                  <a:pt x="90" y="156"/>
                  <a:pt x="92" y="157"/>
                  <a:pt x="93" y="157"/>
                </a:cubicBezTo>
                <a:cubicBezTo>
                  <a:pt x="95" y="159"/>
                  <a:pt x="98" y="160"/>
                  <a:pt x="100" y="164"/>
                </a:cubicBezTo>
                <a:cubicBezTo>
                  <a:pt x="103" y="167"/>
                  <a:pt x="103" y="171"/>
                  <a:pt x="102" y="175"/>
                </a:cubicBezTo>
                <a:cubicBezTo>
                  <a:pt x="102" y="177"/>
                  <a:pt x="100" y="181"/>
                  <a:pt x="94" y="185"/>
                </a:cubicBezTo>
                <a:cubicBezTo>
                  <a:pt x="93" y="185"/>
                  <a:pt x="92" y="185"/>
                  <a:pt x="91" y="186"/>
                </a:cubicBezTo>
                <a:cubicBezTo>
                  <a:pt x="108" y="186"/>
                  <a:pt x="124" y="181"/>
                  <a:pt x="138" y="172"/>
                </a:cubicBezTo>
                <a:cubicBezTo>
                  <a:pt x="151" y="164"/>
                  <a:pt x="153" y="157"/>
                  <a:pt x="151" y="153"/>
                </a:cubicBezTo>
                <a:cubicBezTo>
                  <a:pt x="149" y="149"/>
                  <a:pt x="144" y="149"/>
                  <a:pt x="135" y="148"/>
                </a:cubicBezTo>
                <a:cubicBezTo>
                  <a:pt x="133" y="148"/>
                  <a:pt x="131" y="148"/>
                  <a:pt x="130" y="148"/>
                </a:cubicBezTo>
                <a:cubicBezTo>
                  <a:pt x="123" y="148"/>
                  <a:pt x="120" y="145"/>
                  <a:pt x="118" y="143"/>
                </a:cubicBezTo>
                <a:cubicBezTo>
                  <a:pt x="116" y="141"/>
                  <a:pt x="115" y="137"/>
                  <a:pt x="116" y="133"/>
                </a:cubicBezTo>
                <a:cubicBezTo>
                  <a:pt x="116" y="129"/>
                  <a:pt x="118" y="127"/>
                  <a:pt x="120" y="125"/>
                </a:cubicBezTo>
                <a:cubicBezTo>
                  <a:pt x="121" y="123"/>
                  <a:pt x="121" y="122"/>
                  <a:pt x="121" y="122"/>
                </a:cubicBezTo>
                <a:cubicBezTo>
                  <a:pt x="121" y="121"/>
                  <a:pt x="121" y="121"/>
                  <a:pt x="120" y="119"/>
                </a:cubicBezTo>
                <a:cubicBezTo>
                  <a:pt x="119" y="118"/>
                  <a:pt x="116" y="115"/>
                  <a:pt x="117" y="111"/>
                </a:cubicBezTo>
                <a:cubicBezTo>
                  <a:pt x="118" y="107"/>
                  <a:pt x="121" y="105"/>
                  <a:pt x="123" y="105"/>
                </a:cubicBezTo>
                <a:cubicBezTo>
                  <a:pt x="124" y="104"/>
                  <a:pt x="125" y="104"/>
                  <a:pt x="125" y="104"/>
                </a:cubicBezTo>
                <a:cubicBezTo>
                  <a:pt x="125" y="103"/>
                  <a:pt x="124" y="102"/>
                  <a:pt x="123" y="102"/>
                </a:cubicBezTo>
                <a:cubicBezTo>
                  <a:pt x="121" y="100"/>
                  <a:pt x="118" y="97"/>
                  <a:pt x="119" y="93"/>
                </a:cubicBezTo>
                <a:cubicBezTo>
                  <a:pt x="119" y="90"/>
                  <a:pt x="122" y="88"/>
                  <a:pt x="123" y="87"/>
                </a:cubicBezTo>
                <a:cubicBezTo>
                  <a:pt x="124" y="86"/>
                  <a:pt x="125" y="85"/>
                  <a:pt x="125" y="85"/>
                </a:cubicBezTo>
                <a:cubicBezTo>
                  <a:pt x="125" y="83"/>
                  <a:pt x="125" y="83"/>
                  <a:pt x="121" y="80"/>
                </a:cubicBezTo>
                <a:cubicBezTo>
                  <a:pt x="117" y="77"/>
                  <a:pt x="115" y="72"/>
                  <a:pt x="117" y="68"/>
                </a:cubicBezTo>
                <a:cubicBezTo>
                  <a:pt x="118" y="64"/>
                  <a:pt x="121" y="62"/>
                  <a:pt x="125" y="59"/>
                </a:cubicBezTo>
                <a:cubicBezTo>
                  <a:pt x="127" y="58"/>
                  <a:pt x="129" y="56"/>
                  <a:pt x="131" y="55"/>
                </a:cubicBezTo>
                <a:cubicBezTo>
                  <a:pt x="132" y="54"/>
                  <a:pt x="133" y="53"/>
                  <a:pt x="134" y="52"/>
                </a:cubicBezTo>
                <a:cubicBezTo>
                  <a:pt x="139" y="48"/>
                  <a:pt x="148" y="40"/>
                  <a:pt x="147" y="33"/>
                </a:cubicBezTo>
                <a:cubicBezTo>
                  <a:pt x="147" y="28"/>
                  <a:pt x="143" y="24"/>
                  <a:pt x="136" y="19"/>
                </a:cubicBezTo>
                <a:moveTo>
                  <a:pt x="93" y="20"/>
                </a:moveTo>
                <a:cubicBezTo>
                  <a:pt x="92" y="23"/>
                  <a:pt x="89" y="25"/>
                  <a:pt x="87" y="24"/>
                </a:cubicBezTo>
                <a:cubicBezTo>
                  <a:pt x="84" y="23"/>
                  <a:pt x="82" y="20"/>
                  <a:pt x="83" y="18"/>
                </a:cubicBezTo>
                <a:cubicBezTo>
                  <a:pt x="84" y="15"/>
                  <a:pt x="87" y="13"/>
                  <a:pt x="89" y="14"/>
                </a:cubicBezTo>
                <a:cubicBezTo>
                  <a:pt x="92" y="15"/>
                  <a:pt x="94" y="18"/>
                  <a:pt x="93" y="20"/>
                </a:cubicBezTo>
                <a:moveTo>
                  <a:pt x="90" y="7"/>
                </a:moveTo>
                <a:cubicBezTo>
                  <a:pt x="90" y="7"/>
                  <a:pt x="90" y="7"/>
                  <a:pt x="90" y="7"/>
                </a:cubicBezTo>
                <a:cubicBezTo>
                  <a:pt x="66" y="7"/>
                  <a:pt x="43" y="16"/>
                  <a:pt x="26" y="33"/>
                </a:cubicBezTo>
                <a:cubicBezTo>
                  <a:pt x="13" y="46"/>
                  <a:pt x="5" y="63"/>
                  <a:pt x="2" y="81"/>
                </a:cubicBezTo>
                <a:cubicBezTo>
                  <a:pt x="4" y="79"/>
                  <a:pt x="6" y="78"/>
                  <a:pt x="8" y="78"/>
                </a:cubicBezTo>
                <a:cubicBezTo>
                  <a:pt x="20" y="74"/>
                  <a:pt x="29" y="83"/>
                  <a:pt x="36" y="90"/>
                </a:cubicBezTo>
                <a:cubicBezTo>
                  <a:pt x="36" y="90"/>
                  <a:pt x="36" y="90"/>
                  <a:pt x="36" y="90"/>
                </a:cubicBezTo>
                <a:cubicBezTo>
                  <a:pt x="36" y="90"/>
                  <a:pt x="36" y="90"/>
                  <a:pt x="36" y="90"/>
                </a:cubicBezTo>
                <a:cubicBezTo>
                  <a:pt x="38" y="92"/>
                  <a:pt x="41" y="93"/>
                  <a:pt x="43" y="94"/>
                </a:cubicBezTo>
                <a:cubicBezTo>
                  <a:pt x="46" y="94"/>
                  <a:pt x="48" y="93"/>
                  <a:pt x="49" y="92"/>
                </a:cubicBezTo>
                <a:cubicBezTo>
                  <a:pt x="50" y="90"/>
                  <a:pt x="51" y="88"/>
                  <a:pt x="52" y="86"/>
                </a:cubicBezTo>
                <a:cubicBezTo>
                  <a:pt x="52" y="84"/>
                  <a:pt x="53" y="81"/>
                  <a:pt x="55" y="80"/>
                </a:cubicBezTo>
                <a:cubicBezTo>
                  <a:pt x="57" y="77"/>
                  <a:pt x="60" y="77"/>
                  <a:pt x="62" y="77"/>
                </a:cubicBezTo>
                <a:cubicBezTo>
                  <a:pt x="64" y="77"/>
                  <a:pt x="65" y="77"/>
                  <a:pt x="65" y="76"/>
                </a:cubicBezTo>
                <a:cubicBezTo>
                  <a:pt x="66" y="76"/>
                  <a:pt x="66" y="75"/>
                  <a:pt x="65" y="74"/>
                </a:cubicBezTo>
                <a:cubicBezTo>
                  <a:pt x="65" y="72"/>
                  <a:pt x="64" y="68"/>
                  <a:pt x="66" y="65"/>
                </a:cubicBezTo>
                <a:cubicBezTo>
                  <a:pt x="69" y="62"/>
                  <a:pt x="73" y="63"/>
                  <a:pt x="75" y="63"/>
                </a:cubicBezTo>
                <a:cubicBezTo>
                  <a:pt x="76" y="63"/>
                  <a:pt x="77" y="64"/>
                  <a:pt x="78" y="63"/>
                </a:cubicBezTo>
                <a:cubicBezTo>
                  <a:pt x="78" y="63"/>
                  <a:pt x="78" y="62"/>
                  <a:pt x="78" y="61"/>
                </a:cubicBezTo>
                <a:cubicBezTo>
                  <a:pt x="78" y="58"/>
                  <a:pt x="78" y="56"/>
                  <a:pt x="81" y="53"/>
                </a:cubicBezTo>
                <a:cubicBezTo>
                  <a:pt x="85" y="49"/>
                  <a:pt x="91" y="50"/>
                  <a:pt x="94" y="51"/>
                </a:cubicBezTo>
                <a:cubicBezTo>
                  <a:pt x="95" y="51"/>
                  <a:pt x="97" y="51"/>
                  <a:pt x="98" y="50"/>
                </a:cubicBezTo>
                <a:cubicBezTo>
                  <a:pt x="99" y="49"/>
                  <a:pt x="98" y="45"/>
                  <a:pt x="98" y="42"/>
                </a:cubicBezTo>
                <a:cubicBezTo>
                  <a:pt x="98" y="39"/>
                  <a:pt x="98" y="36"/>
                  <a:pt x="98" y="34"/>
                </a:cubicBezTo>
                <a:cubicBezTo>
                  <a:pt x="98" y="25"/>
                  <a:pt x="101" y="14"/>
                  <a:pt x="110" y="9"/>
                </a:cubicBezTo>
                <a:cubicBezTo>
                  <a:pt x="110" y="9"/>
                  <a:pt x="110" y="9"/>
                  <a:pt x="110" y="9"/>
                </a:cubicBezTo>
                <a:cubicBezTo>
                  <a:pt x="104" y="8"/>
                  <a:pt x="97" y="7"/>
                  <a:pt x="90" y="7"/>
                </a:cubicBezTo>
                <a:moveTo>
                  <a:pt x="29" y="109"/>
                </a:moveTo>
                <a:cubicBezTo>
                  <a:pt x="28" y="112"/>
                  <a:pt x="26" y="113"/>
                  <a:pt x="23" y="112"/>
                </a:cubicBezTo>
                <a:cubicBezTo>
                  <a:pt x="20" y="112"/>
                  <a:pt x="19" y="109"/>
                  <a:pt x="19" y="106"/>
                </a:cubicBezTo>
                <a:cubicBezTo>
                  <a:pt x="20" y="103"/>
                  <a:pt x="23" y="102"/>
                  <a:pt x="26" y="103"/>
                </a:cubicBezTo>
                <a:cubicBezTo>
                  <a:pt x="28" y="103"/>
                  <a:pt x="30" y="106"/>
                  <a:pt x="29" y="109"/>
                </a:cubicBezTo>
                <a:moveTo>
                  <a:pt x="95" y="168"/>
                </a:moveTo>
                <a:cubicBezTo>
                  <a:pt x="93" y="166"/>
                  <a:pt x="91" y="165"/>
                  <a:pt x="90" y="164"/>
                </a:cubicBezTo>
                <a:cubicBezTo>
                  <a:pt x="88" y="163"/>
                  <a:pt x="86" y="161"/>
                  <a:pt x="84" y="159"/>
                </a:cubicBezTo>
                <a:cubicBezTo>
                  <a:pt x="82" y="156"/>
                  <a:pt x="83" y="153"/>
                  <a:pt x="84" y="151"/>
                </a:cubicBezTo>
                <a:cubicBezTo>
                  <a:pt x="84" y="150"/>
                  <a:pt x="84" y="149"/>
                  <a:pt x="83" y="148"/>
                </a:cubicBezTo>
                <a:cubicBezTo>
                  <a:pt x="83" y="147"/>
                  <a:pt x="83" y="147"/>
                  <a:pt x="81" y="147"/>
                </a:cubicBezTo>
                <a:cubicBezTo>
                  <a:pt x="78" y="147"/>
                  <a:pt x="75" y="147"/>
                  <a:pt x="73" y="144"/>
                </a:cubicBezTo>
                <a:cubicBezTo>
                  <a:pt x="71" y="141"/>
                  <a:pt x="72" y="137"/>
                  <a:pt x="73" y="135"/>
                </a:cubicBezTo>
                <a:cubicBezTo>
                  <a:pt x="74" y="133"/>
                  <a:pt x="75" y="132"/>
                  <a:pt x="74" y="131"/>
                </a:cubicBezTo>
                <a:cubicBezTo>
                  <a:pt x="74" y="131"/>
                  <a:pt x="73" y="131"/>
                  <a:pt x="72" y="131"/>
                </a:cubicBezTo>
                <a:cubicBezTo>
                  <a:pt x="69" y="130"/>
                  <a:pt x="66" y="130"/>
                  <a:pt x="64" y="127"/>
                </a:cubicBezTo>
                <a:cubicBezTo>
                  <a:pt x="61" y="123"/>
                  <a:pt x="63" y="119"/>
                  <a:pt x="65" y="115"/>
                </a:cubicBezTo>
                <a:cubicBezTo>
                  <a:pt x="65" y="114"/>
                  <a:pt x="65" y="114"/>
                  <a:pt x="65" y="114"/>
                </a:cubicBezTo>
                <a:cubicBezTo>
                  <a:pt x="67" y="112"/>
                  <a:pt x="66" y="110"/>
                  <a:pt x="65" y="108"/>
                </a:cubicBezTo>
                <a:cubicBezTo>
                  <a:pt x="64" y="106"/>
                  <a:pt x="58" y="105"/>
                  <a:pt x="53" y="105"/>
                </a:cubicBezTo>
                <a:cubicBezTo>
                  <a:pt x="52" y="105"/>
                  <a:pt x="51" y="105"/>
                  <a:pt x="50" y="104"/>
                </a:cubicBezTo>
                <a:cubicBezTo>
                  <a:pt x="44" y="104"/>
                  <a:pt x="37" y="102"/>
                  <a:pt x="31" y="95"/>
                </a:cubicBezTo>
                <a:cubicBezTo>
                  <a:pt x="31" y="95"/>
                  <a:pt x="31" y="95"/>
                  <a:pt x="31" y="95"/>
                </a:cubicBezTo>
                <a:cubicBezTo>
                  <a:pt x="23" y="87"/>
                  <a:pt x="18" y="82"/>
                  <a:pt x="10" y="84"/>
                </a:cubicBezTo>
                <a:cubicBezTo>
                  <a:pt x="1" y="88"/>
                  <a:pt x="0" y="100"/>
                  <a:pt x="2" y="111"/>
                </a:cubicBezTo>
                <a:cubicBezTo>
                  <a:pt x="5" y="129"/>
                  <a:pt x="13" y="146"/>
                  <a:pt x="27" y="160"/>
                </a:cubicBezTo>
                <a:cubicBezTo>
                  <a:pt x="35" y="168"/>
                  <a:pt x="44" y="174"/>
                  <a:pt x="55" y="179"/>
                </a:cubicBezTo>
                <a:cubicBezTo>
                  <a:pt x="69" y="184"/>
                  <a:pt x="81" y="184"/>
                  <a:pt x="91" y="178"/>
                </a:cubicBezTo>
                <a:cubicBezTo>
                  <a:pt x="93" y="177"/>
                  <a:pt x="95" y="175"/>
                  <a:pt x="96" y="173"/>
                </a:cubicBezTo>
                <a:cubicBezTo>
                  <a:pt x="96" y="171"/>
                  <a:pt x="95" y="169"/>
                  <a:pt x="95" y="168"/>
                </a:cubicBezTo>
                <a:moveTo>
                  <a:pt x="93" y="208"/>
                </a:moveTo>
                <a:cubicBezTo>
                  <a:pt x="90" y="208"/>
                  <a:pt x="90" y="208"/>
                  <a:pt x="90" y="208"/>
                </a:cubicBezTo>
                <a:cubicBezTo>
                  <a:pt x="86" y="208"/>
                  <a:pt x="86" y="208"/>
                  <a:pt x="86" y="208"/>
                </a:cubicBezTo>
                <a:cubicBezTo>
                  <a:pt x="86" y="226"/>
                  <a:pt x="69" y="240"/>
                  <a:pt x="47" y="240"/>
                </a:cubicBezTo>
                <a:cubicBezTo>
                  <a:pt x="47" y="247"/>
                  <a:pt x="47" y="247"/>
                  <a:pt x="47" y="247"/>
                </a:cubicBezTo>
                <a:cubicBezTo>
                  <a:pt x="133" y="247"/>
                  <a:pt x="133" y="247"/>
                  <a:pt x="133" y="247"/>
                </a:cubicBezTo>
                <a:cubicBezTo>
                  <a:pt x="133" y="240"/>
                  <a:pt x="133" y="240"/>
                  <a:pt x="133" y="240"/>
                </a:cubicBezTo>
                <a:cubicBezTo>
                  <a:pt x="111" y="240"/>
                  <a:pt x="93" y="226"/>
                  <a:pt x="93" y="208"/>
                </a:cubicBezTo>
                <a:moveTo>
                  <a:pt x="130" y="0"/>
                </a:moveTo>
                <a:cubicBezTo>
                  <a:pt x="127" y="7"/>
                  <a:pt x="127" y="7"/>
                  <a:pt x="127" y="7"/>
                </a:cubicBezTo>
                <a:cubicBezTo>
                  <a:pt x="177" y="27"/>
                  <a:pt x="200" y="84"/>
                  <a:pt x="180" y="133"/>
                </a:cubicBezTo>
                <a:cubicBezTo>
                  <a:pt x="159" y="183"/>
                  <a:pt x="102" y="206"/>
                  <a:pt x="53" y="186"/>
                </a:cubicBezTo>
                <a:cubicBezTo>
                  <a:pt x="50" y="192"/>
                  <a:pt x="50" y="192"/>
                  <a:pt x="50" y="192"/>
                </a:cubicBezTo>
                <a:cubicBezTo>
                  <a:pt x="63" y="198"/>
                  <a:pt x="77" y="200"/>
                  <a:pt x="90" y="200"/>
                </a:cubicBezTo>
                <a:cubicBezTo>
                  <a:pt x="131" y="200"/>
                  <a:pt x="170" y="176"/>
                  <a:pt x="186" y="136"/>
                </a:cubicBezTo>
                <a:cubicBezTo>
                  <a:pt x="208" y="83"/>
                  <a:pt x="183" y="22"/>
                  <a:pt x="130"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7" name="Text Placeholder 6">
            <a:extLst>
              <a:ext uri="{FF2B5EF4-FFF2-40B4-BE49-F238E27FC236}">
                <a16:creationId xmlns:a16="http://schemas.microsoft.com/office/drawing/2014/main" id="{F2DD7D72-2E17-44C9-A561-1D7BE19FA4F6}"/>
              </a:ext>
            </a:extLst>
          </p:cNvPr>
          <p:cNvSpPr>
            <a:spLocks noGrp="1"/>
          </p:cNvSpPr>
          <p:nvPr>
            <p:ph type="body" sz="quarter" idx="12"/>
          </p:nvPr>
        </p:nvSpPr>
        <p:spPr>
          <a:xfrm>
            <a:off x="479377" y="3915734"/>
            <a:ext cx="7056782" cy="2249570"/>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4" name="Picture Placeholder 11">
            <a:extLst>
              <a:ext uri="{FF2B5EF4-FFF2-40B4-BE49-F238E27FC236}">
                <a16:creationId xmlns:a16="http://schemas.microsoft.com/office/drawing/2014/main" id="{1DBEEF20-4764-084E-BEA4-4BDC6B61FAEF}"/>
              </a:ext>
            </a:extLst>
          </p:cNvPr>
          <p:cNvSpPr>
            <a:spLocks noGrp="1"/>
          </p:cNvSpPr>
          <p:nvPr>
            <p:ph type="pic" sz="quarter" idx="17"/>
          </p:nvPr>
        </p:nvSpPr>
        <p:spPr>
          <a:xfrm>
            <a:off x="5990500" y="885547"/>
            <a:ext cx="1872010" cy="720080"/>
          </a:xfrm>
        </p:spPr>
        <p:txBody>
          <a:bodyPr rtlCol="0">
            <a:noAutofit/>
          </a:bodyPr>
          <a:lstStyle>
            <a:lvl1pPr algn="ctr">
              <a:defRPr sz="1100"/>
            </a:lvl1pPr>
          </a:lstStyle>
          <a:p>
            <a:pPr lvl="0"/>
            <a:endParaRPr lang="en-GB" noProof="0" dirty="0"/>
          </a:p>
        </p:txBody>
      </p:sp>
      <p:sp>
        <p:nvSpPr>
          <p:cNvPr id="15" name="Picture Placeholder 11">
            <a:extLst>
              <a:ext uri="{FF2B5EF4-FFF2-40B4-BE49-F238E27FC236}">
                <a16:creationId xmlns:a16="http://schemas.microsoft.com/office/drawing/2014/main" id="{7ABC21AB-56AC-3A40-A958-99F93DBF5E18}"/>
              </a:ext>
            </a:extLst>
          </p:cNvPr>
          <p:cNvSpPr>
            <a:spLocks noGrp="1"/>
          </p:cNvSpPr>
          <p:nvPr>
            <p:ph type="pic" sz="quarter" idx="18"/>
          </p:nvPr>
        </p:nvSpPr>
        <p:spPr>
          <a:xfrm>
            <a:off x="7917871" y="885547"/>
            <a:ext cx="1872010" cy="720080"/>
          </a:xfrm>
        </p:spPr>
        <p:txBody>
          <a:bodyPr rtlCol="0">
            <a:noAutofit/>
          </a:bodyPr>
          <a:lstStyle>
            <a:lvl1pPr algn="ctr">
              <a:defRPr sz="1100"/>
            </a:lvl1pPr>
          </a:lstStyle>
          <a:p>
            <a:pPr lvl="0"/>
            <a:endParaRPr lang="en-GB" noProof="0" dirty="0"/>
          </a:p>
        </p:txBody>
      </p:sp>
      <p:sp>
        <p:nvSpPr>
          <p:cNvPr id="16" name="Picture Placeholder 11">
            <a:extLst>
              <a:ext uri="{FF2B5EF4-FFF2-40B4-BE49-F238E27FC236}">
                <a16:creationId xmlns:a16="http://schemas.microsoft.com/office/drawing/2014/main" id="{E64681B8-2037-9848-AC60-45094FBE29B1}"/>
              </a:ext>
            </a:extLst>
          </p:cNvPr>
          <p:cNvSpPr>
            <a:spLocks noGrp="1"/>
          </p:cNvSpPr>
          <p:nvPr>
            <p:ph type="pic" sz="quarter" idx="19"/>
          </p:nvPr>
        </p:nvSpPr>
        <p:spPr>
          <a:xfrm>
            <a:off x="9845241" y="896620"/>
            <a:ext cx="1872010" cy="720080"/>
          </a:xfrm>
        </p:spPr>
        <p:txBody>
          <a:bodyPr rtlCol="0">
            <a:noAutofit/>
          </a:bodyPr>
          <a:lstStyle>
            <a:lvl1pPr algn="ctr">
              <a:defRPr sz="1100"/>
            </a:lvl1pPr>
          </a:lstStyle>
          <a:p>
            <a:pPr lvl="0"/>
            <a:endParaRPr lang="en-GB" noProof="0" dirty="0"/>
          </a:p>
        </p:txBody>
      </p:sp>
      <p:sp>
        <p:nvSpPr>
          <p:cNvPr id="19" name="Title 1">
            <a:extLst>
              <a:ext uri="{FF2B5EF4-FFF2-40B4-BE49-F238E27FC236}">
                <a16:creationId xmlns:a16="http://schemas.microsoft.com/office/drawing/2014/main" id="{8386720B-5ED8-324A-8585-B17E88537F02}"/>
              </a:ext>
            </a:extLst>
          </p:cNvPr>
          <p:cNvSpPr>
            <a:spLocks noGrp="1"/>
          </p:cNvSpPr>
          <p:nvPr>
            <p:ph type="title"/>
          </p:nvPr>
        </p:nvSpPr>
        <p:spPr>
          <a:xfrm>
            <a:off x="479424" y="1634150"/>
            <a:ext cx="8424864" cy="1871663"/>
          </a:xfrm>
          <a:prstGeom prst="rect">
            <a:avLst/>
          </a:prstGeom>
        </p:spPr>
        <p:txBody>
          <a:bodyPr anchor="b"/>
          <a:lstStyle>
            <a:lvl1pPr>
              <a:lnSpc>
                <a:spcPct val="90000"/>
              </a:lnSpc>
              <a:defRPr sz="4800" b="1" kern="700" spc="60" baseline="0"/>
            </a:lvl1pPr>
          </a:lstStyle>
          <a:p>
            <a:endParaRPr lang="en-GB" dirty="0"/>
          </a:p>
        </p:txBody>
      </p:sp>
      <p:sp>
        <p:nvSpPr>
          <p:cNvPr id="5" name="Footer Placeholder 2">
            <a:extLst>
              <a:ext uri="{FF2B5EF4-FFF2-40B4-BE49-F238E27FC236}">
                <a16:creationId xmlns:a16="http://schemas.microsoft.com/office/drawing/2014/main" id="{CE67E2F9-3098-9C20-D5EC-5355052E3E85}"/>
              </a:ext>
            </a:extLst>
          </p:cNvPr>
          <p:cNvSpPr>
            <a:spLocks noGrp="1"/>
          </p:cNvSpPr>
          <p:nvPr>
            <p:ph type="ftr" sz="quarter" idx="20"/>
          </p:nvPr>
        </p:nvSpPr>
        <p:spPr/>
        <p:txBody>
          <a:bodyPr/>
          <a:lstStyle>
            <a:lvl1pPr>
              <a:defRPr/>
            </a:lvl1pPr>
          </a:lstStyle>
          <a:p>
            <a:pPr>
              <a:defRPr/>
            </a:pPr>
            <a:r>
              <a:rPr lang="en-GB" dirty="0"/>
              <a:t>Chatham House  |  The Royal Institute of International Affairs </a:t>
            </a:r>
          </a:p>
        </p:txBody>
      </p:sp>
      <p:sp>
        <p:nvSpPr>
          <p:cNvPr id="6" name="Slide Number Placeholder 3">
            <a:extLst>
              <a:ext uri="{FF2B5EF4-FFF2-40B4-BE49-F238E27FC236}">
                <a16:creationId xmlns:a16="http://schemas.microsoft.com/office/drawing/2014/main" id="{F37E80A5-22C7-D4F8-4EE8-54245976E49F}"/>
              </a:ext>
            </a:extLst>
          </p:cNvPr>
          <p:cNvSpPr>
            <a:spLocks noGrp="1"/>
          </p:cNvSpPr>
          <p:nvPr>
            <p:ph type="sldNum" sz="quarter" idx="21"/>
          </p:nvPr>
        </p:nvSpPr>
        <p:spPr/>
        <p:txBody>
          <a:bodyPr/>
          <a:lstStyle>
            <a:lvl1pPr>
              <a:defRPr/>
            </a:lvl1pPr>
          </a:lstStyle>
          <a:p>
            <a:fld id="{C3F33477-4C52-497C-B35A-712845D0D401}" type="slidenum">
              <a:rPr lang="en-GB" altLang="en-US"/>
              <a:pPr/>
              <a:t>‹#›</a:t>
            </a:fld>
            <a:endParaRPr lang="en-GB" altLang="en-US" dirty="0"/>
          </a:p>
        </p:txBody>
      </p:sp>
    </p:spTree>
    <p:extLst>
      <p:ext uri="{BB962C8B-B14F-4D97-AF65-F5344CB8AC3E}">
        <p14:creationId xmlns:p14="http://schemas.microsoft.com/office/powerpoint/2010/main" val="35304066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n Slid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4D1D5AB0-66E5-5C94-35F7-A5678E159D88}"/>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1628775"/>
            <a:ext cx="3240311" cy="4464049"/>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9" name="Text Placeholder 6">
            <a:extLst>
              <a:ext uri="{FF2B5EF4-FFF2-40B4-BE49-F238E27FC236}">
                <a16:creationId xmlns:a16="http://schemas.microsoft.com/office/drawing/2014/main" id="{907DFE81-EE37-44F6-AEE8-62D6AE54FCF0}"/>
              </a:ext>
            </a:extLst>
          </p:cNvPr>
          <p:cNvSpPr>
            <a:spLocks noGrp="1"/>
          </p:cNvSpPr>
          <p:nvPr>
            <p:ph type="body" sz="quarter" idx="13"/>
          </p:nvPr>
        </p:nvSpPr>
        <p:spPr>
          <a:xfrm>
            <a:off x="4479789" y="1628775"/>
            <a:ext cx="3240311" cy="4464049"/>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6">
            <a:extLst>
              <a:ext uri="{FF2B5EF4-FFF2-40B4-BE49-F238E27FC236}">
                <a16:creationId xmlns:a16="http://schemas.microsoft.com/office/drawing/2014/main" id="{FEB2566C-4327-4264-8D6C-4B466DEDD4F8}"/>
              </a:ext>
            </a:extLst>
          </p:cNvPr>
          <p:cNvSpPr>
            <a:spLocks noGrp="1"/>
          </p:cNvSpPr>
          <p:nvPr>
            <p:ph type="body" sz="quarter" idx="14"/>
          </p:nvPr>
        </p:nvSpPr>
        <p:spPr>
          <a:xfrm>
            <a:off x="8480153" y="1628775"/>
            <a:ext cx="3240311" cy="4464049"/>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Footer Placeholder 2">
            <a:extLst>
              <a:ext uri="{FF2B5EF4-FFF2-40B4-BE49-F238E27FC236}">
                <a16:creationId xmlns:a16="http://schemas.microsoft.com/office/drawing/2014/main" id="{1EE68829-29C9-C66B-EC7F-B1787CC99CA2}"/>
              </a:ext>
            </a:extLst>
          </p:cNvPr>
          <p:cNvSpPr>
            <a:spLocks noGrp="1"/>
          </p:cNvSpPr>
          <p:nvPr>
            <p:ph type="ftr" sz="quarter" idx="15"/>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B8DBFF9D-284A-85B1-4511-127ABD49A6B7}"/>
              </a:ext>
            </a:extLst>
          </p:cNvPr>
          <p:cNvSpPr>
            <a:spLocks noGrp="1"/>
          </p:cNvSpPr>
          <p:nvPr>
            <p:ph type="sldNum" sz="quarter" idx="16"/>
          </p:nvPr>
        </p:nvSpPr>
        <p:spPr/>
        <p:txBody>
          <a:bodyPr/>
          <a:lstStyle>
            <a:lvl1pPr>
              <a:defRPr/>
            </a:lvl1pPr>
          </a:lstStyle>
          <a:p>
            <a:fld id="{D4CCFA07-4B20-4382-8AA7-FFBFB84527A6}" type="slidenum">
              <a:rPr lang="en-GB" altLang="en-US"/>
              <a:pPr/>
              <a:t>‹#›</a:t>
            </a:fld>
            <a:endParaRPr lang="en-GB" altLang="en-US" dirty="0"/>
          </a:p>
        </p:txBody>
      </p:sp>
    </p:spTree>
    <p:extLst>
      <p:ext uri="{BB962C8B-B14F-4D97-AF65-F5344CB8AC3E}">
        <p14:creationId xmlns:p14="http://schemas.microsoft.com/office/powerpoint/2010/main" val="340069818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01 Chapter Title">
    <p:spTree>
      <p:nvGrpSpPr>
        <p:cNvPr id="1" name=""/>
        <p:cNvGrpSpPr/>
        <p:nvPr/>
      </p:nvGrpSpPr>
      <p:grpSpPr>
        <a:xfrm>
          <a:off x="0" y="0"/>
          <a:ext cx="0" cy="0"/>
          <a:chOff x="0" y="0"/>
          <a:chExt cx="0" cy="0"/>
        </a:xfrm>
      </p:grpSpPr>
      <p:sp>
        <p:nvSpPr>
          <p:cNvPr id="3" name="TextBox 9">
            <a:extLst>
              <a:ext uri="{FF2B5EF4-FFF2-40B4-BE49-F238E27FC236}">
                <a16:creationId xmlns:a16="http://schemas.microsoft.com/office/drawing/2014/main" id="{A2395C3B-FD98-5015-3595-A13571673A99}"/>
              </a:ext>
            </a:extLst>
          </p:cNvPr>
          <p:cNvSpPr txBox="1">
            <a:spLocks noChangeArrowheads="1"/>
          </p:cNvSpPr>
          <p:nvPr userDrawn="1"/>
        </p:nvSpPr>
        <p:spPr bwMode="auto">
          <a:xfrm>
            <a:off x="6008688" y="-552450"/>
            <a:ext cx="11668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r" eaLnBrk="1" hangingPunct="1"/>
            <a:r>
              <a:rPr lang="en-US" altLang="en-US" sz="1200" dirty="0">
                <a:solidFill>
                  <a:srgbClr val="969696"/>
                </a:solidFill>
              </a:rPr>
              <a:t>Add sponsor </a:t>
            </a:r>
          </a:p>
          <a:p>
            <a:pPr algn="r" eaLnBrk="1" hangingPunct="1"/>
            <a:r>
              <a:rPr lang="en-US" altLang="en-US" sz="1200" dirty="0">
                <a:solidFill>
                  <a:srgbClr val="969696"/>
                </a:solidFill>
              </a:rPr>
              <a:t>logos here</a:t>
            </a:r>
          </a:p>
        </p:txBody>
      </p:sp>
      <p:cxnSp>
        <p:nvCxnSpPr>
          <p:cNvPr id="4" name="Straight Arrow Connector 3">
            <a:extLst>
              <a:ext uri="{FF2B5EF4-FFF2-40B4-BE49-F238E27FC236}">
                <a16:creationId xmlns:a16="http://schemas.microsoft.com/office/drawing/2014/main" id="{BE2D22DD-25B2-DAC7-0883-877E54BA1828}"/>
              </a:ext>
            </a:extLst>
          </p:cNvPr>
          <p:cNvCxnSpPr>
            <a:cxnSpLocks/>
          </p:cNvCxnSpPr>
          <p:nvPr userDrawn="1"/>
        </p:nvCxnSpPr>
        <p:spPr>
          <a:xfrm>
            <a:off x="7288213" y="-531813"/>
            <a:ext cx="0" cy="369888"/>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F57A1C7-3FAE-4F5A-9250-D2CD9D6E2F86}"/>
              </a:ext>
            </a:extLst>
          </p:cNvPr>
          <p:cNvSpPr>
            <a:spLocks noGrp="1"/>
          </p:cNvSpPr>
          <p:nvPr>
            <p:ph type="title"/>
          </p:nvPr>
        </p:nvSpPr>
        <p:spPr>
          <a:xfrm>
            <a:off x="479424" y="1628775"/>
            <a:ext cx="8424863" cy="1871663"/>
          </a:xfrm>
          <a:prstGeom prst="rect">
            <a:avLst/>
          </a:prstGeom>
        </p:spPr>
        <p:txBody>
          <a:bodyPr anchor="b"/>
          <a:lstStyle>
            <a:lvl1pPr>
              <a:defRPr sz="4800" b="1" kern="700" spc="60" baseline="0"/>
            </a:lvl1pPr>
          </a:lstStyle>
          <a:p>
            <a:endParaRPr lang="en-GB" dirty="0"/>
          </a:p>
        </p:txBody>
      </p:sp>
      <p:sp>
        <p:nvSpPr>
          <p:cNvPr id="7" name="Text Placeholder 6">
            <a:extLst>
              <a:ext uri="{FF2B5EF4-FFF2-40B4-BE49-F238E27FC236}">
                <a16:creationId xmlns:a16="http://schemas.microsoft.com/office/drawing/2014/main" id="{F2DD7D72-2E17-44C9-A561-1D7BE19FA4F6}"/>
              </a:ext>
            </a:extLst>
          </p:cNvPr>
          <p:cNvSpPr>
            <a:spLocks noGrp="1"/>
          </p:cNvSpPr>
          <p:nvPr>
            <p:ph type="body" sz="quarter" idx="12"/>
          </p:nvPr>
        </p:nvSpPr>
        <p:spPr>
          <a:xfrm>
            <a:off x="479377" y="3500438"/>
            <a:ext cx="8424912" cy="1956416"/>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Text Placeholder 8">
            <a:extLst>
              <a:ext uri="{FF2B5EF4-FFF2-40B4-BE49-F238E27FC236}">
                <a16:creationId xmlns:a16="http://schemas.microsoft.com/office/drawing/2014/main" id="{13F329EE-585B-45F2-A542-BA7C40412881}"/>
              </a:ext>
            </a:extLst>
          </p:cNvPr>
          <p:cNvSpPr>
            <a:spLocks noGrp="1"/>
          </p:cNvSpPr>
          <p:nvPr>
            <p:ph type="body" sz="quarter" idx="13"/>
          </p:nvPr>
        </p:nvSpPr>
        <p:spPr>
          <a:xfrm>
            <a:off x="479426" y="0"/>
            <a:ext cx="3959823" cy="468000"/>
          </a:xfrm>
        </p:spPr>
        <p:txBody>
          <a:bodyPr anchor="b"/>
          <a:lstStyle>
            <a:lvl1pPr>
              <a:defRPr sz="1500"/>
            </a:lvl1pPr>
          </a:lstStyle>
          <a:p>
            <a:pPr lvl="0"/>
            <a:r>
              <a:rPr lang="en-US"/>
              <a:t>Edit Master text styles</a:t>
            </a:r>
          </a:p>
        </p:txBody>
      </p:sp>
      <p:sp>
        <p:nvSpPr>
          <p:cNvPr id="10" name="Text Placeholder 8">
            <a:extLst>
              <a:ext uri="{FF2B5EF4-FFF2-40B4-BE49-F238E27FC236}">
                <a16:creationId xmlns:a16="http://schemas.microsoft.com/office/drawing/2014/main" id="{CC705541-DF8B-4984-9CCB-C9C11A179EF4}"/>
              </a:ext>
            </a:extLst>
          </p:cNvPr>
          <p:cNvSpPr>
            <a:spLocks noGrp="1"/>
          </p:cNvSpPr>
          <p:nvPr>
            <p:ph type="body" sz="quarter" idx="14"/>
          </p:nvPr>
        </p:nvSpPr>
        <p:spPr>
          <a:xfrm>
            <a:off x="479426" y="548680"/>
            <a:ext cx="3959823" cy="288032"/>
          </a:xfrm>
        </p:spPr>
        <p:txBody>
          <a:bodyPr/>
          <a:lstStyle>
            <a:lvl1pPr>
              <a:defRPr sz="1100"/>
            </a:lvl1pPr>
          </a:lstStyle>
          <a:p>
            <a:pPr lvl="0"/>
            <a:r>
              <a:rPr lang="en-US"/>
              <a:t>Edit Master text styles</a:t>
            </a:r>
          </a:p>
        </p:txBody>
      </p:sp>
      <p:sp>
        <p:nvSpPr>
          <p:cNvPr id="12" name="Picture Placeholder 11">
            <a:extLst>
              <a:ext uri="{FF2B5EF4-FFF2-40B4-BE49-F238E27FC236}">
                <a16:creationId xmlns:a16="http://schemas.microsoft.com/office/drawing/2014/main" id="{62132A8E-56DE-407B-B229-D1B1BD98D109}"/>
              </a:ext>
            </a:extLst>
          </p:cNvPr>
          <p:cNvSpPr>
            <a:spLocks noGrp="1"/>
          </p:cNvSpPr>
          <p:nvPr>
            <p:ph type="pic" sz="quarter" idx="15"/>
          </p:nvPr>
        </p:nvSpPr>
        <p:spPr>
          <a:xfrm>
            <a:off x="8256240" y="107960"/>
            <a:ext cx="1872010" cy="720080"/>
          </a:xfrm>
        </p:spPr>
        <p:txBody>
          <a:bodyPr rtlCol="0">
            <a:noAutofit/>
          </a:bodyPr>
          <a:lstStyle>
            <a:lvl1pPr algn="ctr">
              <a:defRPr sz="1100"/>
            </a:lvl1pPr>
          </a:lstStyle>
          <a:p>
            <a:pPr lvl="0"/>
            <a:endParaRPr lang="en-GB" noProof="0" dirty="0"/>
          </a:p>
        </p:txBody>
      </p:sp>
      <p:sp>
        <p:nvSpPr>
          <p:cNvPr id="11" name="Picture Placeholder 11">
            <a:extLst>
              <a:ext uri="{FF2B5EF4-FFF2-40B4-BE49-F238E27FC236}">
                <a16:creationId xmlns:a16="http://schemas.microsoft.com/office/drawing/2014/main" id="{E9EB710B-62DB-124F-BDF6-BED86FA04518}"/>
              </a:ext>
            </a:extLst>
          </p:cNvPr>
          <p:cNvSpPr>
            <a:spLocks noGrp="1"/>
          </p:cNvSpPr>
          <p:nvPr>
            <p:ph type="pic" sz="quarter" idx="16"/>
          </p:nvPr>
        </p:nvSpPr>
        <p:spPr>
          <a:xfrm>
            <a:off x="6351939" y="107960"/>
            <a:ext cx="1872010" cy="720080"/>
          </a:xfrm>
        </p:spPr>
        <p:txBody>
          <a:bodyPr rtlCol="0">
            <a:noAutofit/>
          </a:bodyPr>
          <a:lstStyle>
            <a:lvl1pPr algn="ctr">
              <a:defRPr sz="1100"/>
            </a:lvl1pPr>
          </a:lstStyle>
          <a:p>
            <a:pPr lvl="0"/>
            <a:endParaRPr lang="en-GB" noProof="0" dirty="0"/>
          </a:p>
        </p:txBody>
      </p:sp>
      <p:sp>
        <p:nvSpPr>
          <p:cNvPr id="13" name="Picture Placeholder 11">
            <a:extLst>
              <a:ext uri="{FF2B5EF4-FFF2-40B4-BE49-F238E27FC236}">
                <a16:creationId xmlns:a16="http://schemas.microsoft.com/office/drawing/2014/main" id="{2913D38A-66F4-7447-9338-4DCDEB4B6D31}"/>
              </a:ext>
            </a:extLst>
          </p:cNvPr>
          <p:cNvSpPr>
            <a:spLocks noGrp="1"/>
          </p:cNvSpPr>
          <p:nvPr>
            <p:ph type="pic" sz="quarter" idx="17"/>
          </p:nvPr>
        </p:nvSpPr>
        <p:spPr>
          <a:xfrm>
            <a:off x="4439249" y="107960"/>
            <a:ext cx="1872010" cy="720080"/>
          </a:xfrm>
        </p:spPr>
        <p:txBody>
          <a:bodyPr rtlCol="0">
            <a:noAutofit/>
          </a:bodyPr>
          <a:lstStyle>
            <a:lvl1pPr algn="ctr">
              <a:defRPr sz="1100"/>
            </a:lvl1pPr>
          </a:lstStyle>
          <a:p>
            <a:pPr lvl="0"/>
            <a:endParaRPr lang="en-GB" noProof="0" dirty="0"/>
          </a:p>
        </p:txBody>
      </p:sp>
      <p:sp>
        <p:nvSpPr>
          <p:cNvPr id="5" name="Footer Placeholder 2">
            <a:extLst>
              <a:ext uri="{FF2B5EF4-FFF2-40B4-BE49-F238E27FC236}">
                <a16:creationId xmlns:a16="http://schemas.microsoft.com/office/drawing/2014/main" id="{A74395CB-E631-3E26-CFC9-E43E920DBBF7}"/>
              </a:ext>
            </a:extLst>
          </p:cNvPr>
          <p:cNvSpPr>
            <a:spLocks noGrp="1"/>
          </p:cNvSpPr>
          <p:nvPr>
            <p:ph type="ftr" sz="quarter" idx="18"/>
          </p:nvPr>
        </p:nvSpPr>
        <p:spPr/>
        <p:txBody>
          <a:bodyPr/>
          <a:lstStyle>
            <a:lvl1pPr>
              <a:defRPr/>
            </a:lvl1pPr>
          </a:lstStyle>
          <a:p>
            <a:pPr>
              <a:defRPr/>
            </a:pPr>
            <a:r>
              <a:rPr lang="en-GB" dirty="0"/>
              <a:t>Chatham House  |  The Royal Institute of International Affairs </a:t>
            </a:r>
          </a:p>
        </p:txBody>
      </p:sp>
      <p:sp>
        <p:nvSpPr>
          <p:cNvPr id="6" name="Slide Number Placeholder 3">
            <a:extLst>
              <a:ext uri="{FF2B5EF4-FFF2-40B4-BE49-F238E27FC236}">
                <a16:creationId xmlns:a16="http://schemas.microsoft.com/office/drawing/2014/main" id="{11D40DD9-77E5-51A5-EB44-173D48E9A4B8}"/>
              </a:ext>
            </a:extLst>
          </p:cNvPr>
          <p:cNvSpPr>
            <a:spLocks noGrp="1"/>
          </p:cNvSpPr>
          <p:nvPr>
            <p:ph type="sldNum" sz="quarter" idx="19"/>
          </p:nvPr>
        </p:nvSpPr>
        <p:spPr/>
        <p:txBody>
          <a:bodyPr/>
          <a:lstStyle>
            <a:lvl1pPr>
              <a:defRPr/>
            </a:lvl1pPr>
          </a:lstStyle>
          <a:p>
            <a:fld id="{FECF9588-9D60-4354-B648-E968D44D949F}" type="slidenum">
              <a:rPr lang="en-GB" altLang="en-US"/>
              <a:pPr/>
              <a:t>‹#›</a:t>
            </a:fld>
            <a:endParaRPr lang="en-GB" altLang="en-US" dirty="0"/>
          </a:p>
        </p:txBody>
      </p:sp>
    </p:spTree>
    <p:extLst>
      <p:ext uri="{BB962C8B-B14F-4D97-AF65-F5344CB8AC3E}">
        <p14:creationId xmlns:p14="http://schemas.microsoft.com/office/powerpoint/2010/main" val="169824006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AFD78A1F-3184-9DBF-9D93-5614E292860A}"/>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1628775"/>
            <a:ext cx="8424863" cy="4464049"/>
          </a:xfrm>
        </p:spPr>
        <p:txBody>
          <a:bodyPr/>
          <a:lstStyle>
            <a:lvl1pPr>
              <a:defRPr sz="3200" b="1"/>
            </a:lvl1pPr>
            <a:lvl2pPr>
              <a:defRPr sz="3200" b="1"/>
            </a:lvl2pPr>
            <a:lvl3pPr>
              <a:defRPr sz="3200" b="1"/>
            </a:lvl3pPr>
            <a:lvl4pPr>
              <a:defRPr sz="3200" b="1"/>
            </a:lvl4pPr>
            <a:lvl5pPr>
              <a:defRPr sz="3200" b="1"/>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3" name="Footer Placeholder 2">
            <a:extLst>
              <a:ext uri="{FF2B5EF4-FFF2-40B4-BE49-F238E27FC236}">
                <a16:creationId xmlns:a16="http://schemas.microsoft.com/office/drawing/2014/main" id="{8A6A30E0-611D-FEB9-E3A3-C29FA6D63EAC}"/>
              </a:ext>
            </a:extLst>
          </p:cNvPr>
          <p:cNvSpPr>
            <a:spLocks noGrp="1"/>
          </p:cNvSpPr>
          <p:nvPr>
            <p:ph type="ftr" sz="quarter" idx="13"/>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349A9142-02F7-B36F-79F4-C43B47E853D1}"/>
              </a:ext>
            </a:extLst>
          </p:cNvPr>
          <p:cNvSpPr>
            <a:spLocks noGrp="1"/>
          </p:cNvSpPr>
          <p:nvPr>
            <p:ph type="sldNum" sz="quarter" idx="14"/>
          </p:nvPr>
        </p:nvSpPr>
        <p:spPr/>
        <p:txBody>
          <a:bodyPr/>
          <a:lstStyle>
            <a:lvl1pPr>
              <a:defRPr/>
            </a:lvl1pPr>
          </a:lstStyle>
          <a:p>
            <a:fld id="{55F3874B-ADD8-419F-9153-D1748A732762}" type="slidenum">
              <a:rPr lang="en-GB" altLang="en-US"/>
              <a:pPr/>
              <a:t>‹#›</a:t>
            </a:fld>
            <a:endParaRPr lang="en-GB" altLang="en-US" dirty="0"/>
          </a:p>
        </p:txBody>
      </p:sp>
    </p:spTree>
    <p:extLst>
      <p:ext uri="{BB962C8B-B14F-4D97-AF65-F5344CB8AC3E}">
        <p14:creationId xmlns:p14="http://schemas.microsoft.com/office/powerpoint/2010/main" val="358664245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2 Column Slid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8401D647-FC85-D167-738D-11D7EA53ADB4}"/>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1628775"/>
            <a:ext cx="5472559" cy="4464049"/>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6">
            <a:extLst>
              <a:ext uri="{FF2B5EF4-FFF2-40B4-BE49-F238E27FC236}">
                <a16:creationId xmlns:a16="http://schemas.microsoft.com/office/drawing/2014/main" id="{2757F486-52D5-45AE-9227-E2B4D0F51FE4}"/>
              </a:ext>
            </a:extLst>
          </p:cNvPr>
          <p:cNvSpPr>
            <a:spLocks noGrp="1"/>
          </p:cNvSpPr>
          <p:nvPr>
            <p:ph type="body" sz="quarter" idx="13"/>
          </p:nvPr>
        </p:nvSpPr>
        <p:spPr>
          <a:xfrm>
            <a:off x="6240018" y="1628775"/>
            <a:ext cx="5472559" cy="4464049"/>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itle Placeholder 1">
            <a:extLst>
              <a:ext uri="{FF2B5EF4-FFF2-40B4-BE49-F238E27FC236}">
                <a16:creationId xmlns:a16="http://schemas.microsoft.com/office/drawing/2014/main" id="{47FEF958-2132-4898-A509-F699B17B96D9}"/>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3" name="Footer Placeholder 2">
            <a:extLst>
              <a:ext uri="{FF2B5EF4-FFF2-40B4-BE49-F238E27FC236}">
                <a16:creationId xmlns:a16="http://schemas.microsoft.com/office/drawing/2014/main" id="{0F34DAB1-1344-6F6D-0EB6-9E1B4AD649EB}"/>
              </a:ext>
            </a:extLst>
          </p:cNvPr>
          <p:cNvSpPr>
            <a:spLocks noGrp="1"/>
          </p:cNvSpPr>
          <p:nvPr>
            <p:ph type="ftr" sz="quarter" idx="14"/>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77134A8B-D7FB-3604-1E46-0120AE1A1AE6}"/>
              </a:ext>
            </a:extLst>
          </p:cNvPr>
          <p:cNvSpPr>
            <a:spLocks noGrp="1"/>
          </p:cNvSpPr>
          <p:nvPr>
            <p:ph type="sldNum" sz="quarter" idx="15"/>
          </p:nvPr>
        </p:nvSpPr>
        <p:spPr/>
        <p:txBody>
          <a:bodyPr/>
          <a:lstStyle>
            <a:lvl1pPr>
              <a:defRPr/>
            </a:lvl1pPr>
          </a:lstStyle>
          <a:p>
            <a:fld id="{F38B994F-F838-4771-9AA6-2E31D427B77E}" type="slidenum">
              <a:rPr lang="en-GB" altLang="en-US"/>
              <a:pPr/>
              <a:t>‹#›</a:t>
            </a:fld>
            <a:endParaRPr lang="en-GB" altLang="en-US" dirty="0"/>
          </a:p>
        </p:txBody>
      </p:sp>
    </p:spTree>
    <p:extLst>
      <p:ext uri="{BB962C8B-B14F-4D97-AF65-F5344CB8AC3E}">
        <p14:creationId xmlns:p14="http://schemas.microsoft.com/office/powerpoint/2010/main" val="427190590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3 Column Slid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3F2BFCCC-4B2C-9EDE-5530-32E15DFF7A4E}"/>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1628775"/>
            <a:ext cx="3240311" cy="4464049"/>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9" name="Text Placeholder 6">
            <a:extLst>
              <a:ext uri="{FF2B5EF4-FFF2-40B4-BE49-F238E27FC236}">
                <a16:creationId xmlns:a16="http://schemas.microsoft.com/office/drawing/2014/main" id="{907DFE81-EE37-44F6-AEE8-62D6AE54FCF0}"/>
              </a:ext>
            </a:extLst>
          </p:cNvPr>
          <p:cNvSpPr>
            <a:spLocks noGrp="1"/>
          </p:cNvSpPr>
          <p:nvPr>
            <p:ph type="body" sz="quarter" idx="13"/>
          </p:nvPr>
        </p:nvSpPr>
        <p:spPr>
          <a:xfrm>
            <a:off x="4479789" y="1628775"/>
            <a:ext cx="3240311" cy="4464049"/>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6">
            <a:extLst>
              <a:ext uri="{FF2B5EF4-FFF2-40B4-BE49-F238E27FC236}">
                <a16:creationId xmlns:a16="http://schemas.microsoft.com/office/drawing/2014/main" id="{FEB2566C-4327-4264-8D6C-4B466DEDD4F8}"/>
              </a:ext>
            </a:extLst>
          </p:cNvPr>
          <p:cNvSpPr>
            <a:spLocks noGrp="1"/>
          </p:cNvSpPr>
          <p:nvPr>
            <p:ph type="body" sz="quarter" idx="14"/>
          </p:nvPr>
        </p:nvSpPr>
        <p:spPr>
          <a:xfrm>
            <a:off x="8480153" y="1628775"/>
            <a:ext cx="3240311" cy="4464049"/>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Footer Placeholder 2">
            <a:extLst>
              <a:ext uri="{FF2B5EF4-FFF2-40B4-BE49-F238E27FC236}">
                <a16:creationId xmlns:a16="http://schemas.microsoft.com/office/drawing/2014/main" id="{3D4D405A-5F60-5282-D08B-0510440A37BC}"/>
              </a:ext>
            </a:extLst>
          </p:cNvPr>
          <p:cNvSpPr>
            <a:spLocks noGrp="1"/>
          </p:cNvSpPr>
          <p:nvPr>
            <p:ph type="ftr" sz="quarter" idx="15"/>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177612F6-9117-6727-9785-74F8899C241E}"/>
              </a:ext>
            </a:extLst>
          </p:cNvPr>
          <p:cNvSpPr>
            <a:spLocks noGrp="1"/>
          </p:cNvSpPr>
          <p:nvPr>
            <p:ph type="sldNum" sz="quarter" idx="16"/>
          </p:nvPr>
        </p:nvSpPr>
        <p:spPr/>
        <p:txBody>
          <a:bodyPr/>
          <a:lstStyle>
            <a:lvl1pPr>
              <a:defRPr/>
            </a:lvl1pPr>
          </a:lstStyle>
          <a:p>
            <a:fld id="{F6F7C20D-8350-4735-ABE0-219D929B37EC}" type="slidenum">
              <a:rPr lang="en-GB" altLang="en-US"/>
              <a:pPr/>
              <a:t>‹#›</a:t>
            </a:fld>
            <a:endParaRPr lang="en-GB" altLang="en-US" dirty="0"/>
          </a:p>
        </p:txBody>
      </p:sp>
    </p:spTree>
    <p:extLst>
      <p:ext uri="{BB962C8B-B14F-4D97-AF65-F5344CB8AC3E}">
        <p14:creationId xmlns:p14="http://schemas.microsoft.com/office/powerpoint/2010/main" val="4453626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4931AC3-669D-47EF-45DC-F92F8B21F339}"/>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2780929"/>
            <a:ext cx="2656431" cy="331189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lvl1pPr>
              <a:defRPr>
                <a:solidFill>
                  <a:schemeClr val="bg1"/>
                </a:solidFill>
              </a:defRPr>
            </a:lvl1pPr>
          </a:lstStyle>
          <a:p>
            <a:r>
              <a:rPr lang="en-US" dirty="0"/>
              <a:t>Click to edit Master title style</a:t>
            </a:r>
            <a:endParaRPr lang="en-GB" dirty="0"/>
          </a:p>
        </p:txBody>
      </p:sp>
      <p:sp>
        <p:nvSpPr>
          <p:cNvPr id="9" name="Text Placeholder 6">
            <a:extLst>
              <a:ext uri="{FF2B5EF4-FFF2-40B4-BE49-F238E27FC236}">
                <a16:creationId xmlns:a16="http://schemas.microsoft.com/office/drawing/2014/main" id="{907DFE81-EE37-44F6-AEE8-62D6AE54FCF0}"/>
              </a:ext>
            </a:extLst>
          </p:cNvPr>
          <p:cNvSpPr>
            <a:spLocks noGrp="1"/>
          </p:cNvSpPr>
          <p:nvPr>
            <p:ph type="body" sz="quarter" idx="13"/>
          </p:nvPr>
        </p:nvSpPr>
        <p:spPr>
          <a:xfrm>
            <a:off x="3361676" y="2780929"/>
            <a:ext cx="2656431" cy="331189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6">
            <a:extLst>
              <a:ext uri="{FF2B5EF4-FFF2-40B4-BE49-F238E27FC236}">
                <a16:creationId xmlns:a16="http://schemas.microsoft.com/office/drawing/2014/main" id="{FEB2566C-4327-4264-8D6C-4B466DEDD4F8}"/>
              </a:ext>
            </a:extLst>
          </p:cNvPr>
          <p:cNvSpPr>
            <a:spLocks noGrp="1"/>
          </p:cNvSpPr>
          <p:nvPr>
            <p:ph type="body" sz="quarter" idx="14"/>
          </p:nvPr>
        </p:nvSpPr>
        <p:spPr>
          <a:xfrm>
            <a:off x="6243926" y="2780929"/>
            <a:ext cx="2656431" cy="331189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6">
            <a:extLst>
              <a:ext uri="{FF2B5EF4-FFF2-40B4-BE49-F238E27FC236}">
                <a16:creationId xmlns:a16="http://schemas.microsoft.com/office/drawing/2014/main" id="{55748152-8E8F-A940-AD78-855968017CA6}"/>
              </a:ext>
            </a:extLst>
          </p:cNvPr>
          <p:cNvSpPr>
            <a:spLocks noGrp="1"/>
          </p:cNvSpPr>
          <p:nvPr>
            <p:ph type="body" sz="quarter" idx="15"/>
          </p:nvPr>
        </p:nvSpPr>
        <p:spPr>
          <a:xfrm>
            <a:off x="9058071" y="2780929"/>
            <a:ext cx="2656431" cy="331189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Footer Placeholder 2">
            <a:extLst>
              <a:ext uri="{FF2B5EF4-FFF2-40B4-BE49-F238E27FC236}">
                <a16:creationId xmlns:a16="http://schemas.microsoft.com/office/drawing/2014/main" id="{4E76A707-1AF8-6B96-06F1-567F9C8D7724}"/>
              </a:ext>
            </a:extLst>
          </p:cNvPr>
          <p:cNvSpPr>
            <a:spLocks noGrp="1"/>
          </p:cNvSpPr>
          <p:nvPr>
            <p:ph type="ftr" sz="quarter" idx="16"/>
          </p:nvPr>
        </p:nvSpPr>
        <p:spPr/>
        <p:txBody>
          <a:bodyPr/>
          <a:lstStyle>
            <a:lvl1pPr>
              <a:defRPr>
                <a:solidFill>
                  <a:schemeClr val="bg1"/>
                </a:solidFill>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6E4F8F5F-6198-F80C-7A40-943C1DBD9DE6}"/>
              </a:ext>
            </a:extLst>
          </p:cNvPr>
          <p:cNvSpPr>
            <a:spLocks noGrp="1"/>
          </p:cNvSpPr>
          <p:nvPr>
            <p:ph type="sldNum" sz="quarter" idx="17"/>
          </p:nvPr>
        </p:nvSpPr>
        <p:spPr/>
        <p:txBody>
          <a:bodyPr/>
          <a:lstStyle>
            <a:lvl1pPr>
              <a:defRPr>
                <a:solidFill>
                  <a:schemeClr val="bg1"/>
                </a:solidFill>
              </a:defRPr>
            </a:lvl1pPr>
          </a:lstStyle>
          <a:p>
            <a:fld id="{7EC19E2C-E829-4293-9E5E-670CFE546F0D}" type="slidenum">
              <a:rPr lang="en-GB" altLang="en-US"/>
              <a:pPr/>
              <a:t>‹#›</a:t>
            </a:fld>
            <a:endParaRPr lang="en-GB" altLang="en-US" dirty="0"/>
          </a:p>
        </p:txBody>
      </p:sp>
    </p:spTree>
    <p:extLst>
      <p:ext uri="{BB962C8B-B14F-4D97-AF65-F5344CB8AC3E}">
        <p14:creationId xmlns:p14="http://schemas.microsoft.com/office/powerpoint/2010/main" val="368677100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ext and Image ">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69F3609F-E270-8EF6-8525-41A45B1AA31D}"/>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1628775"/>
            <a:ext cx="3240311" cy="4464049"/>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11" name="Picture Placeholder 5">
            <a:extLst>
              <a:ext uri="{FF2B5EF4-FFF2-40B4-BE49-F238E27FC236}">
                <a16:creationId xmlns:a16="http://schemas.microsoft.com/office/drawing/2014/main" id="{5B444B42-DC0E-48F0-A753-63D4235513FA}"/>
              </a:ext>
            </a:extLst>
          </p:cNvPr>
          <p:cNvSpPr>
            <a:spLocks noGrp="1"/>
          </p:cNvSpPr>
          <p:nvPr>
            <p:ph type="pic" sz="quarter" idx="15"/>
          </p:nvPr>
        </p:nvSpPr>
        <p:spPr>
          <a:xfrm>
            <a:off x="4479789" y="1628775"/>
            <a:ext cx="7240675" cy="4464049"/>
          </a:xfrm>
        </p:spPr>
        <p:txBody>
          <a:bodyPr tIns="360000" rtlCol="0">
            <a:noAutofit/>
          </a:bodyPr>
          <a:lstStyle>
            <a:lvl1pPr algn="ctr">
              <a:defRPr sz="1100"/>
            </a:lvl1pPr>
          </a:lstStyle>
          <a:p>
            <a:pPr lvl="0"/>
            <a:endParaRPr lang="en-GB" noProof="0" dirty="0"/>
          </a:p>
        </p:txBody>
      </p:sp>
      <p:sp>
        <p:nvSpPr>
          <p:cNvPr id="3" name="Footer Placeholder 2">
            <a:extLst>
              <a:ext uri="{FF2B5EF4-FFF2-40B4-BE49-F238E27FC236}">
                <a16:creationId xmlns:a16="http://schemas.microsoft.com/office/drawing/2014/main" id="{D563FBB3-F541-8A94-5154-ECC82A62EB2B}"/>
              </a:ext>
            </a:extLst>
          </p:cNvPr>
          <p:cNvSpPr>
            <a:spLocks noGrp="1"/>
          </p:cNvSpPr>
          <p:nvPr>
            <p:ph type="ftr" sz="quarter" idx="16"/>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CEE19625-0472-4EB8-0CD7-C10F7C62EBB0}"/>
              </a:ext>
            </a:extLst>
          </p:cNvPr>
          <p:cNvSpPr>
            <a:spLocks noGrp="1"/>
          </p:cNvSpPr>
          <p:nvPr>
            <p:ph type="sldNum" sz="quarter" idx="17"/>
          </p:nvPr>
        </p:nvSpPr>
        <p:spPr/>
        <p:txBody>
          <a:bodyPr/>
          <a:lstStyle>
            <a:lvl1pPr>
              <a:defRPr/>
            </a:lvl1pPr>
          </a:lstStyle>
          <a:p>
            <a:fld id="{8ECF6F73-67E3-4FCD-BD2B-391674346518}" type="slidenum">
              <a:rPr lang="en-GB" altLang="en-US"/>
              <a:pPr/>
              <a:t>‹#›</a:t>
            </a:fld>
            <a:endParaRPr lang="en-GB" altLang="en-US" dirty="0"/>
          </a:p>
        </p:txBody>
      </p:sp>
    </p:spTree>
    <p:extLst>
      <p:ext uri="{BB962C8B-B14F-4D97-AF65-F5344CB8AC3E}">
        <p14:creationId xmlns:p14="http://schemas.microsoft.com/office/powerpoint/2010/main" val="35400645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4_Text and Image ">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7D1130FC-8637-1A5F-4294-014019EE92A4}"/>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3573019"/>
            <a:ext cx="3240311" cy="251980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5" y="1628775"/>
            <a:ext cx="3240312" cy="1825205"/>
          </a:xfrm>
          <a:prstGeom prst="rect">
            <a:avLst/>
          </a:prstGeom>
        </p:spPr>
        <p:txBody>
          <a:bodyPr rtlCol="0" anchor="b">
            <a:noAutofit/>
          </a:bodyPr>
          <a:lstStyle/>
          <a:p>
            <a:r>
              <a:rPr lang="en-US" dirty="0"/>
              <a:t>Click to edit Master title style</a:t>
            </a:r>
            <a:endParaRPr lang="en-GB" dirty="0"/>
          </a:p>
        </p:txBody>
      </p:sp>
      <p:sp>
        <p:nvSpPr>
          <p:cNvPr id="11" name="Picture Placeholder 5">
            <a:extLst>
              <a:ext uri="{FF2B5EF4-FFF2-40B4-BE49-F238E27FC236}">
                <a16:creationId xmlns:a16="http://schemas.microsoft.com/office/drawing/2014/main" id="{5B444B42-DC0E-48F0-A753-63D4235513FA}"/>
              </a:ext>
            </a:extLst>
          </p:cNvPr>
          <p:cNvSpPr>
            <a:spLocks noGrp="1"/>
          </p:cNvSpPr>
          <p:nvPr>
            <p:ph type="pic" sz="quarter" idx="15"/>
          </p:nvPr>
        </p:nvSpPr>
        <p:spPr>
          <a:xfrm>
            <a:off x="4479789" y="1628775"/>
            <a:ext cx="7240675" cy="4464049"/>
          </a:xfrm>
        </p:spPr>
        <p:txBody>
          <a:bodyPr tIns="360000" rtlCol="0">
            <a:noAutofit/>
          </a:bodyPr>
          <a:lstStyle>
            <a:lvl1pPr algn="ctr">
              <a:defRPr sz="1100"/>
            </a:lvl1pPr>
          </a:lstStyle>
          <a:p>
            <a:pPr lvl="0"/>
            <a:endParaRPr lang="en-GB" noProof="0" dirty="0"/>
          </a:p>
        </p:txBody>
      </p:sp>
      <p:sp>
        <p:nvSpPr>
          <p:cNvPr id="3" name="Footer Placeholder 2">
            <a:extLst>
              <a:ext uri="{FF2B5EF4-FFF2-40B4-BE49-F238E27FC236}">
                <a16:creationId xmlns:a16="http://schemas.microsoft.com/office/drawing/2014/main" id="{35321025-D677-749C-5EFF-B63632D66AA5}"/>
              </a:ext>
            </a:extLst>
          </p:cNvPr>
          <p:cNvSpPr>
            <a:spLocks noGrp="1"/>
          </p:cNvSpPr>
          <p:nvPr>
            <p:ph type="ftr" sz="quarter" idx="16"/>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3F36AA5A-43E8-F0C5-2DE5-FE6AB6997D83}"/>
              </a:ext>
            </a:extLst>
          </p:cNvPr>
          <p:cNvSpPr>
            <a:spLocks noGrp="1"/>
          </p:cNvSpPr>
          <p:nvPr>
            <p:ph type="sldNum" sz="quarter" idx="17"/>
          </p:nvPr>
        </p:nvSpPr>
        <p:spPr/>
        <p:txBody>
          <a:bodyPr/>
          <a:lstStyle>
            <a:lvl1pPr>
              <a:defRPr/>
            </a:lvl1pPr>
          </a:lstStyle>
          <a:p>
            <a:fld id="{99BB51FE-060D-43A9-B52F-246B8637C101}" type="slidenum">
              <a:rPr lang="en-GB" altLang="en-US"/>
              <a:pPr/>
              <a:t>‹#›</a:t>
            </a:fld>
            <a:endParaRPr lang="en-GB" altLang="en-US" dirty="0"/>
          </a:p>
        </p:txBody>
      </p:sp>
    </p:spTree>
    <p:extLst>
      <p:ext uri="{BB962C8B-B14F-4D97-AF65-F5344CB8AC3E}">
        <p14:creationId xmlns:p14="http://schemas.microsoft.com/office/powerpoint/2010/main" val="33975161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2_Text and Image ">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03CFE90D-11AB-BFA9-10E3-503BAB629244}"/>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1628775"/>
            <a:ext cx="3240311" cy="4464049"/>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11" name="Picture Placeholder 5">
            <a:extLst>
              <a:ext uri="{FF2B5EF4-FFF2-40B4-BE49-F238E27FC236}">
                <a16:creationId xmlns:a16="http://schemas.microsoft.com/office/drawing/2014/main" id="{5B444B42-DC0E-48F0-A753-63D4235513FA}"/>
              </a:ext>
            </a:extLst>
          </p:cNvPr>
          <p:cNvSpPr>
            <a:spLocks noGrp="1"/>
          </p:cNvSpPr>
          <p:nvPr>
            <p:ph type="pic" sz="quarter" idx="15"/>
          </p:nvPr>
        </p:nvSpPr>
        <p:spPr>
          <a:xfrm>
            <a:off x="4479789" y="1628776"/>
            <a:ext cx="3560427" cy="2160000"/>
          </a:xfrm>
        </p:spPr>
        <p:txBody>
          <a:bodyPr tIns="360000" rtlCol="0">
            <a:noAutofit/>
          </a:bodyPr>
          <a:lstStyle>
            <a:lvl1pPr algn="ctr">
              <a:defRPr sz="1100"/>
            </a:lvl1pPr>
          </a:lstStyle>
          <a:p>
            <a:pPr lvl="0"/>
            <a:endParaRPr lang="en-GB" noProof="0" dirty="0"/>
          </a:p>
        </p:txBody>
      </p:sp>
      <p:sp>
        <p:nvSpPr>
          <p:cNvPr id="9" name="Picture Placeholder 5">
            <a:extLst>
              <a:ext uri="{FF2B5EF4-FFF2-40B4-BE49-F238E27FC236}">
                <a16:creationId xmlns:a16="http://schemas.microsoft.com/office/drawing/2014/main" id="{75650FC7-2AE6-40F0-AC6E-05B2B5ABC9BC}"/>
              </a:ext>
            </a:extLst>
          </p:cNvPr>
          <p:cNvSpPr>
            <a:spLocks noGrp="1"/>
          </p:cNvSpPr>
          <p:nvPr>
            <p:ph type="pic" sz="quarter" idx="16"/>
          </p:nvPr>
        </p:nvSpPr>
        <p:spPr>
          <a:xfrm>
            <a:off x="8152147" y="1628776"/>
            <a:ext cx="3560427" cy="2160000"/>
          </a:xfrm>
        </p:spPr>
        <p:txBody>
          <a:bodyPr tIns="360000" rtlCol="0">
            <a:noAutofit/>
          </a:bodyPr>
          <a:lstStyle>
            <a:lvl1pPr algn="ctr">
              <a:defRPr sz="1100"/>
            </a:lvl1pPr>
          </a:lstStyle>
          <a:p>
            <a:pPr lvl="0"/>
            <a:endParaRPr lang="en-GB" noProof="0" dirty="0"/>
          </a:p>
        </p:txBody>
      </p:sp>
      <p:sp>
        <p:nvSpPr>
          <p:cNvPr id="10" name="Picture Placeholder 5">
            <a:extLst>
              <a:ext uri="{FF2B5EF4-FFF2-40B4-BE49-F238E27FC236}">
                <a16:creationId xmlns:a16="http://schemas.microsoft.com/office/drawing/2014/main" id="{79A662B1-AD9B-4E91-BED4-3C8FA2EF2E56}"/>
              </a:ext>
            </a:extLst>
          </p:cNvPr>
          <p:cNvSpPr>
            <a:spLocks noGrp="1"/>
          </p:cNvSpPr>
          <p:nvPr>
            <p:ph type="pic" sz="quarter" idx="17"/>
          </p:nvPr>
        </p:nvSpPr>
        <p:spPr>
          <a:xfrm>
            <a:off x="4479789" y="3932824"/>
            <a:ext cx="3560427" cy="2160000"/>
          </a:xfrm>
        </p:spPr>
        <p:txBody>
          <a:bodyPr tIns="360000" rtlCol="0">
            <a:noAutofit/>
          </a:bodyPr>
          <a:lstStyle>
            <a:lvl1pPr algn="ctr">
              <a:defRPr sz="1100"/>
            </a:lvl1pPr>
          </a:lstStyle>
          <a:p>
            <a:pPr lvl="0"/>
            <a:endParaRPr lang="en-GB" noProof="0" dirty="0"/>
          </a:p>
        </p:txBody>
      </p:sp>
      <p:sp>
        <p:nvSpPr>
          <p:cNvPr id="12" name="Picture Placeholder 5">
            <a:extLst>
              <a:ext uri="{FF2B5EF4-FFF2-40B4-BE49-F238E27FC236}">
                <a16:creationId xmlns:a16="http://schemas.microsoft.com/office/drawing/2014/main" id="{2431C76A-1BCB-488C-A5BD-C6A8FB67578A}"/>
              </a:ext>
            </a:extLst>
          </p:cNvPr>
          <p:cNvSpPr>
            <a:spLocks noGrp="1"/>
          </p:cNvSpPr>
          <p:nvPr>
            <p:ph type="pic" sz="quarter" idx="18"/>
          </p:nvPr>
        </p:nvSpPr>
        <p:spPr>
          <a:xfrm>
            <a:off x="8152147" y="3932824"/>
            <a:ext cx="3560427" cy="2160000"/>
          </a:xfrm>
        </p:spPr>
        <p:txBody>
          <a:bodyPr tIns="360000" rtlCol="0">
            <a:noAutofit/>
          </a:bodyPr>
          <a:lstStyle>
            <a:lvl1pPr algn="ctr">
              <a:defRPr sz="1100"/>
            </a:lvl1pPr>
          </a:lstStyle>
          <a:p>
            <a:pPr lvl="0"/>
            <a:endParaRPr lang="en-GB" noProof="0" dirty="0"/>
          </a:p>
        </p:txBody>
      </p:sp>
      <p:sp>
        <p:nvSpPr>
          <p:cNvPr id="3" name="Footer Placeholder 2">
            <a:extLst>
              <a:ext uri="{FF2B5EF4-FFF2-40B4-BE49-F238E27FC236}">
                <a16:creationId xmlns:a16="http://schemas.microsoft.com/office/drawing/2014/main" id="{4D4DF564-DB47-0113-9DC1-6EF55E17A511}"/>
              </a:ext>
            </a:extLst>
          </p:cNvPr>
          <p:cNvSpPr>
            <a:spLocks noGrp="1"/>
          </p:cNvSpPr>
          <p:nvPr>
            <p:ph type="ftr" sz="quarter" idx="19"/>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0D250A82-9D84-8DF2-82B2-33C420A89EBE}"/>
              </a:ext>
            </a:extLst>
          </p:cNvPr>
          <p:cNvSpPr>
            <a:spLocks noGrp="1"/>
          </p:cNvSpPr>
          <p:nvPr>
            <p:ph type="sldNum" sz="quarter" idx="20"/>
          </p:nvPr>
        </p:nvSpPr>
        <p:spPr/>
        <p:txBody>
          <a:bodyPr/>
          <a:lstStyle>
            <a:lvl1pPr>
              <a:defRPr/>
            </a:lvl1pPr>
          </a:lstStyle>
          <a:p>
            <a:fld id="{577E377A-72E6-48E8-BF5A-CAF9549C610F}" type="slidenum">
              <a:rPr lang="en-GB" altLang="en-US"/>
              <a:pPr/>
              <a:t>‹#›</a:t>
            </a:fld>
            <a:endParaRPr lang="en-GB" altLang="en-US" dirty="0"/>
          </a:p>
        </p:txBody>
      </p:sp>
    </p:spTree>
    <p:extLst>
      <p:ext uri="{BB962C8B-B14F-4D97-AF65-F5344CB8AC3E}">
        <p14:creationId xmlns:p14="http://schemas.microsoft.com/office/powerpoint/2010/main" val="215388095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Text and Image ">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5DE85BB1-8B8C-3CF7-2519-31E8575ACF67}"/>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8472263" y="1628775"/>
            <a:ext cx="3240311" cy="4464049"/>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11" name="Picture Placeholder 5">
            <a:extLst>
              <a:ext uri="{FF2B5EF4-FFF2-40B4-BE49-F238E27FC236}">
                <a16:creationId xmlns:a16="http://schemas.microsoft.com/office/drawing/2014/main" id="{5B444B42-DC0E-48F0-A753-63D4235513FA}"/>
              </a:ext>
            </a:extLst>
          </p:cNvPr>
          <p:cNvSpPr>
            <a:spLocks noGrp="1"/>
          </p:cNvSpPr>
          <p:nvPr>
            <p:ph type="pic" sz="quarter" idx="15"/>
          </p:nvPr>
        </p:nvSpPr>
        <p:spPr>
          <a:xfrm>
            <a:off x="479424" y="1628775"/>
            <a:ext cx="7240675" cy="4464049"/>
          </a:xfrm>
        </p:spPr>
        <p:txBody>
          <a:bodyPr tIns="360000" rtlCol="0">
            <a:noAutofit/>
          </a:bodyPr>
          <a:lstStyle>
            <a:lvl1pPr algn="ctr">
              <a:defRPr sz="1100"/>
            </a:lvl1pPr>
          </a:lstStyle>
          <a:p>
            <a:pPr lvl="0"/>
            <a:endParaRPr lang="en-GB" noProof="0" dirty="0"/>
          </a:p>
        </p:txBody>
      </p:sp>
      <p:sp>
        <p:nvSpPr>
          <p:cNvPr id="3" name="Footer Placeholder 2">
            <a:extLst>
              <a:ext uri="{FF2B5EF4-FFF2-40B4-BE49-F238E27FC236}">
                <a16:creationId xmlns:a16="http://schemas.microsoft.com/office/drawing/2014/main" id="{A5DDF99D-C720-DCD0-E67C-F7A7E6A38D15}"/>
              </a:ext>
            </a:extLst>
          </p:cNvPr>
          <p:cNvSpPr>
            <a:spLocks noGrp="1"/>
          </p:cNvSpPr>
          <p:nvPr>
            <p:ph type="ftr" sz="quarter" idx="16"/>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7F369306-2723-E79B-36EF-CBB5D05BAB6E}"/>
              </a:ext>
            </a:extLst>
          </p:cNvPr>
          <p:cNvSpPr>
            <a:spLocks noGrp="1"/>
          </p:cNvSpPr>
          <p:nvPr>
            <p:ph type="sldNum" sz="quarter" idx="17"/>
          </p:nvPr>
        </p:nvSpPr>
        <p:spPr/>
        <p:txBody>
          <a:bodyPr/>
          <a:lstStyle>
            <a:lvl1pPr>
              <a:defRPr/>
            </a:lvl1pPr>
          </a:lstStyle>
          <a:p>
            <a:fld id="{769CF8C0-6FB0-434D-B262-6E8D7BEEB7F8}" type="slidenum">
              <a:rPr lang="en-GB" altLang="en-US"/>
              <a:pPr/>
              <a:t>‹#›</a:t>
            </a:fld>
            <a:endParaRPr lang="en-GB" altLang="en-US" dirty="0"/>
          </a:p>
        </p:txBody>
      </p:sp>
    </p:spTree>
    <p:extLst>
      <p:ext uri="{BB962C8B-B14F-4D97-AF65-F5344CB8AC3E}">
        <p14:creationId xmlns:p14="http://schemas.microsoft.com/office/powerpoint/2010/main" val="8339602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3_Text and Image ">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79D9E82D-3F8B-EDE8-BB5B-AB6B14A4216F}"/>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8472263" y="1628775"/>
            <a:ext cx="3240311" cy="4464049"/>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9" name="Picture Placeholder 5">
            <a:extLst>
              <a:ext uri="{FF2B5EF4-FFF2-40B4-BE49-F238E27FC236}">
                <a16:creationId xmlns:a16="http://schemas.microsoft.com/office/drawing/2014/main" id="{136F1972-4238-4ECE-B6C5-460AD85038E1}"/>
              </a:ext>
            </a:extLst>
          </p:cNvPr>
          <p:cNvSpPr>
            <a:spLocks noGrp="1"/>
          </p:cNvSpPr>
          <p:nvPr>
            <p:ph type="pic" sz="quarter" idx="15"/>
          </p:nvPr>
        </p:nvSpPr>
        <p:spPr>
          <a:xfrm>
            <a:off x="479425" y="1628776"/>
            <a:ext cx="3560427" cy="2160000"/>
          </a:xfrm>
        </p:spPr>
        <p:txBody>
          <a:bodyPr tIns="360000" rtlCol="0">
            <a:noAutofit/>
          </a:bodyPr>
          <a:lstStyle>
            <a:lvl1pPr algn="ctr">
              <a:defRPr sz="1100"/>
            </a:lvl1pPr>
          </a:lstStyle>
          <a:p>
            <a:pPr lvl="0"/>
            <a:endParaRPr lang="en-GB" noProof="0" dirty="0"/>
          </a:p>
        </p:txBody>
      </p:sp>
      <p:sp>
        <p:nvSpPr>
          <p:cNvPr id="10" name="Picture Placeholder 5">
            <a:extLst>
              <a:ext uri="{FF2B5EF4-FFF2-40B4-BE49-F238E27FC236}">
                <a16:creationId xmlns:a16="http://schemas.microsoft.com/office/drawing/2014/main" id="{BDED2B9D-503F-4E0C-B576-2909AAF0861D}"/>
              </a:ext>
            </a:extLst>
          </p:cNvPr>
          <p:cNvSpPr>
            <a:spLocks noGrp="1"/>
          </p:cNvSpPr>
          <p:nvPr>
            <p:ph type="pic" sz="quarter" idx="16"/>
          </p:nvPr>
        </p:nvSpPr>
        <p:spPr>
          <a:xfrm>
            <a:off x="4151783" y="1628776"/>
            <a:ext cx="3560427" cy="2160000"/>
          </a:xfrm>
        </p:spPr>
        <p:txBody>
          <a:bodyPr tIns="360000" rtlCol="0">
            <a:noAutofit/>
          </a:bodyPr>
          <a:lstStyle>
            <a:lvl1pPr algn="ctr">
              <a:defRPr sz="1100"/>
            </a:lvl1pPr>
          </a:lstStyle>
          <a:p>
            <a:pPr lvl="0"/>
            <a:endParaRPr lang="en-GB" noProof="0" dirty="0"/>
          </a:p>
        </p:txBody>
      </p:sp>
      <p:sp>
        <p:nvSpPr>
          <p:cNvPr id="12" name="Picture Placeholder 5">
            <a:extLst>
              <a:ext uri="{FF2B5EF4-FFF2-40B4-BE49-F238E27FC236}">
                <a16:creationId xmlns:a16="http://schemas.microsoft.com/office/drawing/2014/main" id="{182C3CAF-28CA-456A-93BE-62264FF3782A}"/>
              </a:ext>
            </a:extLst>
          </p:cNvPr>
          <p:cNvSpPr>
            <a:spLocks noGrp="1"/>
          </p:cNvSpPr>
          <p:nvPr>
            <p:ph type="pic" sz="quarter" idx="17"/>
          </p:nvPr>
        </p:nvSpPr>
        <p:spPr>
          <a:xfrm>
            <a:off x="479425" y="3932824"/>
            <a:ext cx="3560427" cy="2160000"/>
          </a:xfrm>
        </p:spPr>
        <p:txBody>
          <a:bodyPr tIns="360000" rtlCol="0">
            <a:noAutofit/>
          </a:bodyPr>
          <a:lstStyle>
            <a:lvl1pPr algn="ctr">
              <a:defRPr sz="1100"/>
            </a:lvl1pPr>
          </a:lstStyle>
          <a:p>
            <a:pPr lvl="0"/>
            <a:endParaRPr lang="en-GB" noProof="0" dirty="0"/>
          </a:p>
        </p:txBody>
      </p:sp>
      <p:sp>
        <p:nvSpPr>
          <p:cNvPr id="13" name="Picture Placeholder 5">
            <a:extLst>
              <a:ext uri="{FF2B5EF4-FFF2-40B4-BE49-F238E27FC236}">
                <a16:creationId xmlns:a16="http://schemas.microsoft.com/office/drawing/2014/main" id="{A559FEE4-CD88-415A-BA2D-87F93D9F74CE}"/>
              </a:ext>
            </a:extLst>
          </p:cNvPr>
          <p:cNvSpPr>
            <a:spLocks noGrp="1"/>
          </p:cNvSpPr>
          <p:nvPr>
            <p:ph type="pic" sz="quarter" idx="18"/>
          </p:nvPr>
        </p:nvSpPr>
        <p:spPr>
          <a:xfrm>
            <a:off x="4151783" y="3932824"/>
            <a:ext cx="3560427" cy="2160000"/>
          </a:xfrm>
        </p:spPr>
        <p:txBody>
          <a:bodyPr tIns="360000" rtlCol="0">
            <a:noAutofit/>
          </a:bodyPr>
          <a:lstStyle>
            <a:lvl1pPr algn="ctr">
              <a:defRPr sz="1100"/>
            </a:lvl1pPr>
          </a:lstStyle>
          <a:p>
            <a:pPr lvl="0"/>
            <a:endParaRPr lang="en-GB" noProof="0" dirty="0"/>
          </a:p>
        </p:txBody>
      </p:sp>
      <p:sp>
        <p:nvSpPr>
          <p:cNvPr id="3" name="Footer Placeholder 2">
            <a:extLst>
              <a:ext uri="{FF2B5EF4-FFF2-40B4-BE49-F238E27FC236}">
                <a16:creationId xmlns:a16="http://schemas.microsoft.com/office/drawing/2014/main" id="{46146553-486C-1D01-4376-32BAA1F2A398}"/>
              </a:ext>
            </a:extLst>
          </p:cNvPr>
          <p:cNvSpPr>
            <a:spLocks noGrp="1"/>
          </p:cNvSpPr>
          <p:nvPr>
            <p:ph type="ftr" sz="quarter" idx="19"/>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ABE36C43-8DD7-BEE0-EFE0-919ACF173800}"/>
              </a:ext>
            </a:extLst>
          </p:cNvPr>
          <p:cNvSpPr>
            <a:spLocks noGrp="1"/>
          </p:cNvSpPr>
          <p:nvPr>
            <p:ph type="sldNum" sz="quarter" idx="20"/>
          </p:nvPr>
        </p:nvSpPr>
        <p:spPr/>
        <p:txBody>
          <a:bodyPr/>
          <a:lstStyle>
            <a:lvl1pPr>
              <a:defRPr/>
            </a:lvl1pPr>
          </a:lstStyle>
          <a:p>
            <a:fld id="{A26A64D8-2F5C-4F93-8277-017BC28C1A96}" type="slidenum">
              <a:rPr lang="en-GB" altLang="en-US"/>
              <a:pPr/>
              <a:t>‹#›</a:t>
            </a:fld>
            <a:endParaRPr lang="en-GB" altLang="en-US" dirty="0"/>
          </a:p>
        </p:txBody>
      </p:sp>
    </p:spTree>
    <p:extLst>
      <p:ext uri="{BB962C8B-B14F-4D97-AF65-F5344CB8AC3E}">
        <p14:creationId xmlns:p14="http://schemas.microsoft.com/office/powerpoint/2010/main" val="2161759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 Slid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E69AC4BA-D6CD-DEED-8ADC-D891DB47A39C}"/>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2780929"/>
            <a:ext cx="2656431" cy="331189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lvl1pPr>
              <a:defRPr>
                <a:solidFill>
                  <a:schemeClr val="bg1"/>
                </a:solidFill>
              </a:defRPr>
            </a:lvl1pPr>
          </a:lstStyle>
          <a:p>
            <a:r>
              <a:rPr lang="en-US" dirty="0"/>
              <a:t>Click to edit Master title style</a:t>
            </a:r>
            <a:endParaRPr lang="en-GB" dirty="0"/>
          </a:p>
        </p:txBody>
      </p:sp>
      <p:sp>
        <p:nvSpPr>
          <p:cNvPr id="9" name="Text Placeholder 6">
            <a:extLst>
              <a:ext uri="{FF2B5EF4-FFF2-40B4-BE49-F238E27FC236}">
                <a16:creationId xmlns:a16="http://schemas.microsoft.com/office/drawing/2014/main" id="{907DFE81-EE37-44F6-AEE8-62D6AE54FCF0}"/>
              </a:ext>
            </a:extLst>
          </p:cNvPr>
          <p:cNvSpPr>
            <a:spLocks noGrp="1"/>
          </p:cNvSpPr>
          <p:nvPr>
            <p:ph type="body" sz="quarter" idx="13"/>
          </p:nvPr>
        </p:nvSpPr>
        <p:spPr>
          <a:xfrm>
            <a:off x="3361676" y="2780929"/>
            <a:ext cx="2656431" cy="331189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6">
            <a:extLst>
              <a:ext uri="{FF2B5EF4-FFF2-40B4-BE49-F238E27FC236}">
                <a16:creationId xmlns:a16="http://schemas.microsoft.com/office/drawing/2014/main" id="{FEB2566C-4327-4264-8D6C-4B466DEDD4F8}"/>
              </a:ext>
            </a:extLst>
          </p:cNvPr>
          <p:cNvSpPr>
            <a:spLocks noGrp="1"/>
          </p:cNvSpPr>
          <p:nvPr>
            <p:ph type="body" sz="quarter" idx="14"/>
          </p:nvPr>
        </p:nvSpPr>
        <p:spPr>
          <a:xfrm>
            <a:off x="6243926" y="2780929"/>
            <a:ext cx="2656431" cy="331189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6">
            <a:extLst>
              <a:ext uri="{FF2B5EF4-FFF2-40B4-BE49-F238E27FC236}">
                <a16:creationId xmlns:a16="http://schemas.microsoft.com/office/drawing/2014/main" id="{55748152-8E8F-A940-AD78-855968017CA6}"/>
              </a:ext>
            </a:extLst>
          </p:cNvPr>
          <p:cNvSpPr>
            <a:spLocks noGrp="1"/>
          </p:cNvSpPr>
          <p:nvPr>
            <p:ph type="body" sz="quarter" idx="15"/>
          </p:nvPr>
        </p:nvSpPr>
        <p:spPr>
          <a:xfrm>
            <a:off x="9058071" y="2780929"/>
            <a:ext cx="2656431" cy="3311895"/>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Footer Placeholder 2">
            <a:extLst>
              <a:ext uri="{FF2B5EF4-FFF2-40B4-BE49-F238E27FC236}">
                <a16:creationId xmlns:a16="http://schemas.microsoft.com/office/drawing/2014/main" id="{7019CE13-E589-9ADC-E22B-EF58620021B2}"/>
              </a:ext>
            </a:extLst>
          </p:cNvPr>
          <p:cNvSpPr>
            <a:spLocks noGrp="1"/>
          </p:cNvSpPr>
          <p:nvPr>
            <p:ph type="ftr" sz="quarter" idx="16"/>
          </p:nvPr>
        </p:nvSpPr>
        <p:spPr/>
        <p:txBody>
          <a:bodyPr/>
          <a:lstStyle>
            <a:lvl1pPr>
              <a:defRPr>
                <a:solidFill>
                  <a:schemeClr val="bg1"/>
                </a:solidFill>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D0B9F36A-27FB-C16E-8578-638BB02AF5A6}"/>
              </a:ext>
            </a:extLst>
          </p:cNvPr>
          <p:cNvSpPr>
            <a:spLocks noGrp="1"/>
          </p:cNvSpPr>
          <p:nvPr>
            <p:ph type="sldNum" sz="quarter" idx="17"/>
          </p:nvPr>
        </p:nvSpPr>
        <p:spPr/>
        <p:txBody>
          <a:bodyPr/>
          <a:lstStyle>
            <a:lvl1pPr>
              <a:defRPr/>
            </a:lvl1pPr>
          </a:lstStyle>
          <a:p>
            <a:fld id="{5C672DB9-ED1E-43ED-8A43-0AE0C7C78AE1}" type="slidenum">
              <a:rPr lang="en-GB" altLang="en-US"/>
              <a:pPr/>
              <a:t>‹#›</a:t>
            </a:fld>
            <a:endParaRPr lang="en-GB" altLang="en-US" dirty="0"/>
          </a:p>
        </p:txBody>
      </p:sp>
    </p:spTree>
    <p:extLst>
      <p:ext uri="{BB962C8B-B14F-4D97-AF65-F5344CB8AC3E}">
        <p14:creationId xmlns:p14="http://schemas.microsoft.com/office/powerpoint/2010/main" val="341004288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_3 Column Slid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D9F8C380-2416-4415-46B5-F3AA2C0B800D}"/>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Picture Placeholder 5">
            <a:extLst>
              <a:ext uri="{FF2B5EF4-FFF2-40B4-BE49-F238E27FC236}">
                <a16:creationId xmlns:a16="http://schemas.microsoft.com/office/drawing/2014/main" id="{DCFBB336-B9EA-4018-A38A-D5A65A8024B1}"/>
              </a:ext>
            </a:extLst>
          </p:cNvPr>
          <p:cNvSpPr>
            <a:spLocks noGrp="1" noChangeAspect="1"/>
          </p:cNvSpPr>
          <p:nvPr>
            <p:ph type="pic" sz="quarter" idx="15"/>
          </p:nvPr>
        </p:nvSpPr>
        <p:spPr>
          <a:xfrm>
            <a:off x="8047985" y="1628775"/>
            <a:ext cx="2592288" cy="2160000"/>
          </a:xfrm>
          <a:prstGeom prst="rect">
            <a:avLst/>
          </a:prstGeom>
          <a:noFill/>
        </p:spPr>
        <p:txBody>
          <a:bodyPr tIns="360000" rtlCol="0">
            <a:noAutofit/>
          </a:bodyPr>
          <a:lstStyle>
            <a:lvl1pPr algn="ctr">
              <a:defRPr sz="1100"/>
            </a:lvl1pPr>
          </a:lstStyle>
          <a:p>
            <a:pPr lvl="0"/>
            <a:endParaRPr lang="en-GB" noProof="0" dirty="0"/>
          </a:p>
        </p:txBody>
      </p:sp>
      <p:sp>
        <p:nvSpPr>
          <p:cNvPr id="12" name="Picture Placeholder 5">
            <a:extLst>
              <a:ext uri="{FF2B5EF4-FFF2-40B4-BE49-F238E27FC236}">
                <a16:creationId xmlns:a16="http://schemas.microsoft.com/office/drawing/2014/main" id="{34D9175B-21FD-4E2B-B1A6-A529C6994DD9}"/>
              </a:ext>
            </a:extLst>
          </p:cNvPr>
          <p:cNvSpPr>
            <a:spLocks noGrp="1" noChangeAspect="1"/>
          </p:cNvSpPr>
          <p:nvPr>
            <p:ph type="pic" sz="quarter" idx="16"/>
          </p:nvPr>
        </p:nvSpPr>
        <p:spPr>
          <a:xfrm>
            <a:off x="4803681" y="1628775"/>
            <a:ext cx="2592288" cy="2160000"/>
          </a:xfrm>
          <a:prstGeom prst="rect">
            <a:avLst/>
          </a:prstGeom>
          <a:noFill/>
        </p:spPr>
        <p:txBody>
          <a:bodyPr tIns="360000" rtlCol="0">
            <a:noAutofit/>
          </a:bodyPr>
          <a:lstStyle>
            <a:lvl1pPr algn="ctr">
              <a:defRPr sz="1100"/>
            </a:lvl1pPr>
          </a:lstStyle>
          <a:p>
            <a:pPr lvl="0"/>
            <a:endParaRPr lang="en-GB" noProof="0" dirty="0"/>
          </a:p>
        </p:txBody>
      </p:sp>
      <p:sp>
        <p:nvSpPr>
          <p:cNvPr id="13" name="Picture Placeholder 5">
            <a:extLst>
              <a:ext uri="{FF2B5EF4-FFF2-40B4-BE49-F238E27FC236}">
                <a16:creationId xmlns:a16="http://schemas.microsoft.com/office/drawing/2014/main" id="{5C316797-F3BD-4853-B895-86FF4B246D65}"/>
              </a:ext>
            </a:extLst>
          </p:cNvPr>
          <p:cNvSpPr>
            <a:spLocks noGrp="1" noChangeAspect="1"/>
          </p:cNvSpPr>
          <p:nvPr>
            <p:ph type="pic" sz="quarter" idx="17"/>
          </p:nvPr>
        </p:nvSpPr>
        <p:spPr>
          <a:xfrm>
            <a:off x="1559376" y="1628775"/>
            <a:ext cx="2592288" cy="2160000"/>
          </a:xfrm>
          <a:prstGeom prst="rect">
            <a:avLst/>
          </a:prstGeom>
          <a:noFill/>
        </p:spPr>
        <p:txBody>
          <a:bodyPr tIns="360000" rtlCol="0">
            <a:noAutofit/>
          </a:bodyPr>
          <a:lstStyle>
            <a:lvl1pPr algn="ctr">
              <a:defRPr sz="1100"/>
            </a:lvl1pPr>
          </a:lstStyle>
          <a:p>
            <a:pPr lvl="0"/>
            <a:endParaRPr lang="en-GB" noProof="0" dirty="0"/>
          </a:p>
        </p:txBody>
      </p: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1559376" y="3916946"/>
            <a:ext cx="2592288" cy="22121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9" name="Text Placeholder 6">
            <a:extLst>
              <a:ext uri="{FF2B5EF4-FFF2-40B4-BE49-F238E27FC236}">
                <a16:creationId xmlns:a16="http://schemas.microsoft.com/office/drawing/2014/main" id="{907DFE81-EE37-44F6-AEE8-62D6AE54FCF0}"/>
              </a:ext>
            </a:extLst>
          </p:cNvPr>
          <p:cNvSpPr>
            <a:spLocks noGrp="1"/>
          </p:cNvSpPr>
          <p:nvPr>
            <p:ph type="body" sz="quarter" idx="13"/>
          </p:nvPr>
        </p:nvSpPr>
        <p:spPr>
          <a:xfrm>
            <a:off x="4799856" y="3916946"/>
            <a:ext cx="2592288" cy="22121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6">
            <a:extLst>
              <a:ext uri="{FF2B5EF4-FFF2-40B4-BE49-F238E27FC236}">
                <a16:creationId xmlns:a16="http://schemas.microsoft.com/office/drawing/2014/main" id="{FEB2566C-4327-4264-8D6C-4B466DEDD4F8}"/>
              </a:ext>
            </a:extLst>
          </p:cNvPr>
          <p:cNvSpPr>
            <a:spLocks noGrp="1"/>
          </p:cNvSpPr>
          <p:nvPr>
            <p:ph type="body" sz="quarter" idx="14"/>
          </p:nvPr>
        </p:nvSpPr>
        <p:spPr>
          <a:xfrm>
            <a:off x="8047985" y="3916946"/>
            <a:ext cx="2592288" cy="221217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Footer Placeholder 2">
            <a:extLst>
              <a:ext uri="{FF2B5EF4-FFF2-40B4-BE49-F238E27FC236}">
                <a16:creationId xmlns:a16="http://schemas.microsoft.com/office/drawing/2014/main" id="{BF6E44F4-36FC-A3CE-F24A-154DE4271B41}"/>
              </a:ext>
            </a:extLst>
          </p:cNvPr>
          <p:cNvSpPr>
            <a:spLocks noGrp="1"/>
          </p:cNvSpPr>
          <p:nvPr>
            <p:ph type="ftr" sz="quarter" idx="18"/>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E412AA09-67B0-C7FC-26E1-7FCDF47F2BF7}"/>
              </a:ext>
            </a:extLst>
          </p:cNvPr>
          <p:cNvSpPr>
            <a:spLocks noGrp="1"/>
          </p:cNvSpPr>
          <p:nvPr>
            <p:ph type="sldNum" sz="quarter" idx="19"/>
          </p:nvPr>
        </p:nvSpPr>
        <p:spPr/>
        <p:txBody>
          <a:bodyPr/>
          <a:lstStyle>
            <a:lvl1pPr>
              <a:defRPr/>
            </a:lvl1pPr>
          </a:lstStyle>
          <a:p>
            <a:fld id="{B1FBC38E-F210-4EAD-98C6-67F62DE228D8}" type="slidenum">
              <a:rPr lang="en-GB" altLang="en-US"/>
              <a:pPr/>
              <a:t>‹#›</a:t>
            </a:fld>
            <a:endParaRPr lang="en-GB" altLang="en-US" dirty="0"/>
          </a:p>
        </p:txBody>
      </p:sp>
    </p:spTree>
    <p:extLst>
      <p:ext uri="{BB962C8B-B14F-4D97-AF65-F5344CB8AC3E}">
        <p14:creationId xmlns:p14="http://schemas.microsoft.com/office/powerpoint/2010/main" val="12423843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4_3 Column Slid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731E6D6-7D7B-8A74-FCF5-392C17153886}"/>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Picture Placeholder 5">
            <a:extLst>
              <a:ext uri="{FF2B5EF4-FFF2-40B4-BE49-F238E27FC236}">
                <a16:creationId xmlns:a16="http://schemas.microsoft.com/office/drawing/2014/main" id="{DCFBB336-B9EA-4018-A38A-D5A65A8024B1}"/>
              </a:ext>
            </a:extLst>
          </p:cNvPr>
          <p:cNvSpPr>
            <a:spLocks noGrp="1" noChangeAspect="1"/>
          </p:cNvSpPr>
          <p:nvPr>
            <p:ph type="pic" sz="quarter" idx="15"/>
          </p:nvPr>
        </p:nvSpPr>
        <p:spPr>
          <a:xfrm>
            <a:off x="9120456" y="1628775"/>
            <a:ext cx="2592288" cy="2160000"/>
          </a:xfrm>
          <a:prstGeom prst="rect">
            <a:avLst/>
          </a:prstGeom>
          <a:noFill/>
        </p:spPr>
        <p:txBody>
          <a:bodyPr tIns="360000" rtlCol="0">
            <a:noAutofit/>
          </a:bodyPr>
          <a:lstStyle>
            <a:lvl1pPr algn="ctr">
              <a:defRPr sz="1100"/>
            </a:lvl1pPr>
          </a:lstStyle>
          <a:p>
            <a:pPr lvl="0"/>
            <a:endParaRPr lang="en-GB" noProof="0" dirty="0"/>
          </a:p>
        </p:txBody>
      </p:sp>
      <p:sp>
        <p:nvSpPr>
          <p:cNvPr id="12" name="Picture Placeholder 5">
            <a:extLst>
              <a:ext uri="{FF2B5EF4-FFF2-40B4-BE49-F238E27FC236}">
                <a16:creationId xmlns:a16="http://schemas.microsoft.com/office/drawing/2014/main" id="{34D9175B-21FD-4E2B-B1A6-A529C6994DD9}"/>
              </a:ext>
            </a:extLst>
          </p:cNvPr>
          <p:cNvSpPr>
            <a:spLocks noGrp="1" noChangeAspect="1"/>
          </p:cNvSpPr>
          <p:nvPr>
            <p:ph type="pic" sz="quarter" idx="16"/>
          </p:nvPr>
        </p:nvSpPr>
        <p:spPr>
          <a:xfrm>
            <a:off x="3359656" y="1628775"/>
            <a:ext cx="2592288" cy="2160000"/>
          </a:xfrm>
          <a:prstGeom prst="rect">
            <a:avLst/>
          </a:prstGeom>
          <a:noFill/>
        </p:spPr>
        <p:txBody>
          <a:bodyPr tIns="360000" rtlCol="0">
            <a:noAutofit/>
          </a:bodyPr>
          <a:lstStyle>
            <a:lvl1pPr algn="ctr">
              <a:defRPr sz="1100"/>
            </a:lvl1pPr>
          </a:lstStyle>
          <a:p>
            <a:pPr lvl="0"/>
            <a:endParaRPr lang="en-GB" noProof="0" dirty="0"/>
          </a:p>
        </p:txBody>
      </p:sp>
      <p:sp>
        <p:nvSpPr>
          <p:cNvPr id="13" name="Picture Placeholder 5">
            <a:extLst>
              <a:ext uri="{FF2B5EF4-FFF2-40B4-BE49-F238E27FC236}">
                <a16:creationId xmlns:a16="http://schemas.microsoft.com/office/drawing/2014/main" id="{5C316797-F3BD-4853-B895-86FF4B246D65}"/>
              </a:ext>
            </a:extLst>
          </p:cNvPr>
          <p:cNvSpPr>
            <a:spLocks noGrp="1" noChangeAspect="1"/>
          </p:cNvSpPr>
          <p:nvPr>
            <p:ph type="pic" sz="quarter" idx="17"/>
          </p:nvPr>
        </p:nvSpPr>
        <p:spPr>
          <a:xfrm>
            <a:off x="479256" y="1628775"/>
            <a:ext cx="2592288" cy="2160000"/>
          </a:xfrm>
          <a:prstGeom prst="rect">
            <a:avLst/>
          </a:prstGeom>
          <a:noFill/>
        </p:spPr>
        <p:txBody>
          <a:bodyPr tIns="360000" rtlCol="0">
            <a:noAutofit/>
          </a:bodyPr>
          <a:lstStyle>
            <a:lvl1pPr algn="ctr">
              <a:defRPr sz="1100"/>
            </a:lvl1pPr>
          </a:lstStyle>
          <a:p>
            <a:pPr lvl="0"/>
            <a:endParaRPr lang="en-GB" noProof="0" dirty="0"/>
          </a:p>
        </p:txBody>
      </p: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256" y="3907813"/>
            <a:ext cx="2592288" cy="222130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9" name="Text Placeholder 6">
            <a:extLst>
              <a:ext uri="{FF2B5EF4-FFF2-40B4-BE49-F238E27FC236}">
                <a16:creationId xmlns:a16="http://schemas.microsoft.com/office/drawing/2014/main" id="{907DFE81-EE37-44F6-AEE8-62D6AE54FCF0}"/>
              </a:ext>
            </a:extLst>
          </p:cNvPr>
          <p:cNvSpPr>
            <a:spLocks noGrp="1"/>
          </p:cNvSpPr>
          <p:nvPr>
            <p:ph type="body" sz="quarter" idx="13"/>
          </p:nvPr>
        </p:nvSpPr>
        <p:spPr>
          <a:xfrm>
            <a:off x="3359656" y="3907813"/>
            <a:ext cx="2592288" cy="222130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6">
            <a:extLst>
              <a:ext uri="{FF2B5EF4-FFF2-40B4-BE49-F238E27FC236}">
                <a16:creationId xmlns:a16="http://schemas.microsoft.com/office/drawing/2014/main" id="{FEB2566C-4327-4264-8D6C-4B466DEDD4F8}"/>
              </a:ext>
            </a:extLst>
          </p:cNvPr>
          <p:cNvSpPr>
            <a:spLocks noGrp="1"/>
          </p:cNvSpPr>
          <p:nvPr>
            <p:ph type="body" sz="quarter" idx="14"/>
          </p:nvPr>
        </p:nvSpPr>
        <p:spPr>
          <a:xfrm>
            <a:off x="9120456" y="3907813"/>
            <a:ext cx="2592288" cy="222130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Picture Placeholder 5">
            <a:extLst>
              <a:ext uri="{FF2B5EF4-FFF2-40B4-BE49-F238E27FC236}">
                <a16:creationId xmlns:a16="http://schemas.microsoft.com/office/drawing/2014/main" id="{367AC473-641C-4D11-989C-010D7F54B964}"/>
              </a:ext>
            </a:extLst>
          </p:cNvPr>
          <p:cNvSpPr>
            <a:spLocks noGrp="1" noChangeAspect="1"/>
          </p:cNvSpPr>
          <p:nvPr>
            <p:ph type="pic" sz="quarter" idx="21"/>
          </p:nvPr>
        </p:nvSpPr>
        <p:spPr>
          <a:xfrm>
            <a:off x="6240056" y="1628775"/>
            <a:ext cx="2592288" cy="2160000"/>
          </a:xfrm>
          <a:prstGeom prst="rect">
            <a:avLst/>
          </a:prstGeom>
          <a:noFill/>
        </p:spPr>
        <p:txBody>
          <a:bodyPr tIns="360000" rtlCol="0">
            <a:noAutofit/>
          </a:bodyPr>
          <a:lstStyle>
            <a:lvl1pPr algn="ctr">
              <a:defRPr sz="1100"/>
            </a:lvl1pPr>
          </a:lstStyle>
          <a:p>
            <a:pPr lvl="0"/>
            <a:endParaRPr lang="en-GB" noProof="0" dirty="0"/>
          </a:p>
        </p:txBody>
      </p:sp>
      <p:sp>
        <p:nvSpPr>
          <p:cNvPr id="19" name="Text Placeholder 6">
            <a:extLst>
              <a:ext uri="{FF2B5EF4-FFF2-40B4-BE49-F238E27FC236}">
                <a16:creationId xmlns:a16="http://schemas.microsoft.com/office/drawing/2014/main" id="{9169CFF4-0348-4B11-B72A-687ADBD64890}"/>
              </a:ext>
            </a:extLst>
          </p:cNvPr>
          <p:cNvSpPr>
            <a:spLocks noGrp="1"/>
          </p:cNvSpPr>
          <p:nvPr>
            <p:ph type="body" sz="quarter" idx="22"/>
          </p:nvPr>
        </p:nvSpPr>
        <p:spPr>
          <a:xfrm>
            <a:off x="6240056" y="3907813"/>
            <a:ext cx="2592288" cy="222130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Footer Placeholder 2">
            <a:extLst>
              <a:ext uri="{FF2B5EF4-FFF2-40B4-BE49-F238E27FC236}">
                <a16:creationId xmlns:a16="http://schemas.microsoft.com/office/drawing/2014/main" id="{B0B3C403-E7B2-0D0D-EA8F-ED942E5D03AF}"/>
              </a:ext>
            </a:extLst>
          </p:cNvPr>
          <p:cNvSpPr>
            <a:spLocks noGrp="1"/>
          </p:cNvSpPr>
          <p:nvPr>
            <p:ph type="ftr" sz="quarter" idx="23"/>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0371A6AE-4240-CB81-42DF-DD3716CEBB2B}"/>
              </a:ext>
            </a:extLst>
          </p:cNvPr>
          <p:cNvSpPr>
            <a:spLocks noGrp="1"/>
          </p:cNvSpPr>
          <p:nvPr>
            <p:ph type="sldNum" sz="quarter" idx="24"/>
          </p:nvPr>
        </p:nvSpPr>
        <p:spPr/>
        <p:txBody>
          <a:bodyPr/>
          <a:lstStyle>
            <a:lvl1pPr>
              <a:defRPr/>
            </a:lvl1pPr>
          </a:lstStyle>
          <a:p>
            <a:fld id="{E24B148D-2D2F-4885-B035-7107A83A22B5}" type="slidenum">
              <a:rPr lang="en-GB" altLang="en-US"/>
              <a:pPr/>
              <a:t>‹#›</a:t>
            </a:fld>
            <a:endParaRPr lang="en-GB" altLang="en-US" dirty="0"/>
          </a:p>
        </p:txBody>
      </p:sp>
    </p:spTree>
    <p:extLst>
      <p:ext uri="{BB962C8B-B14F-4D97-AF65-F5344CB8AC3E}">
        <p14:creationId xmlns:p14="http://schemas.microsoft.com/office/powerpoint/2010/main" val="18478706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3_3 Column Slid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1CD5D90-9EDA-0EA7-65D4-492120034EDA}"/>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Picture Placeholder 5">
            <a:extLst>
              <a:ext uri="{FF2B5EF4-FFF2-40B4-BE49-F238E27FC236}">
                <a16:creationId xmlns:a16="http://schemas.microsoft.com/office/drawing/2014/main" id="{DCFBB336-B9EA-4018-A38A-D5A65A8024B1}"/>
              </a:ext>
            </a:extLst>
          </p:cNvPr>
          <p:cNvSpPr>
            <a:spLocks noGrp="1" noChangeAspect="1"/>
          </p:cNvSpPr>
          <p:nvPr>
            <p:ph type="pic" sz="quarter" idx="15"/>
          </p:nvPr>
        </p:nvSpPr>
        <p:spPr>
          <a:xfrm>
            <a:off x="8264129" y="1628775"/>
            <a:ext cx="2160000" cy="2160000"/>
          </a:xfrm>
          <a:prstGeom prst="ellipse">
            <a:avLst/>
          </a:prstGeom>
          <a:noFill/>
        </p:spPr>
        <p:txBody>
          <a:bodyPr tIns="360000" rtlCol="0">
            <a:noAutofit/>
          </a:bodyPr>
          <a:lstStyle>
            <a:lvl1pPr algn="ctr">
              <a:defRPr sz="1100"/>
            </a:lvl1pPr>
          </a:lstStyle>
          <a:p>
            <a:pPr lvl="0"/>
            <a:endParaRPr lang="en-GB" noProof="0" dirty="0"/>
          </a:p>
        </p:txBody>
      </p:sp>
      <p:sp>
        <p:nvSpPr>
          <p:cNvPr id="12" name="Picture Placeholder 5">
            <a:extLst>
              <a:ext uri="{FF2B5EF4-FFF2-40B4-BE49-F238E27FC236}">
                <a16:creationId xmlns:a16="http://schemas.microsoft.com/office/drawing/2014/main" id="{34D9175B-21FD-4E2B-B1A6-A529C6994DD9}"/>
              </a:ext>
            </a:extLst>
          </p:cNvPr>
          <p:cNvSpPr>
            <a:spLocks noGrp="1" noChangeAspect="1"/>
          </p:cNvSpPr>
          <p:nvPr>
            <p:ph type="pic" sz="quarter" idx="16"/>
          </p:nvPr>
        </p:nvSpPr>
        <p:spPr>
          <a:xfrm>
            <a:off x="5019825" y="1628775"/>
            <a:ext cx="2160000" cy="2160000"/>
          </a:xfrm>
          <a:prstGeom prst="ellipse">
            <a:avLst/>
          </a:prstGeom>
          <a:noFill/>
        </p:spPr>
        <p:txBody>
          <a:bodyPr tIns="360000" rtlCol="0">
            <a:noAutofit/>
          </a:bodyPr>
          <a:lstStyle>
            <a:lvl1pPr algn="ctr">
              <a:defRPr sz="1100"/>
            </a:lvl1pPr>
          </a:lstStyle>
          <a:p>
            <a:pPr lvl="0"/>
            <a:endParaRPr lang="en-GB" noProof="0" dirty="0"/>
          </a:p>
        </p:txBody>
      </p:sp>
      <p:sp>
        <p:nvSpPr>
          <p:cNvPr id="13" name="Picture Placeholder 5">
            <a:extLst>
              <a:ext uri="{FF2B5EF4-FFF2-40B4-BE49-F238E27FC236}">
                <a16:creationId xmlns:a16="http://schemas.microsoft.com/office/drawing/2014/main" id="{5C316797-F3BD-4853-B895-86FF4B246D65}"/>
              </a:ext>
            </a:extLst>
          </p:cNvPr>
          <p:cNvSpPr>
            <a:spLocks noGrp="1" noChangeAspect="1"/>
          </p:cNvSpPr>
          <p:nvPr>
            <p:ph type="pic" sz="quarter" idx="17"/>
          </p:nvPr>
        </p:nvSpPr>
        <p:spPr>
          <a:xfrm>
            <a:off x="1775520" y="1628775"/>
            <a:ext cx="2160000" cy="2160000"/>
          </a:xfrm>
          <a:prstGeom prst="ellipse">
            <a:avLst/>
          </a:prstGeom>
          <a:noFill/>
        </p:spPr>
        <p:txBody>
          <a:bodyPr tIns="360000" rtlCol="0">
            <a:noAutofit/>
          </a:bodyPr>
          <a:lstStyle>
            <a:lvl1pPr algn="ctr">
              <a:defRPr sz="1100"/>
            </a:lvl1pPr>
          </a:lstStyle>
          <a:p>
            <a:pPr lvl="0"/>
            <a:endParaRPr lang="en-GB" noProof="0" dirty="0"/>
          </a:p>
        </p:txBody>
      </p: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1559376" y="4509119"/>
            <a:ext cx="2592288" cy="162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9" name="Text Placeholder 6">
            <a:extLst>
              <a:ext uri="{FF2B5EF4-FFF2-40B4-BE49-F238E27FC236}">
                <a16:creationId xmlns:a16="http://schemas.microsoft.com/office/drawing/2014/main" id="{907DFE81-EE37-44F6-AEE8-62D6AE54FCF0}"/>
              </a:ext>
            </a:extLst>
          </p:cNvPr>
          <p:cNvSpPr>
            <a:spLocks noGrp="1"/>
          </p:cNvSpPr>
          <p:nvPr>
            <p:ph type="body" sz="quarter" idx="13"/>
          </p:nvPr>
        </p:nvSpPr>
        <p:spPr>
          <a:xfrm>
            <a:off x="4799856" y="4509119"/>
            <a:ext cx="2592288" cy="162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6">
            <a:extLst>
              <a:ext uri="{FF2B5EF4-FFF2-40B4-BE49-F238E27FC236}">
                <a16:creationId xmlns:a16="http://schemas.microsoft.com/office/drawing/2014/main" id="{FEB2566C-4327-4264-8D6C-4B466DEDD4F8}"/>
              </a:ext>
            </a:extLst>
          </p:cNvPr>
          <p:cNvSpPr>
            <a:spLocks noGrp="1"/>
          </p:cNvSpPr>
          <p:nvPr>
            <p:ph type="body" sz="quarter" idx="14"/>
          </p:nvPr>
        </p:nvSpPr>
        <p:spPr>
          <a:xfrm>
            <a:off x="8047985" y="4509119"/>
            <a:ext cx="2592288" cy="162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6">
            <a:extLst>
              <a:ext uri="{FF2B5EF4-FFF2-40B4-BE49-F238E27FC236}">
                <a16:creationId xmlns:a16="http://schemas.microsoft.com/office/drawing/2014/main" id="{C630051C-7B26-461C-ACC0-FD1974248A45}"/>
              </a:ext>
            </a:extLst>
          </p:cNvPr>
          <p:cNvSpPr>
            <a:spLocks noGrp="1"/>
          </p:cNvSpPr>
          <p:nvPr>
            <p:ph type="body" sz="quarter" idx="18"/>
          </p:nvPr>
        </p:nvSpPr>
        <p:spPr>
          <a:xfrm>
            <a:off x="1559376" y="3916946"/>
            <a:ext cx="2592288" cy="540000"/>
          </a:xfrm>
        </p:spPr>
        <p:txBody>
          <a:bodyPr/>
          <a:lstStyle>
            <a:lvl1pPr>
              <a:defRPr b="1"/>
            </a:lvl1pPr>
          </a:lstStyle>
          <a:p>
            <a:pPr lvl="0"/>
            <a:r>
              <a:rPr lang="en-US"/>
              <a:t>Edit Master text styles</a:t>
            </a:r>
          </a:p>
        </p:txBody>
      </p:sp>
      <p:sp>
        <p:nvSpPr>
          <p:cNvPr id="16" name="Text Placeholder 6">
            <a:extLst>
              <a:ext uri="{FF2B5EF4-FFF2-40B4-BE49-F238E27FC236}">
                <a16:creationId xmlns:a16="http://schemas.microsoft.com/office/drawing/2014/main" id="{C839FA9A-46D7-49B0-82F5-D58DC52429FB}"/>
              </a:ext>
            </a:extLst>
          </p:cNvPr>
          <p:cNvSpPr>
            <a:spLocks noGrp="1"/>
          </p:cNvSpPr>
          <p:nvPr>
            <p:ph type="body" sz="quarter" idx="19"/>
          </p:nvPr>
        </p:nvSpPr>
        <p:spPr>
          <a:xfrm>
            <a:off x="4799856" y="3916946"/>
            <a:ext cx="2592288" cy="540000"/>
          </a:xfrm>
        </p:spPr>
        <p:txBody>
          <a:bodyPr/>
          <a:lstStyle>
            <a:lvl1pPr>
              <a:defRPr b="1"/>
            </a:lvl1pPr>
          </a:lstStyle>
          <a:p>
            <a:pPr lvl="0"/>
            <a:r>
              <a:rPr lang="en-US"/>
              <a:t>Edit Master text styles</a:t>
            </a:r>
          </a:p>
        </p:txBody>
      </p:sp>
      <p:sp>
        <p:nvSpPr>
          <p:cNvPr id="17" name="Text Placeholder 6">
            <a:extLst>
              <a:ext uri="{FF2B5EF4-FFF2-40B4-BE49-F238E27FC236}">
                <a16:creationId xmlns:a16="http://schemas.microsoft.com/office/drawing/2014/main" id="{BDC98802-45D6-4992-A0C2-E22B4FEF2AC4}"/>
              </a:ext>
            </a:extLst>
          </p:cNvPr>
          <p:cNvSpPr>
            <a:spLocks noGrp="1"/>
          </p:cNvSpPr>
          <p:nvPr>
            <p:ph type="body" sz="quarter" idx="20"/>
          </p:nvPr>
        </p:nvSpPr>
        <p:spPr>
          <a:xfrm>
            <a:off x="8047985" y="3916946"/>
            <a:ext cx="2592288" cy="540000"/>
          </a:xfrm>
        </p:spPr>
        <p:txBody>
          <a:bodyPr/>
          <a:lstStyle>
            <a:lvl1pPr>
              <a:defRPr b="1"/>
            </a:lvl1pPr>
          </a:lstStyle>
          <a:p>
            <a:pPr lvl="0"/>
            <a:r>
              <a:rPr lang="en-US"/>
              <a:t>Edit Master text styles</a:t>
            </a:r>
          </a:p>
        </p:txBody>
      </p:sp>
      <p:sp>
        <p:nvSpPr>
          <p:cNvPr id="3" name="Footer Placeholder 2">
            <a:extLst>
              <a:ext uri="{FF2B5EF4-FFF2-40B4-BE49-F238E27FC236}">
                <a16:creationId xmlns:a16="http://schemas.microsoft.com/office/drawing/2014/main" id="{1044FBBB-6581-4688-C93D-E6C1813B1937}"/>
              </a:ext>
            </a:extLst>
          </p:cNvPr>
          <p:cNvSpPr>
            <a:spLocks noGrp="1"/>
          </p:cNvSpPr>
          <p:nvPr>
            <p:ph type="ftr" sz="quarter" idx="21"/>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DE4DF312-B4EB-04B3-828C-B7E26FFE5308}"/>
              </a:ext>
            </a:extLst>
          </p:cNvPr>
          <p:cNvSpPr>
            <a:spLocks noGrp="1"/>
          </p:cNvSpPr>
          <p:nvPr>
            <p:ph type="sldNum" sz="quarter" idx="22"/>
          </p:nvPr>
        </p:nvSpPr>
        <p:spPr/>
        <p:txBody>
          <a:bodyPr/>
          <a:lstStyle>
            <a:lvl1pPr>
              <a:defRPr/>
            </a:lvl1pPr>
          </a:lstStyle>
          <a:p>
            <a:fld id="{385277AE-796D-42DB-87DE-D7722D89E28B}" type="slidenum">
              <a:rPr lang="en-GB" altLang="en-US"/>
              <a:pPr/>
              <a:t>‹#›</a:t>
            </a:fld>
            <a:endParaRPr lang="en-GB" altLang="en-US" dirty="0"/>
          </a:p>
        </p:txBody>
      </p:sp>
    </p:spTree>
    <p:extLst>
      <p:ext uri="{BB962C8B-B14F-4D97-AF65-F5344CB8AC3E}">
        <p14:creationId xmlns:p14="http://schemas.microsoft.com/office/powerpoint/2010/main" val="272557099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2_3 Column Slide">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4B8C5411-67A4-6E5D-F357-F87F2DBAD134}"/>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Picture Placeholder 5">
            <a:extLst>
              <a:ext uri="{FF2B5EF4-FFF2-40B4-BE49-F238E27FC236}">
                <a16:creationId xmlns:a16="http://schemas.microsoft.com/office/drawing/2014/main" id="{DCFBB336-B9EA-4018-A38A-D5A65A8024B1}"/>
              </a:ext>
            </a:extLst>
          </p:cNvPr>
          <p:cNvSpPr>
            <a:spLocks noGrp="1" noChangeAspect="1"/>
          </p:cNvSpPr>
          <p:nvPr>
            <p:ph type="pic" sz="quarter" idx="15"/>
          </p:nvPr>
        </p:nvSpPr>
        <p:spPr>
          <a:xfrm>
            <a:off x="9336600" y="1628775"/>
            <a:ext cx="2160000" cy="2160000"/>
          </a:xfrm>
          <a:prstGeom prst="ellipse">
            <a:avLst/>
          </a:prstGeom>
          <a:noFill/>
        </p:spPr>
        <p:txBody>
          <a:bodyPr tIns="360000" rtlCol="0">
            <a:noAutofit/>
          </a:bodyPr>
          <a:lstStyle>
            <a:lvl1pPr algn="ctr">
              <a:defRPr sz="1100"/>
            </a:lvl1pPr>
          </a:lstStyle>
          <a:p>
            <a:pPr lvl="0"/>
            <a:endParaRPr lang="en-GB" noProof="0" dirty="0"/>
          </a:p>
        </p:txBody>
      </p:sp>
      <p:sp>
        <p:nvSpPr>
          <p:cNvPr id="12" name="Picture Placeholder 5">
            <a:extLst>
              <a:ext uri="{FF2B5EF4-FFF2-40B4-BE49-F238E27FC236}">
                <a16:creationId xmlns:a16="http://schemas.microsoft.com/office/drawing/2014/main" id="{34D9175B-21FD-4E2B-B1A6-A529C6994DD9}"/>
              </a:ext>
            </a:extLst>
          </p:cNvPr>
          <p:cNvSpPr>
            <a:spLocks noGrp="1" noChangeAspect="1"/>
          </p:cNvSpPr>
          <p:nvPr>
            <p:ph type="pic" sz="quarter" idx="16"/>
          </p:nvPr>
        </p:nvSpPr>
        <p:spPr>
          <a:xfrm>
            <a:off x="3575800" y="1628775"/>
            <a:ext cx="2160000" cy="2160000"/>
          </a:xfrm>
          <a:prstGeom prst="ellipse">
            <a:avLst/>
          </a:prstGeom>
          <a:noFill/>
        </p:spPr>
        <p:txBody>
          <a:bodyPr tIns="360000" rtlCol="0">
            <a:noAutofit/>
          </a:bodyPr>
          <a:lstStyle>
            <a:lvl1pPr algn="ctr">
              <a:defRPr sz="1100"/>
            </a:lvl1pPr>
          </a:lstStyle>
          <a:p>
            <a:pPr lvl="0"/>
            <a:endParaRPr lang="en-GB" noProof="0" dirty="0"/>
          </a:p>
        </p:txBody>
      </p:sp>
      <p:sp>
        <p:nvSpPr>
          <p:cNvPr id="13" name="Picture Placeholder 5">
            <a:extLst>
              <a:ext uri="{FF2B5EF4-FFF2-40B4-BE49-F238E27FC236}">
                <a16:creationId xmlns:a16="http://schemas.microsoft.com/office/drawing/2014/main" id="{5C316797-F3BD-4853-B895-86FF4B246D65}"/>
              </a:ext>
            </a:extLst>
          </p:cNvPr>
          <p:cNvSpPr>
            <a:spLocks noGrp="1" noChangeAspect="1"/>
          </p:cNvSpPr>
          <p:nvPr>
            <p:ph type="pic" sz="quarter" idx="17"/>
          </p:nvPr>
        </p:nvSpPr>
        <p:spPr>
          <a:xfrm>
            <a:off x="695400" y="1628775"/>
            <a:ext cx="2160000" cy="2160000"/>
          </a:xfrm>
          <a:prstGeom prst="ellipse">
            <a:avLst/>
          </a:prstGeom>
          <a:noFill/>
        </p:spPr>
        <p:txBody>
          <a:bodyPr tIns="360000" rtlCol="0">
            <a:noAutofit/>
          </a:bodyPr>
          <a:lstStyle>
            <a:lvl1pPr algn="ctr">
              <a:defRPr sz="1100"/>
            </a:lvl1pPr>
          </a:lstStyle>
          <a:p>
            <a:pPr lvl="0"/>
            <a:endParaRPr lang="en-GB" noProof="0" dirty="0"/>
          </a:p>
        </p:txBody>
      </p: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256" y="4509119"/>
            <a:ext cx="2592288" cy="162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9" name="Text Placeholder 6">
            <a:extLst>
              <a:ext uri="{FF2B5EF4-FFF2-40B4-BE49-F238E27FC236}">
                <a16:creationId xmlns:a16="http://schemas.microsoft.com/office/drawing/2014/main" id="{907DFE81-EE37-44F6-AEE8-62D6AE54FCF0}"/>
              </a:ext>
            </a:extLst>
          </p:cNvPr>
          <p:cNvSpPr>
            <a:spLocks noGrp="1"/>
          </p:cNvSpPr>
          <p:nvPr>
            <p:ph type="body" sz="quarter" idx="13"/>
          </p:nvPr>
        </p:nvSpPr>
        <p:spPr>
          <a:xfrm>
            <a:off x="3359656" y="4509119"/>
            <a:ext cx="2592288" cy="162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laceholder 6">
            <a:extLst>
              <a:ext uri="{FF2B5EF4-FFF2-40B4-BE49-F238E27FC236}">
                <a16:creationId xmlns:a16="http://schemas.microsoft.com/office/drawing/2014/main" id="{FEB2566C-4327-4264-8D6C-4B466DEDD4F8}"/>
              </a:ext>
            </a:extLst>
          </p:cNvPr>
          <p:cNvSpPr>
            <a:spLocks noGrp="1"/>
          </p:cNvSpPr>
          <p:nvPr>
            <p:ph type="body" sz="quarter" idx="14"/>
          </p:nvPr>
        </p:nvSpPr>
        <p:spPr>
          <a:xfrm>
            <a:off x="9120456" y="4509119"/>
            <a:ext cx="2592288" cy="162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5" name="Text Placeholder 6">
            <a:extLst>
              <a:ext uri="{FF2B5EF4-FFF2-40B4-BE49-F238E27FC236}">
                <a16:creationId xmlns:a16="http://schemas.microsoft.com/office/drawing/2014/main" id="{C630051C-7B26-461C-ACC0-FD1974248A45}"/>
              </a:ext>
            </a:extLst>
          </p:cNvPr>
          <p:cNvSpPr>
            <a:spLocks noGrp="1"/>
          </p:cNvSpPr>
          <p:nvPr>
            <p:ph type="body" sz="quarter" idx="18"/>
          </p:nvPr>
        </p:nvSpPr>
        <p:spPr>
          <a:xfrm>
            <a:off x="479256" y="3916946"/>
            <a:ext cx="2592288" cy="540000"/>
          </a:xfrm>
        </p:spPr>
        <p:txBody>
          <a:bodyPr/>
          <a:lstStyle>
            <a:lvl1pPr>
              <a:defRPr b="1"/>
            </a:lvl1pPr>
          </a:lstStyle>
          <a:p>
            <a:pPr lvl="0"/>
            <a:r>
              <a:rPr lang="en-US"/>
              <a:t>Edit Master text styles</a:t>
            </a:r>
          </a:p>
        </p:txBody>
      </p:sp>
      <p:sp>
        <p:nvSpPr>
          <p:cNvPr id="16" name="Text Placeholder 6">
            <a:extLst>
              <a:ext uri="{FF2B5EF4-FFF2-40B4-BE49-F238E27FC236}">
                <a16:creationId xmlns:a16="http://schemas.microsoft.com/office/drawing/2014/main" id="{C839FA9A-46D7-49B0-82F5-D58DC52429FB}"/>
              </a:ext>
            </a:extLst>
          </p:cNvPr>
          <p:cNvSpPr>
            <a:spLocks noGrp="1"/>
          </p:cNvSpPr>
          <p:nvPr>
            <p:ph type="body" sz="quarter" idx="19"/>
          </p:nvPr>
        </p:nvSpPr>
        <p:spPr>
          <a:xfrm>
            <a:off x="3359656" y="3916946"/>
            <a:ext cx="2592288" cy="540000"/>
          </a:xfrm>
        </p:spPr>
        <p:txBody>
          <a:bodyPr/>
          <a:lstStyle>
            <a:lvl1pPr>
              <a:defRPr b="1"/>
            </a:lvl1pPr>
          </a:lstStyle>
          <a:p>
            <a:pPr lvl="0"/>
            <a:r>
              <a:rPr lang="en-US"/>
              <a:t>Edit Master text styles</a:t>
            </a:r>
          </a:p>
        </p:txBody>
      </p:sp>
      <p:sp>
        <p:nvSpPr>
          <p:cNvPr id="17" name="Text Placeholder 6">
            <a:extLst>
              <a:ext uri="{FF2B5EF4-FFF2-40B4-BE49-F238E27FC236}">
                <a16:creationId xmlns:a16="http://schemas.microsoft.com/office/drawing/2014/main" id="{BDC98802-45D6-4992-A0C2-E22B4FEF2AC4}"/>
              </a:ext>
            </a:extLst>
          </p:cNvPr>
          <p:cNvSpPr>
            <a:spLocks noGrp="1"/>
          </p:cNvSpPr>
          <p:nvPr>
            <p:ph type="body" sz="quarter" idx="20"/>
          </p:nvPr>
        </p:nvSpPr>
        <p:spPr>
          <a:xfrm>
            <a:off x="9120456" y="3916946"/>
            <a:ext cx="2592288" cy="540000"/>
          </a:xfrm>
        </p:spPr>
        <p:txBody>
          <a:bodyPr/>
          <a:lstStyle>
            <a:lvl1pPr>
              <a:defRPr b="1"/>
            </a:lvl1pPr>
          </a:lstStyle>
          <a:p>
            <a:pPr lvl="0"/>
            <a:r>
              <a:rPr lang="en-US"/>
              <a:t>Edit Master text styles</a:t>
            </a:r>
          </a:p>
        </p:txBody>
      </p:sp>
      <p:sp>
        <p:nvSpPr>
          <p:cNvPr id="18" name="Picture Placeholder 5">
            <a:extLst>
              <a:ext uri="{FF2B5EF4-FFF2-40B4-BE49-F238E27FC236}">
                <a16:creationId xmlns:a16="http://schemas.microsoft.com/office/drawing/2014/main" id="{367AC473-641C-4D11-989C-010D7F54B964}"/>
              </a:ext>
            </a:extLst>
          </p:cNvPr>
          <p:cNvSpPr>
            <a:spLocks noGrp="1" noChangeAspect="1"/>
          </p:cNvSpPr>
          <p:nvPr>
            <p:ph type="pic" sz="quarter" idx="21"/>
          </p:nvPr>
        </p:nvSpPr>
        <p:spPr>
          <a:xfrm>
            <a:off x="6456200" y="1628775"/>
            <a:ext cx="2160000" cy="2160000"/>
          </a:xfrm>
          <a:prstGeom prst="ellipse">
            <a:avLst/>
          </a:prstGeom>
          <a:noFill/>
        </p:spPr>
        <p:txBody>
          <a:bodyPr tIns="360000" rtlCol="0">
            <a:noAutofit/>
          </a:bodyPr>
          <a:lstStyle>
            <a:lvl1pPr algn="ctr">
              <a:defRPr sz="1100"/>
            </a:lvl1pPr>
          </a:lstStyle>
          <a:p>
            <a:pPr lvl="0"/>
            <a:endParaRPr lang="en-GB" noProof="0" dirty="0"/>
          </a:p>
        </p:txBody>
      </p:sp>
      <p:sp>
        <p:nvSpPr>
          <p:cNvPr id="19" name="Text Placeholder 6">
            <a:extLst>
              <a:ext uri="{FF2B5EF4-FFF2-40B4-BE49-F238E27FC236}">
                <a16:creationId xmlns:a16="http://schemas.microsoft.com/office/drawing/2014/main" id="{9169CFF4-0348-4B11-B72A-687ADBD64890}"/>
              </a:ext>
            </a:extLst>
          </p:cNvPr>
          <p:cNvSpPr>
            <a:spLocks noGrp="1"/>
          </p:cNvSpPr>
          <p:nvPr>
            <p:ph type="body" sz="quarter" idx="22"/>
          </p:nvPr>
        </p:nvSpPr>
        <p:spPr>
          <a:xfrm>
            <a:off x="6240056" y="4509119"/>
            <a:ext cx="2592288" cy="16200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6">
            <a:extLst>
              <a:ext uri="{FF2B5EF4-FFF2-40B4-BE49-F238E27FC236}">
                <a16:creationId xmlns:a16="http://schemas.microsoft.com/office/drawing/2014/main" id="{F3BE0F7B-FB10-46D3-83B5-809693118063}"/>
              </a:ext>
            </a:extLst>
          </p:cNvPr>
          <p:cNvSpPr>
            <a:spLocks noGrp="1"/>
          </p:cNvSpPr>
          <p:nvPr>
            <p:ph type="body" sz="quarter" idx="23"/>
          </p:nvPr>
        </p:nvSpPr>
        <p:spPr>
          <a:xfrm>
            <a:off x="6240056" y="3916946"/>
            <a:ext cx="2592288" cy="540000"/>
          </a:xfrm>
        </p:spPr>
        <p:txBody>
          <a:bodyPr/>
          <a:lstStyle>
            <a:lvl1pPr>
              <a:defRPr b="1"/>
            </a:lvl1pPr>
          </a:lstStyle>
          <a:p>
            <a:pPr lvl="0"/>
            <a:r>
              <a:rPr lang="en-US"/>
              <a:t>Edit Master text styles</a:t>
            </a:r>
          </a:p>
        </p:txBody>
      </p:sp>
      <p:sp>
        <p:nvSpPr>
          <p:cNvPr id="3" name="Footer Placeholder 2">
            <a:extLst>
              <a:ext uri="{FF2B5EF4-FFF2-40B4-BE49-F238E27FC236}">
                <a16:creationId xmlns:a16="http://schemas.microsoft.com/office/drawing/2014/main" id="{46A97156-9D87-2026-19AF-177E5F9B190A}"/>
              </a:ext>
            </a:extLst>
          </p:cNvPr>
          <p:cNvSpPr>
            <a:spLocks noGrp="1"/>
          </p:cNvSpPr>
          <p:nvPr>
            <p:ph type="ftr" sz="quarter" idx="24"/>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45BB607F-864C-CA75-6E2A-0BBAD8F2600C}"/>
              </a:ext>
            </a:extLst>
          </p:cNvPr>
          <p:cNvSpPr>
            <a:spLocks noGrp="1"/>
          </p:cNvSpPr>
          <p:nvPr>
            <p:ph type="sldNum" sz="quarter" idx="25"/>
          </p:nvPr>
        </p:nvSpPr>
        <p:spPr/>
        <p:txBody>
          <a:bodyPr/>
          <a:lstStyle>
            <a:lvl1pPr>
              <a:defRPr/>
            </a:lvl1pPr>
          </a:lstStyle>
          <a:p>
            <a:fld id="{ED799E61-6E10-4BEB-B3AC-2D7580060407}" type="slidenum">
              <a:rPr lang="en-GB" altLang="en-US"/>
              <a:pPr/>
              <a:t>‹#›</a:t>
            </a:fld>
            <a:endParaRPr lang="en-GB" altLang="en-US" dirty="0"/>
          </a:p>
        </p:txBody>
      </p:sp>
    </p:spTree>
    <p:extLst>
      <p:ext uri="{BB962C8B-B14F-4D97-AF65-F5344CB8AC3E}">
        <p14:creationId xmlns:p14="http://schemas.microsoft.com/office/powerpoint/2010/main" val="31488485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Image ">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D2F01C6E-795E-5EC2-F001-0135A0E37961}"/>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1628775"/>
            <a:ext cx="3240311" cy="4464049"/>
          </a:xfrm>
        </p:spPr>
        <p:txBody>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4" y="260350"/>
            <a:ext cx="8424863" cy="792163"/>
          </a:xfrm>
          <a:prstGeom prst="rect">
            <a:avLst/>
          </a:prstGeom>
        </p:spPr>
        <p:txBody>
          <a:bodyPr rtlCol="0">
            <a:noAutofit/>
          </a:bodyPr>
          <a:lstStyle/>
          <a:p>
            <a:r>
              <a:rPr lang="en-US" dirty="0"/>
              <a:t>Click to edit Master title style</a:t>
            </a:r>
            <a:endParaRPr lang="en-GB" dirty="0"/>
          </a:p>
        </p:txBody>
      </p:sp>
      <p:sp>
        <p:nvSpPr>
          <p:cNvPr id="11" name="Picture Placeholder 5">
            <a:extLst>
              <a:ext uri="{FF2B5EF4-FFF2-40B4-BE49-F238E27FC236}">
                <a16:creationId xmlns:a16="http://schemas.microsoft.com/office/drawing/2014/main" id="{5B444B42-DC0E-48F0-A753-63D4235513FA}"/>
              </a:ext>
            </a:extLst>
          </p:cNvPr>
          <p:cNvSpPr>
            <a:spLocks noGrp="1"/>
          </p:cNvSpPr>
          <p:nvPr>
            <p:ph type="pic" sz="quarter" idx="15"/>
          </p:nvPr>
        </p:nvSpPr>
        <p:spPr>
          <a:xfrm>
            <a:off x="4479789" y="1628775"/>
            <a:ext cx="7240675" cy="4464049"/>
          </a:xfrm>
        </p:spPr>
        <p:txBody>
          <a:bodyPr tIns="360000" rtlCol="0">
            <a:noAutofit/>
          </a:bodyPr>
          <a:lstStyle>
            <a:lvl1pPr algn="ctr">
              <a:defRPr sz="1100"/>
            </a:lvl1pPr>
          </a:lstStyle>
          <a:p>
            <a:pPr lvl="0"/>
            <a:endParaRPr lang="en-GB" noProof="0" dirty="0"/>
          </a:p>
        </p:txBody>
      </p:sp>
      <p:sp>
        <p:nvSpPr>
          <p:cNvPr id="3" name="Footer Placeholder 2">
            <a:extLst>
              <a:ext uri="{FF2B5EF4-FFF2-40B4-BE49-F238E27FC236}">
                <a16:creationId xmlns:a16="http://schemas.microsoft.com/office/drawing/2014/main" id="{0D8D905F-5B81-0DCE-6334-4E0CB94833EA}"/>
              </a:ext>
            </a:extLst>
          </p:cNvPr>
          <p:cNvSpPr>
            <a:spLocks noGrp="1"/>
          </p:cNvSpPr>
          <p:nvPr>
            <p:ph type="ftr" sz="quarter" idx="16"/>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6F45174C-A8BF-740A-6D5A-6E169E9E98F9}"/>
              </a:ext>
            </a:extLst>
          </p:cNvPr>
          <p:cNvSpPr>
            <a:spLocks noGrp="1"/>
          </p:cNvSpPr>
          <p:nvPr>
            <p:ph type="sldNum" sz="quarter" idx="17"/>
          </p:nvPr>
        </p:nvSpPr>
        <p:spPr/>
        <p:txBody>
          <a:bodyPr/>
          <a:lstStyle>
            <a:lvl1pPr>
              <a:defRPr/>
            </a:lvl1pPr>
          </a:lstStyle>
          <a:p>
            <a:fld id="{E0AF2EE5-B841-4A81-9BA8-0A6AA66D24D6}" type="slidenum">
              <a:rPr lang="en-GB" altLang="en-US"/>
              <a:pPr/>
              <a:t>‹#›</a:t>
            </a:fld>
            <a:endParaRPr lang="en-GB" altLang="en-US" dirty="0"/>
          </a:p>
        </p:txBody>
      </p:sp>
    </p:spTree>
    <p:extLst>
      <p:ext uri="{BB962C8B-B14F-4D97-AF65-F5344CB8AC3E}">
        <p14:creationId xmlns:p14="http://schemas.microsoft.com/office/powerpoint/2010/main" val="3966567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Text and Image ">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3179F710-A0A4-96F9-3599-A8231D6ACAE2}"/>
              </a:ext>
            </a:extLst>
          </p:cNvPr>
          <p:cNvCxnSpPr>
            <a:cxnSpLocks/>
          </p:cNvCxnSpPr>
          <p:nvPr userDrawn="1"/>
        </p:nvCxnSpPr>
        <p:spPr>
          <a:xfrm>
            <a:off x="479425" y="6237288"/>
            <a:ext cx="1123315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ext Placeholder 6">
            <a:extLst>
              <a:ext uri="{FF2B5EF4-FFF2-40B4-BE49-F238E27FC236}">
                <a16:creationId xmlns:a16="http://schemas.microsoft.com/office/drawing/2014/main" id="{1C1E4279-24D9-4B3A-B4F6-15E48C265E2D}"/>
              </a:ext>
            </a:extLst>
          </p:cNvPr>
          <p:cNvSpPr>
            <a:spLocks noGrp="1"/>
          </p:cNvSpPr>
          <p:nvPr>
            <p:ph type="body" sz="quarter" idx="12"/>
          </p:nvPr>
        </p:nvSpPr>
        <p:spPr>
          <a:xfrm>
            <a:off x="479425" y="3573019"/>
            <a:ext cx="3240311" cy="2519805"/>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itle Placeholder 1">
            <a:extLst>
              <a:ext uri="{FF2B5EF4-FFF2-40B4-BE49-F238E27FC236}">
                <a16:creationId xmlns:a16="http://schemas.microsoft.com/office/drawing/2014/main" id="{4267C2BE-35CE-474D-A375-6BB156F6BEF1}"/>
              </a:ext>
            </a:extLst>
          </p:cNvPr>
          <p:cNvSpPr>
            <a:spLocks noGrp="1"/>
          </p:cNvSpPr>
          <p:nvPr>
            <p:ph type="title"/>
          </p:nvPr>
        </p:nvSpPr>
        <p:spPr>
          <a:xfrm>
            <a:off x="479425" y="1628775"/>
            <a:ext cx="3240312" cy="1825205"/>
          </a:xfrm>
          <a:prstGeom prst="rect">
            <a:avLst/>
          </a:prstGeom>
        </p:spPr>
        <p:txBody>
          <a:bodyPr rtlCol="0" anchor="b">
            <a:noAutofit/>
          </a:bodyPr>
          <a:lstStyle/>
          <a:p>
            <a:r>
              <a:rPr lang="en-US" dirty="0"/>
              <a:t>Click to edit Master title style</a:t>
            </a:r>
            <a:endParaRPr lang="en-GB" dirty="0"/>
          </a:p>
        </p:txBody>
      </p:sp>
      <p:sp>
        <p:nvSpPr>
          <p:cNvPr id="11" name="Picture Placeholder 5">
            <a:extLst>
              <a:ext uri="{FF2B5EF4-FFF2-40B4-BE49-F238E27FC236}">
                <a16:creationId xmlns:a16="http://schemas.microsoft.com/office/drawing/2014/main" id="{5B444B42-DC0E-48F0-A753-63D4235513FA}"/>
              </a:ext>
            </a:extLst>
          </p:cNvPr>
          <p:cNvSpPr>
            <a:spLocks noGrp="1"/>
          </p:cNvSpPr>
          <p:nvPr>
            <p:ph type="pic" sz="quarter" idx="15"/>
          </p:nvPr>
        </p:nvSpPr>
        <p:spPr>
          <a:xfrm>
            <a:off x="4479789" y="1628775"/>
            <a:ext cx="7240675" cy="4464049"/>
          </a:xfrm>
        </p:spPr>
        <p:txBody>
          <a:bodyPr tIns="360000" rtlCol="0">
            <a:noAutofit/>
          </a:bodyPr>
          <a:lstStyle>
            <a:lvl1pPr algn="ctr">
              <a:defRPr sz="1100"/>
            </a:lvl1pPr>
          </a:lstStyle>
          <a:p>
            <a:pPr lvl="0"/>
            <a:endParaRPr lang="en-GB" noProof="0" dirty="0"/>
          </a:p>
        </p:txBody>
      </p:sp>
      <p:sp>
        <p:nvSpPr>
          <p:cNvPr id="3" name="Footer Placeholder 2">
            <a:extLst>
              <a:ext uri="{FF2B5EF4-FFF2-40B4-BE49-F238E27FC236}">
                <a16:creationId xmlns:a16="http://schemas.microsoft.com/office/drawing/2014/main" id="{0A435100-A0F2-FE2F-0DD5-998F34A1A4E7}"/>
              </a:ext>
            </a:extLst>
          </p:cNvPr>
          <p:cNvSpPr>
            <a:spLocks noGrp="1"/>
          </p:cNvSpPr>
          <p:nvPr>
            <p:ph type="ftr" sz="quarter" idx="16"/>
          </p:nvPr>
        </p:nvSpPr>
        <p:spPr/>
        <p:txBody>
          <a:bodyPr/>
          <a:lstStyle>
            <a:lvl1pPr>
              <a:defRPr/>
            </a:lvl1pPr>
          </a:lstStyle>
          <a:p>
            <a:pPr>
              <a:defRPr/>
            </a:pPr>
            <a:r>
              <a:rPr lang="en-GB" dirty="0"/>
              <a:t>Chatham House  |  The Royal Institute of International Affairs </a:t>
            </a:r>
          </a:p>
        </p:txBody>
      </p:sp>
      <p:sp>
        <p:nvSpPr>
          <p:cNvPr id="4" name="Slide Number Placeholder 3">
            <a:extLst>
              <a:ext uri="{FF2B5EF4-FFF2-40B4-BE49-F238E27FC236}">
                <a16:creationId xmlns:a16="http://schemas.microsoft.com/office/drawing/2014/main" id="{23B5755A-F273-E7EF-ABC6-BAE7B798A6CA}"/>
              </a:ext>
            </a:extLst>
          </p:cNvPr>
          <p:cNvSpPr>
            <a:spLocks noGrp="1"/>
          </p:cNvSpPr>
          <p:nvPr>
            <p:ph type="sldNum" sz="quarter" idx="17"/>
          </p:nvPr>
        </p:nvSpPr>
        <p:spPr/>
        <p:txBody>
          <a:bodyPr/>
          <a:lstStyle>
            <a:lvl1pPr>
              <a:defRPr/>
            </a:lvl1pPr>
          </a:lstStyle>
          <a:p>
            <a:fld id="{A5396431-F8EF-497F-AC64-383C568CD543}" type="slidenum">
              <a:rPr lang="en-GB" altLang="en-US"/>
              <a:pPr/>
              <a:t>‹#›</a:t>
            </a:fld>
            <a:endParaRPr lang="en-GB" altLang="en-US" dirty="0"/>
          </a:p>
        </p:txBody>
      </p:sp>
    </p:spTree>
    <p:extLst>
      <p:ext uri="{BB962C8B-B14F-4D97-AF65-F5344CB8AC3E}">
        <p14:creationId xmlns:p14="http://schemas.microsoft.com/office/powerpoint/2010/main" val="3071366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theme" Target="../theme/theme2.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theme" Target="../theme/theme3.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theme" Target="../theme/theme4.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2" Type="http://schemas.openxmlformats.org/officeDocument/2006/relationships/slideLayout" Target="../slideLayouts/slideLayout60.xml"/><Relationship Id="rId16" Type="http://schemas.openxmlformats.org/officeDocument/2006/relationships/theme" Target="../theme/theme5.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00087213-D7E8-EE4D-F495-2F25A60A5024}"/>
              </a:ext>
            </a:extLst>
          </p:cNvPr>
          <p:cNvSpPr>
            <a:spLocks noGrp="1"/>
          </p:cNvSpPr>
          <p:nvPr>
            <p:ph type="title"/>
          </p:nvPr>
        </p:nvSpPr>
        <p:spPr bwMode="auto">
          <a:xfrm>
            <a:off x="479425" y="260350"/>
            <a:ext cx="84248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5A0E48DE-D391-2E46-2D25-90D89721F824}"/>
              </a:ext>
            </a:extLst>
          </p:cNvPr>
          <p:cNvSpPr>
            <a:spLocks noGrp="1"/>
          </p:cNvSpPr>
          <p:nvPr>
            <p:ph type="body" idx="1"/>
          </p:nvPr>
        </p:nvSpPr>
        <p:spPr bwMode="auto">
          <a:xfrm>
            <a:off x="479425" y="1628775"/>
            <a:ext cx="11233150" cy="449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5" name="Footer Placeholder 4">
            <a:extLst>
              <a:ext uri="{FF2B5EF4-FFF2-40B4-BE49-F238E27FC236}">
                <a16:creationId xmlns:a16="http://schemas.microsoft.com/office/drawing/2014/main" id="{7A6E9B44-1025-7EA0-459D-85A28F5BAE25}"/>
              </a:ext>
            </a:extLst>
          </p:cNvPr>
          <p:cNvSpPr>
            <a:spLocks noGrp="1"/>
          </p:cNvSpPr>
          <p:nvPr>
            <p:ph type="ftr" sz="quarter" idx="3"/>
          </p:nvPr>
        </p:nvSpPr>
        <p:spPr>
          <a:xfrm>
            <a:off x="479425" y="6356350"/>
            <a:ext cx="5616575" cy="385763"/>
          </a:xfrm>
          <a:prstGeom prst="rect">
            <a:avLst/>
          </a:prstGeom>
        </p:spPr>
        <p:txBody>
          <a:bodyPr vert="horz" lIns="0" tIns="0" rIns="0" bIns="0" rtlCol="0" anchor="ctr"/>
          <a:lstStyle>
            <a:lvl1pPr algn="l" eaLnBrk="1" fontAlgn="auto" hangingPunct="1">
              <a:spcBef>
                <a:spcPts val="0"/>
              </a:spcBef>
              <a:spcAft>
                <a:spcPts val="0"/>
              </a:spcAft>
              <a:defRPr sz="900" dirty="0">
                <a:solidFill>
                  <a:schemeClr val="bg1"/>
                </a:solidFill>
                <a:latin typeface="+mn-lt"/>
              </a:defRPr>
            </a:lvl1pPr>
          </a:lstStyle>
          <a:p>
            <a:pPr>
              <a:defRPr/>
            </a:pPr>
            <a:r>
              <a:rPr lang="en-GB" dirty="0"/>
              <a:t>Chatham House  |  The Royal Institute of International Affairs </a:t>
            </a:r>
          </a:p>
        </p:txBody>
      </p:sp>
      <p:sp>
        <p:nvSpPr>
          <p:cNvPr id="6" name="Slide Number Placeholder 5">
            <a:extLst>
              <a:ext uri="{FF2B5EF4-FFF2-40B4-BE49-F238E27FC236}">
                <a16:creationId xmlns:a16="http://schemas.microsoft.com/office/drawing/2014/main" id="{1CAAA93A-57CE-6A41-479F-A882B2A28BD4}"/>
              </a:ext>
            </a:extLst>
          </p:cNvPr>
          <p:cNvSpPr>
            <a:spLocks noGrp="1"/>
          </p:cNvSpPr>
          <p:nvPr>
            <p:ph type="sldNum" sz="quarter" idx="4"/>
          </p:nvPr>
        </p:nvSpPr>
        <p:spPr>
          <a:xfrm>
            <a:off x="10360025" y="6356350"/>
            <a:ext cx="1352550" cy="365125"/>
          </a:xfrm>
          <a:prstGeom prst="rect">
            <a:avLst/>
          </a:prstGeom>
        </p:spPr>
        <p:txBody>
          <a:bodyPr vert="horz" wrap="square" lIns="0" tIns="0" rIns="0" bIns="0" numCol="1" anchor="ctr" anchorCtr="0" compatLnSpc="1">
            <a:prstTxWarp prst="textNoShape">
              <a:avLst/>
            </a:prstTxWarp>
          </a:bodyPr>
          <a:lstStyle>
            <a:lvl1pPr algn="r" eaLnBrk="1" hangingPunct="1">
              <a:defRPr sz="900" b="1">
                <a:solidFill>
                  <a:schemeClr val="bg1"/>
                </a:solidFill>
              </a:defRPr>
            </a:lvl1pPr>
          </a:lstStyle>
          <a:p>
            <a:fld id="{2896A5D1-5ECC-4949-AD85-53989F61D00E}" type="slidenum">
              <a:rPr lang="en-GB" altLang="en-US"/>
              <a:pPr/>
              <a:t>‹#›</a:t>
            </a:fld>
            <a:endParaRPr lang="en-GB" altLang="en-US" dirty="0"/>
          </a:p>
        </p:txBody>
      </p:sp>
      <p:sp>
        <p:nvSpPr>
          <p:cNvPr id="1030" name="Freeform 5">
            <a:extLst>
              <a:ext uri="{FF2B5EF4-FFF2-40B4-BE49-F238E27FC236}">
                <a16:creationId xmlns:a16="http://schemas.microsoft.com/office/drawing/2014/main" id="{DC49C4EF-0F17-25A5-E308-D312A1224B9A}"/>
              </a:ext>
            </a:extLst>
          </p:cNvPr>
          <p:cNvSpPr>
            <a:spLocks noEditPoints="1"/>
          </p:cNvSpPr>
          <p:nvPr userDrawn="1"/>
        </p:nvSpPr>
        <p:spPr bwMode="auto">
          <a:xfrm>
            <a:off x="10360025" y="274638"/>
            <a:ext cx="1352550" cy="373062"/>
          </a:xfrm>
          <a:custGeom>
            <a:avLst/>
            <a:gdLst>
              <a:gd name="T0" fmla="*/ 515171 w 908"/>
              <a:gd name="T1" fmla="*/ 110870 h 249"/>
              <a:gd name="T2" fmla="*/ 515171 w 908"/>
              <a:gd name="T3" fmla="*/ 83901 h 249"/>
              <a:gd name="T4" fmla="*/ 699798 w 908"/>
              <a:gd name="T5" fmla="*/ 61428 h 249"/>
              <a:gd name="T6" fmla="*/ 626841 w 908"/>
              <a:gd name="T7" fmla="*/ 175294 h 249"/>
              <a:gd name="T8" fmla="*/ 772756 w 908"/>
              <a:gd name="T9" fmla="*/ 175294 h 249"/>
              <a:gd name="T10" fmla="*/ 835291 w 908"/>
              <a:gd name="T11" fmla="*/ 50940 h 249"/>
              <a:gd name="T12" fmla="*/ 754889 w 908"/>
              <a:gd name="T13" fmla="*/ 23972 h 249"/>
              <a:gd name="T14" fmla="*/ 929094 w 908"/>
              <a:gd name="T15" fmla="*/ 110870 h 249"/>
              <a:gd name="T16" fmla="*/ 929094 w 908"/>
              <a:gd name="T17" fmla="*/ 83901 h 249"/>
              <a:gd name="T18" fmla="*/ 1112233 w 908"/>
              <a:gd name="T19" fmla="*/ 61428 h 249"/>
              <a:gd name="T20" fmla="*/ 1040764 w 908"/>
              <a:gd name="T21" fmla="*/ 175294 h 249"/>
              <a:gd name="T22" fmla="*/ 1186679 w 908"/>
              <a:gd name="T23" fmla="*/ 175294 h 249"/>
              <a:gd name="T24" fmla="*/ 1198591 w 908"/>
              <a:gd name="T25" fmla="*/ 175294 h 249"/>
              <a:gd name="T26" fmla="*/ 1351951 w 908"/>
              <a:gd name="T27" fmla="*/ 23972 h 249"/>
              <a:gd name="T28" fmla="*/ 1264104 w 908"/>
              <a:gd name="T29" fmla="*/ 175294 h 249"/>
              <a:gd name="T30" fmla="*/ 363300 w 908"/>
              <a:gd name="T31" fmla="*/ 307139 h 249"/>
              <a:gd name="T32" fmla="*/ 363300 w 908"/>
              <a:gd name="T33" fmla="*/ 278673 h 249"/>
              <a:gd name="T34" fmla="*/ 510704 w 908"/>
              <a:gd name="T35" fmla="*/ 295153 h 249"/>
              <a:gd name="T36" fmla="*/ 479436 w 908"/>
              <a:gd name="T37" fmla="*/ 295153 h 249"/>
              <a:gd name="T38" fmla="*/ 637263 w 908"/>
              <a:gd name="T39" fmla="*/ 218743 h 249"/>
              <a:gd name="T40" fmla="*/ 731066 w 908"/>
              <a:gd name="T41" fmla="*/ 218743 h 249"/>
              <a:gd name="T42" fmla="*/ 808491 w 908"/>
              <a:gd name="T43" fmla="*/ 326617 h 249"/>
              <a:gd name="T44" fmla="*/ 780201 w 908"/>
              <a:gd name="T45" fmla="*/ 263690 h 249"/>
              <a:gd name="T46" fmla="*/ 811468 w 908"/>
              <a:gd name="T47" fmla="*/ 260694 h 249"/>
              <a:gd name="T48" fmla="*/ 777223 w 908"/>
              <a:gd name="T49" fmla="*/ 326617 h 249"/>
              <a:gd name="T50" fmla="*/ 942494 w 908"/>
              <a:gd name="T51" fmla="*/ 280171 h 249"/>
              <a:gd name="T52" fmla="*/ 1013963 w 908"/>
              <a:gd name="T53" fmla="*/ 343097 h 249"/>
              <a:gd name="T54" fmla="*/ 399034 w 908"/>
              <a:gd name="T55" fmla="*/ 20975 h 249"/>
              <a:gd name="T56" fmla="*/ 399034 w 908"/>
              <a:gd name="T57" fmla="*/ 148326 h 249"/>
              <a:gd name="T58" fmla="*/ 399034 w 908"/>
              <a:gd name="T59" fmla="*/ 20975 h 249"/>
              <a:gd name="T60" fmla="*/ 232274 w 908"/>
              <a:gd name="T61" fmla="*/ 94389 h 249"/>
              <a:gd name="T62" fmla="*/ 183139 w 908"/>
              <a:gd name="T63" fmla="*/ 104877 h 249"/>
              <a:gd name="T64" fmla="*/ 190583 w 908"/>
              <a:gd name="T65" fmla="*/ 145329 h 249"/>
              <a:gd name="T66" fmla="*/ 190583 w 908"/>
              <a:gd name="T67" fmla="*/ 184284 h 249"/>
              <a:gd name="T68" fmla="*/ 201006 w 908"/>
              <a:gd name="T69" fmla="*/ 211252 h 249"/>
              <a:gd name="T70" fmla="*/ 202495 w 908"/>
              <a:gd name="T71" fmla="*/ 28467 h 249"/>
              <a:gd name="T72" fmla="*/ 136982 w 908"/>
              <a:gd name="T73" fmla="*/ 86898 h 249"/>
              <a:gd name="T74" fmla="*/ 105714 w 908"/>
              <a:gd name="T75" fmla="*/ 104877 h 249"/>
              <a:gd name="T76" fmla="*/ 87847 w 908"/>
              <a:gd name="T77" fmla="*/ 131845 h 249"/>
              <a:gd name="T78" fmla="*/ 107203 w 908"/>
              <a:gd name="T79" fmla="*/ 175294 h 249"/>
              <a:gd name="T80" fmla="*/ 119115 w 908"/>
              <a:gd name="T81" fmla="*/ 206757 h 249"/>
              <a:gd name="T82" fmla="*/ 134004 w 908"/>
              <a:gd name="T83" fmla="*/ 232227 h 249"/>
              <a:gd name="T84" fmla="*/ 135493 w 908"/>
              <a:gd name="T85" fmla="*/ 278673 h 249"/>
              <a:gd name="T86" fmla="*/ 175694 w 908"/>
              <a:gd name="T87" fmla="*/ 214248 h 249"/>
              <a:gd name="T88" fmla="*/ 174205 w 908"/>
              <a:gd name="T89" fmla="*/ 166305 h 249"/>
              <a:gd name="T90" fmla="*/ 183139 w 908"/>
              <a:gd name="T91" fmla="*/ 130347 h 249"/>
              <a:gd name="T92" fmla="*/ 195050 w 908"/>
              <a:gd name="T93" fmla="*/ 82403 h 249"/>
              <a:gd name="T94" fmla="*/ 129537 w 908"/>
              <a:gd name="T95" fmla="*/ 35958 h 249"/>
              <a:gd name="T96" fmla="*/ 134004 w 908"/>
              <a:gd name="T97" fmla="*/ 10488 h 249"/>
              <a:gd name="T98" fmla="*/ 53602 w 908"/>
              <a:gd name="T99" fmla="*/ 134842 h 249"/>
              <a:gd name="T100" fmla="*/ 81891 w 908"/>
              <a:gd name="T101" fmla="*/ 119859 h 249"/>
              <a:gd name="T102" fmla="*/ 111670 w 908"/>
              <a:gd name="T103" fmla="*/ 94389 h 249"/>
              <a:gd name="T104" fmla="*/ 145915 w 908"/>
              <a:gd name="T105" fmla="*/ 74912 h 249"/>
              <a:gd name="T106" fmla="*/ 134004 w 908"/>
              <a:gd name="T107" fmla="*/ 10488 h 249"/>
              <a:gd name="T108" fmla="*/ 43179 w 908"/>
              <a:gd name="T109" fmla="*/ 163308 h 249"/>
              <a:gd name="T110" fmla="*/ 123581 w 908"/>
              <a:gd name="T111" fmla="*/ 221740 h 249"/>
              <a:gd name="T112" fmla="*/ 107203 w 908"/>
              <a:gd name="T113" fmla="*/ 196270 h 249"/>
              <a:gd name="T114" fmla="*/ 78913 w 908"/>
              <a:gd name="T115" fmla="*/ 157315 h 249"/>
              <a:gd name="T116" fmla="*/ 2978 w 908"/>
              <a:gd name="T117" fmla="*/ 166305 h 249"/>
              <a:gd name="T118" fmla="*/ 141449 w 908"/>
              <a:gd name="T119" fmla="*/ 251704 h 249"/>
              <a:gd name="T120" fmla="*/ 69980 w 908"/>
              <a:gd name="T121" fmla="*/ 370066 h 249"/>
              <a:gd name="T122" fmla="*/ 189094 w 908"/>
              <a:gd name="T123" fmla="*/ 10488 h 249"/>
              <a:gd name="T124" fmla="*/ 276942 w 908"/>
              <a:gd name="T125" fmla="*/ 203761 h 24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08" h="249">
                <a:moveTo>
                  <a:pt x="413" y="16"/>
                </a:moveTo>
                <a:cubicBezTo>
                  <a:pt x="413" y="117"/>
                  <a:pt x="413" y="117"/>
                  <a:pt x="413" y="117"/>
                </a:cubicBezTo>
                <a:cubicBezTo>
                  <a:pt x="392" y="117"/>
                  <a:pt x="392" y="117"/>
                  <a:pt x="392" y="117"/>
                </a:cubicBezTo>
                <a:cubicBezTo>
                  <a:pt x="392" y="74"/>
                  <a:pt x="392" y="74"/>
                  <a:pt x="392" y="74"/>
                </a:cubicBezTo>
                <a:cubicBezTo>
                  <a:pt x="346" y="74"/>
                  <a:pt x="346" y="74"/>
                  <a:pt x="346" y="74"/>
                </a:cubicBezTo>
                <a:cubicBezTo>
                  <a:pt x="346" y="117"/>
                  <a:pt x="346" y="117"/>
                  <a:pt x="346" y="117"/>
                </a:cubicBezTo>
                <a:cubicBezTo>
                  <a:pt x="325" y="117"/>
                  <a:pt x="325" y="117"/>
                  <a:pt x="325" y="117"/>
                </a:cubicBezTo>
                <a:cubicBezTo>
                  <a:pt x="325" y="16"/>
                  <a:pt x="325" y="16"/>
                  <a:pt x="325" y="16"/>
                </a:cubicBezTo>
                <a:cubicBezTo>
                  <a:pt x="346" y="16"/>
                  <a:pt x="346" y="16"/>
                  <a:pt x="346" y="16"/>
                </a:cubicBezTo>
                <a:cubicBezTo>
                  <a:pt x="346" y="56"/>
                  <a:pt x="346" y="56"/>
                  <a:pt x="346" y="56"/>
                </a:cubicBezTo>
                <a:cubicBezTo>
                  <a:pt x="392" y="56"/>
                  <a:pt x="392" y="56"/>
                  <a:pt x="392" y="56"/>
                </a:cubicBezTo>
                <a:cubicBezTo>
                  <a:pt x="392" y="16"/>
                  <a:pt x="392" y="16"/>
                  <a:pt x="392" y="16"/>
                </a:cubicBezTo>
                <a:lnTo>
                  <a:pt x="413" y="16"/>
                </a:lnTo>
                <a:close/>
                <a:moveTo>
                  <a:pt x="458" y="75"/>
                </a:moveTo>
                <a:cubicBezTo>
                  <a:pt x="470" y="41"/>
                  <a:pt x="470" y="41"/>
                  <a:pt x="470" y="41"/>
                </a:cubicBezTo>
                <a:cubicBezTo>
                  <a:pt x="482" y="75"/>
                  <a:pt x="482" y="75"/>
                  <a:pt x="482" y="75"/>
                </a:cubicBezTo>
                <a:lnTo>
                  <a:pt x="458" y="75"/>
                </a:lnTo>
                <a:close/>
                <a:moveTo>
                  <a:pt x="481" y="16"/>
                </a:moveTo>
                <a:cubicBezTo>
                  <a:pt x="460" y="16"/>
                  <a:pt x="460" y="16"/>
                  <a:pt x="460" y="16"/>
                </a:cubicBezTo>
                <a:cubicBezTo>
                  <a:pt x="421" y="117"/>
                  <a:pt x="421" y="117"/>
                  <a:pt x="421" y="117"/>
                </a:cubicBezTo>
                <a:cubicBezTo>
                  <a:pt x="442" y="117"/>
                  <a:pt x="442" y="117"/>
                  <a:pt x="442" y="117"/>
                </a:cubicBezTo>
                <a:cubicBezTo>
                  <a:pt x="451" y="92"/>
                  <a:pt x="451" y="92"/>
                  <a:pt x="451" y="92"/>
                </a:cubicBezTo>
                <a:cubicBezTo>
                  <a:pt x="489" y="92"/>
                  <a:pt x="489" y="92"/>
                  <a:pt x="489" y="92"/>
                </a:cubicBezTo>
                <a:cubicBezTo>
                  <a:pt x="498" y="117"/>
                  <a:pt x="498" y="117"/>
                  <a:pt x="498" y="117"/>
                </a:cubicBezTo>
                <a:cubicBezTo>
                  <a:pt x="519" y="117"/>
                  <a:pt x="519" y="117"/>
                  <a:pt x="519" y="117"/>
                </a:cubicBezTo>
                <a:lnTo>
                  <a:pt x="481" y="16"/>
                </a:lnTo>
                <a:close/>
                <a:moveTo>
                  <a:pt x="507" y="16"/>
                </a:moveTo>
                <a:cubicBezTo>
                  <a:pt x="593" y="16"/>
                  <a:pt x="593" y="16"/>
                  <a:pt x="593" y="16"/>
                </a:cubicBezTo>
                <a:cubicBezTo>
                  <a:pt x="593" y="34"/>
                  <a:pt x="593" y="34"/>
                  <a:pt x="593" y="34"/>
                </a:cubicBezTo>
                <a:cubicBezTo>
                  <a:pt x="561" y="34"/>
                  <a:pt x="561" y="34"/>
                  <a:pt x="561" y="34"/>
                </a:cubicBezTo>
                <a:cubicBezTo>
                  <a:pt x="561" y="117"/>
                  <a:pt x="561" y="117"/>
                  <a:pt x="561" y="117"/>
                </a:cubicBezTo>
                <a:cubicBezTo>
                  <a:pt x="539" y="117"/>
                  <a:pt x="539" y="117"/>
                  <a:pt x="539" y="117"/>
                </a:cubicBezTo>
                <a:cubicBezTo>
                  <a:pt x="539" y="34"/>
                  <a:pt x="539" y="34"/>
                  <a:pt x="539" y="34"/>
                </a:cubicBezTo>
                <a:cubicBezTo>
                  <a:pt x="507" y="34"/>
                  <a:pt x="507" y="34"/>
                  <a:pt x="507" y="34"/>
                </a:cubicBezTo>
                <a:lnTo>
                  <a:pt x="507" y="16"/>
                </a:lnTo>
                <a:close/>
                <a:moveTo>
                  <a:pt x="691" y="16"/>
                </a:moveTo>
                <a:cubicBezTo>
                  <a:pt x="691" y="117"/>
                  <a:pt x="691" y="117"/>
                  <a:pt x="691" y="117"/>
                </a:cubicBezTo>
                <a:cubicBezTo>
                  <a:pt x="670" y="117"/>
                  <a:pt x="670" y="117"/>
                  <a:pt x="670" y="117"/>
                </a:cubicBezTo>
                <a:cubicBezTo>
                  <a:pt x="670" y="74"/>
                  <a:pt x="670" y="74"/>
                  <a:pt x="670" y="74"/>
                </a:cubicBezTo>
                <a:cubicBezTo>
                  <a:pt x="624" y="74"/>
                  <a:pt x="624" y="74"/>
                  <a:pt x="624" y="74"/>
                </a:cubicBezTo>
                <a:cubicBezTo>
                  <a:pt x="624" y="117"/>
                  <a:pt x="624" y="117"/>
                  <a:pt x="624" y="117"/>
                </a:cubicBezTo>
                <a:cubicBezTo>
                  <a:pt x="603" y="117"/>
                  <a:pt x="603" y="117"/>
                  <a:pt x="603" y="117"/>
                </a:cubicBezTo>
                <a:cubicBezTo>
                  <a:pt x="603" y="16"/>
                  <a:pt x="603" y="16"/>
                  <a:pt x="603" y="16"/>
                </a:cubicBezTo>
                <a:cubicBezTo>
                  <a:pt x="624" y="16"/>
                  <a:pt x="624" y="16"/>
                  <a:pt x="624" y="16"/>
                </a:cubicBezTo>
                <a:cubicBezTo>
                  <a:pt x="624" y="56"/>
                  <a:pt x="624" y="56"/>
                  <a:pt x="624" y="56"/>
                </a:cubicBezTo>
                <a:cubicBezTo>
                  <a:pt x="670" y="56"/>
                  <a:pt x="670" y="56"/>
                  <a:pt x="670" y="56"/>
                </a:cubicBezTo>
                <a:cubicBezTo>
                  <a:pt x="670" y="16"/>
                  <a:pt x="670" y="16"/>
                  <a:pt x="670" y="16"/>
                </a:cubicBezTo>
                <a:lnTo>
                  <a:pt x="691" y="16"/>
                </a:lnTo>
                <a:close/>
                <a:moveTo>
                  <a:pt x="735" y="75"/>
                </a:moveTo>
                <a:cubicBezTo>
                  <a:pt x="747" y="41"/>
                  <a:pt x="747" y="41"/>
                  <a:pt x="747" y="41"/>
                </a:cubicBezTo>
                <a:cubicBezTo>
                  <a:pt x="760" y="75"/>
                  <a:pt x="760" y="75"/>
                  <a:pt x="760" y="75"/>
                </a:cubicBezTo>
                <a:lnTo>
                  <a:pt x="735" y="75"/>
                </a:lnTo>
                <a:close/>
                <a:moveTo>
                  <a:pt x="758" y="16"/>
                </a:moveTo>
                <a:cubicBezTo>
                  <a:pt x="737" y="16"/>
                  <a:pt x="737" y="16"/>
                  <a:pt x="737" y="16"/>
                </a:cubicBezTo>
                <a:cubicBezTo>
                  <a:pt x="699" y="117"/>
                  <a:pt x="699" y="117"/>
                  <a:pt x="699" y="117"/>
                </a:cubicBezTo>
                <a:cubicBezTo>
                  <a:pt x="720" y="117"/>
                  <a:pt x="720" y="117"/>
                  <a:pt x="720" y="117"/>
                </a:cubicBezTo>
                <a:cubicBezTo>
                  <a:pt x="729" y="92"/>
                  <a:pt x="729" y="92"/>
                  <a:pt x="729" y="92"/>
                </a:cubicBezTo>
                <a:cubicBezTo>
                  <a:pt x="766" y="92"/>
                  <a:pt x="766" y="92"/>
                  <a:pt x="766" y="92"/>
                </a:cubicBezTo>
                <a:cubicBezTo>
                  <a:pt x="775" y="117"/>
                  <a:pt x="775" y="117"/>
                  <a:pt x="775" y="117"/>
                </a:cubicBezTo>
                <a:cubicBezTo>
                  <a:pt x="797" y="117"/>
                  <a:pt x="797" y="117"/>
                  <a:pt x="797" y="117"/>
                </a:cubicBezTo>
                <a:lnTo>
                  <a:pt x="758" y="16"/>
                </a:lnTo>
                <a:close/>
                <a:moveTo>
                  <a:pt x="849" y="117"/>
                </a:moveTo>
                <a:cubicBezTo>
                  <a:pt x="824" y="51"/>
                  <a:pt x="824" y="51"/>
                  <a:pt x="824" y="51"/>
                </a:cubicBezTo>
                <a:cubicBezTo>
                  <a:pt x="824" y="117"/>
                  <a:pt x="824" y="117"/>
                  <a:pt x="824" y="117"/>
                </a:cubicBezTo>
                <a:cubicBezTo>
                  <a:pt x="805" y="117"/>
                  <a:pt x="805" y="117"/>
                  <a:pt x="805" y="117"/>
                </a:cubicBezTo>
                <a:cubicBezTo>
                  <a:pt x="805" y="16"/>
                  <a:pt x="805" y="16"/>
                  <a:pt x="805" y="16"/>
                </a:cubicBezTo>
                <a:cubicBezTo>
                  <a:pt x="830" y="16"/>
                  <a:pt x="830" y="16"/>
                  <a:pt x="830" y="16"/>
                </a:cubicBezTo>
                <a:cubicBezTo>
                  <a:pt x="857" y="87"/>
                  <a:pt x="857" y="87"/>
                  <a:pt x="857" y="87"/>
                </a:cubicBezTo>
                <a:cubicBezTo>
                  <a:pt x="883" y="16"/>
                  <a:pt x="883" y="16"/>
                  <a:pt x="883" y="16"/>
                </a:cubicBezTo>
                <a:cubicBezTo>
                  <a:pt x="908" y="16"/>
                  <a:pt x="908" y="16"/>
                  <a:pt x="908" y="16"/>
                </a:cubicBezTo>
                <a:cubicBezTo>
                  <a:pt x="908" y="117"/>
                  <a:pt x="908" y="117"/>
                  <a:pt x="908" y="117"/>
                </a:cubicBezTo>
                <a:cubicBezTo>
                  <a:pt x="888" y="117"/>
                  <a:pt x="888" y="117"/>
                  <a:pt x="888" y="117"/>
                </a:cubicBezTo>
                <a:cubicBezTo>
                  <a:pt x="888" y="51"/>
                  <a:pt x="888" y="51"/>
                  <a:pt x="888" y="51"/>
                </a:cubicBezTo>
                <a:cubicBezTo>
                  <a:pt x="864" y="117"/>
                  <a:pt x="864" y="117"/>
                  <a:pt x="864" y="117"/>
                </a:cubicBezTo>
                <a:lnTo>
                  <a:pt x="849" y="117"/>
                </a:lnTo>
                <a:close/>
                <a:moveTo>
                  <a:pt x="311" y="146"/>
                </a:moveTo>
                <a:cubicBezTo>
                  <a:pt x="311" y="247"/>
                  <a:pt x="311" y="247"/>
                  <a:pt x="311" y="247"/>
                </a:cubicBezTo>
                <a:cubicBezTo>
                  <a:pt x="290" y="247"/>
                  <a:pt x="290" y="247"/>
                  <a:pt x="290" y="247"/>
                </a:cubicBezTo>
                <a:cubicBezTo>
                  <a:pt x="290" y="205"/>
                  <a:pt x="290" y="205"/>
                  <a:pt x="290" y="205"/>
                </a:cubicBezTo>
                <a:cubicBezTo>
                  <a:pt x="244" y="205"/>
                  <a:pt x="244" y="205"/>
                  <a:pt x="244" y="205"/>
                </a:cubicBezTo>
                <a:cubicBezTo>
                  <a:pt x="244" y="247"/>
                  <a:pt x="244" y="247"/>
                  <a:pt x="244" y="247"/>
                </a:cubicBezTo>
                <a:cubicBezTo>
                  <a:pt x="223" y="247"/>
                  <a:pt x="223" y="247"/>
                  <a:pt x="223" y="247"/>
                </a:cubicBezTo>
                <a:cubicBezTo>
                  <a:pt x="223" y="146"/>
                  <a:pt x="223" y="146"/>
                  <a:pt x="223" y="146"/>
                </a:cubicBezTo>
                <a:cubicBezTo>
                  <a:pt x="244" y="146"/>
                  <a:pt x="244" y="146"/>
                  <a:pt x="244" y="146"/>
                </a:cubicBezTo>
                <a:cubicBezTo>
                  <a:pt x="244" y="186"/>
                  <a:pt x="244" y="186"/>
                  <a:pt x="244" y="186"/>
                </a:cubicBezTo>
                <a:cubicBezTo>
                  <a:pt x="290" y="186"/>
                  <a:pt x="290" y="186"/>
                  <a:pt x="290" y="186"/>
                </a:cubicBezTo>
                <a:cubicBezTo>
                  <a:pt x="290" y="146"/>
                  <a:pt x="290" y="146"/>
                  <a:pt x="290" y="146"/>
                </a:cubicBezTo>
                <a:lnTo>
                  <a:pt x="311" y="146"/>
                </a:lnTo>
                <a:close/>
                <a:moveTo>
                  <a:pt x="369" y="230"/>
                </a:moveTo>
                <a:cubicBezTo>
                  <a:pt x="353" y="230"/>
                  <a:pt x="343" y="216"/>
                  <a:pt x="343" y="197"/>
                </a:cubicBezTo>
                <a:cubicBezTo>
                  <a:pt x="343" y="177"/>
                  <a:pt x="353" y="163"/>
                  <a:pt x="369" y="163"/>
                </a:cubicBezTo>
                <a:cubicBezTo>
                  <a:pt x="385" y="163"/>
                  <a:pt x="396" y="177"/>
                  <a:pt x="396" y="197"/>
                </a:cubicBezTo>
                <a:cubicBezTo>
                  <a:pt x="396" y="216"/>
                  <a:pt x="385" y="230"/>
                  <a:pt x="369" y="230"/>
                </a:cubicBezTo>
                <a:moveTo>
                  <a:pt x="369" y="145"/>
                </a:moveTo>
                <a:cubicBezTo>
                  <a:pt x="341" y="145"/>
                  <a:pt x="322" y="166"/>
                  <a:pt x="322" y="197"/>
                </a:cubicBezTo>
                <a:cubicBezTo>
                  <a:pt x="322" y="227"/>
                  <a:pt x="341" y="249"/>
                  <a:pt x="369" y="249"/>
                </a:cubicBezTo>
                <a:cubicBezTo>
                  <a:pt x="397" y="249"/>
                  <a:pt x="417" y="227"/>
                  <a:pt x="417" y="197"/>
                </a:cubicBezTo>
                <a:cubicBezTo>
                  <a:pt x="417" y="166"/>
                  <a:pt x="397" y="145"/>
                  <a:pt x="369" y="145"/>
                </a:cubicBezTo>
                <a:moveTo>
                  <a:pt x="428" y="207"/>
                </a:moveTo>
                <a:cubicBezTo>
                  <a:pt x="428" y="146"/>
                  <a:pt x="428" y="146"/>
                  <a:pt x="428" y="146"/>
                </a:cubicBezTo>
                <a:cubicBezTo>
                  <a:pt x="449" y="146"/>
                  <a:pt x="449" y="146"/>
                  <a:pt x="449" y="146"/>
                </a:cubicBezTo>
                <a:cubicBezTo>
                  <a:pt x="449" y="204"/>
                  <a:pt x="449" y="204"/>
                  <a:pt x="449" y="204"/>
                </a:cubicBezTo>
                <a:cubicBezTo>
                  <a:pt x="449" y="222"/>
                  <a:pt x="457" y="230"/>
                  <a:pt x="470" y="230"/>
                </a:cubicBezTo>
                <a:cubicBezTo>
                  <a:pt x="483" y="230"/>
                  <a:pt x="491" y="222"/>
                  <a:pt x="491" y="204"/>
                </a:cubicBezTo>
                <a:cubicBezTo>
                  <a:pt x="491" y="146"/>
                  <a:pt x="491" y="146"/>
                  <a:pt x="491" y="146"/>
                </a:cubicBezTo>
                <a:cubicBezTo>
                  <a:pt x="512" y="146"/>
                  <a:pt x="512" y="146"/>
                  <a:pt x="512" y="146"/>
                </a:cubicBezTo>
                <a:cubicBezTo>
                  <a:pt x="512" y="207"/>
                  <a:pt x="512" y="207"/>
                  <a:pt x="512" y="207"/>
                </a:cubicBezTo>
                <a:cubicBezTo>
                  <a:pt x="512" y="234"/>
                  <a:pt x="495" y="249"/>
                  <a:pt x="470" y="249"/>
                </a:cubicBezTo>
                <a:cubicBezTo>
                  <a:pt x="445" y="249"/>
                  <a:pt x="428" y="234"/>
                  <a:pt x="428" y="207"/>
                </a:cubicBezTo>
                <a:moveTo>
                  <a:pt x="543" y="218"/>
                </a:moveTo>
                <a:cubicBezTo>
                  <a:pt x="546" y="227"/>
                  <a:pt x="554" y="231"/>
                  <a:pt x="563" y="231"/>
                </a:cubicBezTo>
                <a:cubicBezTo>
                  <a:pt x="574" y="231"/>
                  <a:pt x="580" y="227"/>
                  <a:pt x="580" y="219"/>
                </a:cubicBezTo>
                <a:cubicBezTo>
                  <a:pt x="580" y="213"/>
                  <a:pt x="577" y="209"/>
                  <a:pt x="568" y="207"/>
                </a:cubicBezTo>
                <a:cubicBezTo>
                  <a:pt x="550" y="203"/>
                  <a:pt x="550" y="203"/>
                  <a:pt x="550" y="203"/>
                </a:cubicBezTo>
                <a:cubicBezTo>
                  <a:pt x="535" y="200"/>
                  <a:pt x="524" y="192"/>
                  <a:pt x="524" y="176"/>
                </a:cubicBezTo>
                <a:cubicBezTo>
                  <a:pt x="524" y="157"/>
                  <a:pt x="539" y="145"/>
                  <a:pt x="561" y="145"/>
                </a:cubicBezTo>
                <a:cubicBezTo>
                  <a:pt x="584" y="145"/>
                  <a:pt x="597" y="157"/>
                  <a:pt x="600" y="174"/>
                </a:cubicBezTo>
                <a:cubicBezTo>
                  <a:pt x="579" y="174"/>
                  <a:pt x="579" y="174"/>
                  <a:pt x="579" y="174"/>
                </a:cubicBezTo>
                <a:cubicBezTo>
                  <a:pt x="577" y="167"/>
                  <a:pt x="571" y="162"/>
                  <a:pt x="561" y="162"/>
                </a:cubicBezTo>
                <a:cubicBezTo>
                  <a:pt x="551" y="162"/>
                  <a:pt x="545" y="166"/>
                  <a:pt x="545" y="174"/>
                </a:cubicBezTo>
                <a:cubicBezTo>
                  <a:pt x="545" y="179"/>
                  <a:pt x="549" y="183"/>
                  <a:pt x="556" y="185"/>
                </a:cubicBezTo>
                <a:cubicBezTo>
                  <a:pt x="575" y="189"/>
                  <a:pt x="575" y="189"/>
                  <a:pt x="575" y="189"/>
                </a:cubicBezTo>
                <a:cubicBezTo>
                  <a:pt x="591" y="193"/>
                  <a:pt x="601" y="202"/>
                  <a:pt x="601" y="217"/>
                </a:cubicBezTo>
                <a:cubicBezTo>
                  <a:pt x="601" y="237"/>
                  <a:pt x="585" y="249"/>
                  <a:pt x="564" y="249"/>
                </a:cubicBezTo>
                <a:cubicBezTo>
                  <a:pt x="541" y="249"/>
                  <a:pt x="525" y="238"/>
                  <a:pt x="522" y="218"/>
                </a:cubicBezTo>
                <a:lnTo>
                  <a:pt x="543" y="218"/>
                </a:lnTo>
                <a:close/>
                <a:moveTo>
                  <a:pt x="681" y="146"/>
                </a:moveTo>
                <a:cubicBezTo>
                  <a:pt x="681" y="165"/>
                  <a:pt x="681" y="165"/>
                  <a:pt x="681" y="165"/>
                </a:cubicBezTo>
                <a:cubicBezTo>
                  <a:pt x="633" y="165"/>
                  <a:pt x="633" y="165"/>
                  <a:pt x="633" y="165"/>
                </a:cubicBezTo>
                <a:cubicBezTo>
                  <a:pt x="633" y="187"/>
                  <a:pt x="633" y="187"/>
                  <a:pt x="633" y="187"/>
                </a:cubicBezTo>
                <a:cubicBezTo>
                  <a:pt x="676" y="187"/>
                  <a:pt x="676" y="187"/>
                  <a:pt x="676" y="187"/>
                </a:cubicBezTo>
                <a:cubicBezTo>
                  <a:pt x="676" y="205"/>
                  <a:pt x="676" y="205"/>
                  <a:pt x="676" y="205"/>
                </a:cubicBezTo>
                <a:cubicBezTo>
                  <a:pt x="633" y="205"/>
                  <a:pt x="633" y="205"/>
                  <a:pt x="633" y="205"/>
                </a:cubicBezTo>
                <a:cubicBezTo>
                  <a:pt x="633" y="229"/>
                  <a:pt x="633" y="229"/>
                  <a:pt x="633" y="229"/>
                </a:cubicBezTo>
                <a:cubicBezTo>
                  <a:pt x="681" y="229"/>
                  <a:pt x="681" y="229"/>
                  <a:pt x="681" y="229"/>
                </a:cubicBezTo>
                <a:cubicBezTo>
                  <a:pt x="681" y="247"/>
                  <a:pt x="681" y="247"/>
                  <a:pt x="681" y="247"/>
                </a:cubicBezTo>
                <a:cubicBezTo>
                  <a:pt x="612" y="247"/>
                  <a:pt x="612" y="247"/>
                  <a:pt x="612" y="247"/>
                </a:cubicBezTo>
                <a:cubicBezTo>
                  <a:pt x="612" y="146"/>
                  <a:pt x="612" y="146"/>
                  <a:pt x="612" y="146"/>
                </a:cubicBezTo>
                <a:lnTo>
                  <a:pt x="681" y="146"/>
                </a:lnTo>
                <a:close/>
                <a:moveTo>
                  <a:pt x="268" y="14"/>
                </a:moveTo>
                <a:cubicBezTo>
                  <a:pt x="292" y="14"/>
                  <a:pt x="308" y="28"/>
                  <a:pt x="312" y="48"/>
                </a:cubicBezTo>
                <a:cubicBezTo>
                  <a:pt x="291" y="48"/>
                  <a:pt x="291" y="48"/>
                  <a:pt x="291" y="48"/>
                </a:cubicBezTo>
                <a:cubicBezTo>
                  <a:pt x="287" y="39"/>
                  <a:pt x="279" y="33"/>
                  <a:pt x="268" y="33"/>
                </a:cubicBezTo>
                <a:cubicBezTo>
                  <a:pt x="252" y="33"/>
                  <a:pt x="241" y="47"/>
                  <a:pt x="241" y="66"/>
                </a:cubicBezTo>
                <a:cubicBezTo>
                  <a:pt x="241" y="85"/>
                  <a:pt x="252" y="99"/>
                  <a:pt x="268" y="99"/>
                </a:cubicBezTo>
                <a:cubicBezTo>
                  <a:pt x="279" y="99"/>
                  <a:pt x="287" y="93"/>
                  <a:pt x="291" y="84"/>
                </a:cubicBezTo>
                <a:cubicBezTo>
                  <a:pt x="312" y="84"/>
                  <a:pt x="312" y="84"/>
                  <a:pt x="312" y="84"/>
                </a:cubicBezTo>
                <a:cubicBezTo>
                  <a:pt x="308" y="104"/>
                  <a:pt x="292" y="118"/>
                  <a:pt x="268" y="118"/>
                </a:cubicBezTo>
                <a:cubicBezTo>
                  <a:pt x="241" y="118"/>
                  <a:pt x="220" y="97"/>
                  <a:pt x="220" y="66"/>
                </a:cubicBezTo>
                <a:cubicBezTo>
                  <a:pt x="220" y="35"/>
                  <a:pt x="241" y="14"/>
                  <a:pt x="268" y="14"/>
                </a:cubicBezTo>
                <a:moveTo>
                  <a:pt x="156" y="63"/>
                </a:moveTo>
                <a:cubicBezTo>
                  <a:pt x="153" y="63"/>
                  <a:pt x="151" y="60"/>
                  <a:pt x="152" y="57"/>
                </a:cubicBezTo>
                <a:cubicBezTo>
                  <a:pt x="153" y="54"/>
                  <a:pt x="156" y="53"/>
                  <a:pt x="158" y="54"/>
                </a:cubicBezTo>
                <a:cubicBezTo>
                  <a:pt x="161" y="54"/>
                  <a:pt x="163" y="57"/>
                  <a:pt x="162" y="60"/>
                </a:cubicBezTo>
                <a:cubicBezTo>
                  <a:pt x="161" y="63"/>
                  <a:pt x="158" y="64"/>
                  <a:pt x="156" y="63"/>
                </a:cubicBezTo>
                <a:moveTo>
                  <a:pt x="154" y="34"/>
                </a:moveTo>
                <a:cubicBezTo>
                  <a:pt x="154" y="44"/>
                  <a:pt x="145" y="52"/>
                  <a:pt x="138" y="58"/>
                </a:cubicBezTo>
                <a:cubicBezTo>
                  <a:pt x="137" y="58"/>
                  <a:pt x="137" y="59"/>
                  <a:pt x="136" y="60"/>
                </a:cubicBezTo>
                <a:cubicBezTo>
                  <a:pt x="134" y="62"/>
                  <a:pt x="131" y="63"/>
                  <a:pt x="129" y="65"/>
                </a:cubicBezTo>
                <a:cubicBezTo>
                  <a:pt x="127" y="66"/>
                  <a:pt x="124" y="69"/>
                  <a:pt x="123" y="70"/>
                </a:cubicBezTo>
                <a:cubicBezTo>
                  <a:pt x="123" y="72"/>
                  <a:pt x="125" y="74"/>
                  <a:pt x="125" y="74"/>
                </a:cubicBezTo>
                <a:cubicBezTo>
                  <a:pt x="129" y="77"/>
                  <a:pt x="133" y="80"/>
                  <a:pt x="132" y="86"/>
                </a:cubicBezTo>
                <a:cubicBezTo>
                  <a:pt x="131" y="89"/>
                  <a:pt x="129" y="91"/>
                  <a:pt x="128" y="92"/>
                </a:cubicBezTo>
                <a:cubicBezTo>
                  <a:pt x="126" y="93"/>
                  <a:pt x="126" y="94"/>
                  <a:pt x="126" y="94"/>
                </a:cubicBezTo>
                <a:cubicBezTo>
                  <a:pt x="126" y="95"/>
                  <a:pt x="127" y="96"/>
                  <a:pt x="128" y="97"/>
                </a:cubicBezTo>
                <a:cubicBezTo>
                  <a:pt x="130" y="98"/>
                  <a:pt x="132" y="101"/>
                  <a:pt x="132" y="105"/>
                </a:cubicBezTo>
                <a:cubicBezTo>
                  <a:pt x="131" y="109"/>
                  <a:pt x="128" y="110"/>
                  <a:pt x="126" y="111"/>
                </a:cubicBezTo>
                <a:cubicBezTo>
                  <a:pt x="124" y="112"/>
                  <a:pt x="124" y="112"/>
                  <a:pt x="124" y="112"/>
                </a:cubicBezTo>
                <a:cubicBezTo>
                  <a:pt x="124" y="113"/>
                  <a:pt x="124" y="113"/>
                  <a:pt x="126" y="115"/>
                </a:cubicBezTo>
                <a:cubicBezTo>
                  <a:pt x="127" y="117"/>
                  <a:pt x="129" y="119"/>
                  <a:pt x="128" y="123"/>
                </a:cubicBezTo>
                <a:cubicBezTo>
                  <a:pt x="128" y="125"/>
                  <a:pt x="127" y="127"/>
                  <a:pt x="125" y="129"/>
                </a:cubicBezTo>
                <a:cubicBezTo>
                  <a:pt x="124" y="131"/>
                  <a:pt x="123" y="132"/>
                  <a:pt x="123" y="134"/>
                </a:cubicBezTo>
                <a:cubicBezTo>
                  <a:pt x="122" y="136"/>
                  <a:pt x="123" y="137"/>
                  <a:pt x="124" y="139"/>
                </a:cubicBezTo>
                <a:cubicBezTo>
                  <a:pt x="125" y="140"/>
                  <a:pt x="127" y="141"/>
                  <a:pt x="130" y="141"/>
                </a:cubicBezTo>
                <a:cubicBezTo>
                  <a:pt x="132" y="141"/>
                  <a:pt x="133" y="141"/>
                  <a:pt x="135" y="141"/>
                </a:cubicBezTo>
                <a:cubicBezTo>
                  <a:pt x="144" y="142"/>
                  <a:pt x="153" y="142"/>
                  <a:pt x="157" y="150"/>
                </a:cubicBezTo>
                <a:cubicBezTo>
                  <a:pt x="158" y="151"/>
                  <a:pt x="158" y="152"/>
                  <a:pt x="159" y="154"/>
                </a:cubicBezTo>
                <a:cubicBezTo>
                  <a:pt x="172" y="138"/>
                  <a:pt x="180" y="117"/>
                  <a:pt x="180" y="96"/>
                </a:cubicBezTo>
                <a:cubicBezTo>
                  <a:pt x="179" y="73"/>
                  <a:pt x="170" y="51"/>
                  <a:pt x="154" y="34"/>
                </a:cubicBezTo>
                <a:moveTo>
                  <a:pt x="136" y="19"/>
                </a:moveTo>
                <a:cubicBezTo>
                  <a:pt x="127" y="14"/>
                  <a:pt x="119" y="12"/>
                  <a:pt x="114" y="15"/>
                </a:cubicBezTo>
                <a:cubicBezTo>
                  <a:pt x="107" y="19"/>
                  <a:pt x="105" y="29"/>
                  <a:pt x="105" y="34"/>
                </a:cubicBezTo>
                <a:cubicBezTo>
                  <a:pt x="105" y="36"/>
                  <a:pt x="105" y="39"/>
                  <a:pt x="105" y="41"/>
                </a:cubicBezTo>
                <a:cubicBezTo>
                  <a:pt x="106" y="46"/>
                  <a:pt x="106" y="50"/>
                  <a:pt x="104" y="54"/>
                </a:cubicBezTo>
                <a:cubicBezTo>
                  <a:pt x="101" y="57"/>
                  <a:pt x="97" y="59"/>
                  <a:pt x="92" y="58"/>
                </a:cubicBezTo>
                <a:cubicBezTo>
                  <a:pt x="88" y="57"/>
                  <a:pt x="87" y="57"/>
                  <a:pt x="86" y="58"/>
                </a:cubicBezTo>
                <a:cubicBezTo>
                  <a:pt x="85" y="58"/>
                  <a:pt x="85" y="59"/>
                  <a:pt x="85" y="61"/>
                </a:cubicBezTo>
                <a:cubicBezTo>
                  <a:pt x="85" y="63"/>
                  <a:pt x="85" y="66"/>
                  <a:pt x="83" y="68"/>
                </a:cubicBezTo>
                <a:cubicBezTo>
                  <a:pt x="81" y="71"/>
                  <a:pt x="77" y="71"/>
                  <a:pt x="74" y="70"/>
                </a:cubicBezTo>
                <a:cubicBezTo>
                  <a:pt x="73" y="70"/>
                  <a:pt x="72" y="70"/>
                  <a:pt x="71" y="70"/>
                </a:cubicBezTo>
                <a:cubicBezTo>
                  <a:pt x="71" y="70"/>
                  <a:pt x="72" y="71"/>
                  <a:pt x="72" y="72"/>
                </a:cubicBezTo>
                <a:cubicBezTo>
                  <a:pt x="72" y="74"/>
                  <a:pt x="73" y="77"/>
                  <a:pt x="71" y="81"/>
                </a:cubicBezTo>
                <a:cubicBezTo>
                  <a:pt x="68" y="84"/>
                  <a:pt x="65" y="84"/>
                  <a:pt x="62" y="84"/>
                </a:cubicBezTo>
                <a:cubicBezTo>
                  <a:pt x="61" y="84"/>
                  <a:pt x="60" y="84"/>
                  <a:pt x="60" y="84"/>
                </a:cubicBezTo>
                <a:cubicBezTo>
                  <a:pt x="59" y="85"/>
                  <a:pt x="59" y="86"/>
                  <a:pt x="59" y="88"/>
                </a:cubicBezTo>
                <a:cubicBezTo>
                  <a:pt x="58" y="90"/>
                  <a:pt x="57" y="94"/>
                  <a:pt x="54" y="97"/>
                </a:cubicBezTo>
                <a:cubicBezTo>
                  <a:pt x="53" y="97"/>
                  <a:pt x="53" y="97"/>
                  <a:pt x="53" y="98"/>
                </a:cubicBezTo>
                <a:cubicBezTo>
                  <a:pt x="53" y="98"/>
                  <a:pt x="54" y="98"/>
                  <a:pt x="54" y="98"/>
                </a:cubicBezTo>
                <a:cubicBezTo>
                  <a:pt x="61" y="99"/>
                  <a:pt x="68" y="99"/>
                  <a:pt x="71" y="104"/>
                </a:cubicBezTo>
                <a:cubicBezTo>
                  <a:pt x="74" y="108"/>
                  <a:pt x="74" y="113"/>
                  <a:pt x="72" y="117"/>
                </a:cubicBezTo>
                <a:cubicBezTo>
                  <a:pt x="71" y="119"/>
                  <a:pt x="71" y="119"/>
                  <a:pt x="71" y="119"/>
                </a:cubicBezTo>
                <a:cubicBezTo>
                  <a:pt x="69" y="122"/>
                  <a:pt x="69" y="122"/>
                  <a:pt x="70" y="123"/>
                </a:cubicBezTo>
                <a:cubicBezTo>
                  <a:pt x="70" y="123"/>
                  <a:pt x="71" y="124"/>
                  <a:pt x="72" y="124"/>
                </a:cubicBezTo>
                <a:cubicBezTo>
                  <a:pt x="74" y="124"/>
                  <a:pt x="78" y="124"/>
                  <a:pt x="80" y="127"/>
                </a:cubicBezTo>
                <a:cubicBezTo>
                  <a:pt x="83" y="131"/>
                  <a:pt x="81" y="135"/>
                  <a:pt x="80" y="138"/>
                </a:cubicBezTo>
                <a:cubicBezTo>
                  <a:pt x="80" y="138"/>
                  <a:pt x="79" y="139"/>
                  <a:pt x="79" y="140"/>
                </a:cubicBezTo>
                <a:cubicBezTo>
                  <a:pt x="79" y="140"/>
                  <a:pt x="80" y="140"/>
                  <a:pt x="81" y="140"/>
                </a:cubicBezTo>
                <a:cubicBezTo>
                  <a:pt x="83" y="140"/>
                  <a:pt x="87" y="140"/>
                  <a:pt x="89" y="144"/>
                </a:cubicBezTo>
                <a:cubicBezTo>
                  <a:pt x="92" y="148"/>
                  <a:pt x="91" y="151"/>
                  <a:pt x="90" y="153"/>
                </a:cubicBezTo>
                <a:cubicBezTo>
                  <a:pt x="90" y="155"/>
                  <a:pt x="90" y="155"/>
                  <a:pt x="90" y="155"/>
                </a:cubicBezTo>
                <a:cubicBezTo>
                  <a:pt x="90" y="156"/>
                  <a:pt x="92" y="157"/>
                  <a:pt x="93" y="157"/>
                </a:cubicBezTo>
                <a:cubicBezTo>
                  <a:pt x="95" y="159"/>
                  <a:pt x="98" y="160"/>
                  <a:pt x="100" y="164"/>
                </a:cubicBezTo>
                <a:cubicBezTo>
                  <a:pt x="103" y="167"/>
                  <a:pt x="103" y="171"/>
                  <a:pt x="102" y="175"/>
                </a:cubicBezTo>
                <a:cubicBezTo>
                  <a:pt x="102" y="177"/>
                  <a:pt x="100" y="181"/>
                  <a:pt x="94" y="185"/>
                </a:cubicBezTo>
                <a:cubicBezTo>
                  <a:pt x="93" y="185"/>
                  <a:pt x="92" y="185"/>
                  <a:pt x="91" y="186"/>
                </a:cubicBezTo>
                <a:cubicBezTo>
                  <a:pt x="108" y="186"/>
                  <a:pt x="124" y="181"/>
                  <a:pt x="138" y="172"/>
                </a:cubicBezTo>
                <a:cubicBezTo>
                  <a:pt x="151" y="164"/>
                  <a:pt x="153" y="157"/>
                  <a:pt x="151" y="153"/>
                </a:cubicBezTo>
                <a:cubicBezTo>
                  <a:pt x="149" y="149"/>
                  <a:pt x="144" y="149"/>
                  <a:pt x="135" y="148"/>
                </a:cubicBezTo>
                <a:cubicBezTo>
                  <a:pt x="133" y="148"/>
                  <a:pt x="131" y="148"/>
                  <a:pt x="130" y="148"/>
                </a:cubicBezTo>
                <a:cubicBezTo>
                  <a:pt x="123" y="148"/>
                  <a:pt x="120" y="145"/>
                  <a:pt x="118" y="143"/>
                </a:cubicBezTo>
                <a:cubicBezTo>
                  <a:pt x="116" y="141"/>
                  <a:pt x="115" y="137"/>
                  <a:pt x="116" y="133"/>
                </a:cubicBezTo>
                <a:cubicBezTo>
                  <a:pt x="116" y="129"/>
                  <a:pt x="118" y="127"/>
                  <a:pt x="120" y="125"/>
                </a:cubicBezTo>
                <a:cubicBezTo>
                  <a:pt x="121" y="123"/>
                  <a:pt x="121" y="122"/>
                  <a:pt x="121" y="122"/>
                </a:cubicBezTo>
                <a:cubicBezTo>
                  <a:pt x="121" y="121"/>
                  <a:pt x="121" y="121"/>
                  <a:pt x="120" y="119"/>
                </a:cubicBezTo>
                <a:cubicBezTo>
                  <a:pt x="119" y="118"/>
                  <a:pt x="116" y="115"/>
                  <a:pt x="117" y="111"/>
                </a:cubicBezTo>
                <a:cubicBezTo>
                  <a:pt x="118" y="107"/>
                  <a:pt x="121" y="105"/>
                  <a:pt x="123" y="105"/>
                </a:cubicBezTo>
                <a:cubicBezTo>
                  <a:pt x="124" y="104"/>
                  <a:pt x="125" y="104"/>
                  <a:pt x="125" y="104"/>
                </a:cubicBezTo>
                <a:cubicBezTo>
                  <a:pt x="125" y="103"/>
                  <a:pt x="124" y="102"/>
                  <a:pt x="123" y="102"/>
                </a:cubicBezTo>
                <a:cubicBezTo>
                  <a:pt x="121" y="100"/>
                  <a:pt x="118" y="97"/>
                  <a:pt x="119" y="93"/>
                </a:cubicBezTo>
                <a:cubicBezTo>
                  <a:pt x="119" y="90"/>
                  <a:pt x="122" y="88"/>
                  <a:pt x="123" y="87"/>
                </a:cubicBezTo>
                <a:cubicBezTo>
                  <a:pt x="124" y="86"/>
                  <a:pt x="125" y="85"/>
                  <a:pt x="125" y="85"/>
                </a:cubicBezTo>
                <a:cubicBezTo>
                  <a:pt x="125" y="83"/>
                  <a:pt x="125" y="83"/>
                  <a:pt x="121" y="80"/>
                </a:cubicBezTo>
                <a:cubicBezTo>
                  <a:pt x="117" y="77"/>
                  <a:pt x="115" y="72"/>
                  <a:pt x="117" y="68"/>
                </a:cubicBezTo>
                <a:cubicBezTo>
                  <a:pt x="118" y="64"/>
                  <a:pt x="121" y="62"/>
                  <a:pt x="125" y="59"/>
                </a:cubicBezTo>
                <a:cubicBezTo>
                  <a:pt x="127" y="58"/>
                  <a:pt x="129" y="56"/>
                  <a:pt x="131" y="55"/>
                </a:cubicBezTo>
                <a:cubicBezTo>
                  <a:pt x="132" y="54"/>
                  <a:pt x="133" y="53"/>
                  <a:pt x="134" y="52"/>
                </a:cubicBezTo>
                <a:cubicBezTo>
                  <a:pt x="139" y="48"/>
                  <a:pt x="148" y="40"/>
                  <a:pt x="147" y="33"/>
                </a:cubicBezTo>
                <a:cubicBezTo>
                  <a:pt x="147" y="28"/>
                  <a:pt x="143" y="24"/>
                  <a:pt x="136" y="19"/>
                </a:cubicBezTo>
                <a:moveTo>
                  <a:pt x="93" y="20"/>
                </a:moveTo>
                <a:cubicBezTo>
                  <a:pt x="92" y="23"/>
                  <a:pt x="89" y="25"/>
                  <a:pt x="87" y="24"/>
                </a:cubicBezTo>
                <a:cubicBezTo>
                  <a:pt x="84" y="23"/>
                  <a:pt x="82" y="20"/>
                  <a:pt x="83" y="18"/>
                </a:cubicBezTo>
                <a:cubicBezTo>
                  <a:pt x="84" y="15"/>
                  <a:pt x="87" y="13"/>
                  <a:pt x="89" y="14"/>
                </a:cubicBezTo>
                <a:cubicBezTo>
                  <a:pt x="92" y="15"/>
                  <a:pt x="94" y="18"/>
                  <a:pt x="93" y="20"/>
                </a:cubicBezTo>
                <a:moveTo>
                  <a:pt x="90" y="7"/>
                </a:moveTo>
                <a:cubicBezTo>
                  <a:pt x="90" y="7"/>
                  <a:pt x="90" y="7"/>
                  <a:pt x="90" y="7"/>
                </a:cubicBezTo>
                <a:cubicBezTo>
                  <a:pt x="66" y="7"/>
                  <a:pt x="43" y="16"/>
                  <a:pt x="26" y="33"/>
                </a:cubicBezTo>
                <a:cubicBezTo>
                  <a:pt x="13" y="46"/>
                  <a:pt x="5" y="63"/>
                  <a:pt x="2" y="81"/>
                </a:cubicBezTo>
                <a:cubicBezTo>
                  <a:pt x="4" y="79"/>
                  <a:pt x="6" y="78"/>
                  <a:pt x="8" y="78"/>
                </a:cubicBezTo>
                <a:cubicBezTo>
                  <a:pt x="20" y="74"/>
                  <a:pt x="29" y="83"/>
                  <a:pt x="36" y="90"/>
                </a:cubicBezTo>
                <a:cubicBezTo>
                  <a:pt x="36" y="90"/>
                  <a:pt x="36" y="90"/>
                  <a:pt x="36" y="90"/>
                </a:cubicBezTo>
                <a:cubicBezTo>
                  <a:pt x="36" y="90"/>
                  <a:pt x="36" y="90"/>
                  <a:pt x="36" y="90"/>
                </a:cubicBezTo>
                <a:cubicBezTo>
                  <a:pt x="38" y="92"/>
                  <a:pt x="41" y="93"/>
                  <a:pt x="43" y="94"/>
                </a:cubicBezTo>
                <a:cubicBezTo>
                  <a:pt x="46" y="94"/>
                  <a:pt x="48" y="93"/>
                  <a:pt x="49" y="92"/>
                </a:cubicBezTo>
                <a:cubicBezTo>
                  <a:pt x="50" y="90"/>
                  <a:pt x="51" y="88"/>
                  <a:pt x="52" y="86"/>
                </a:cubicBezTo>
                <a:cubicBezTo>
                  <a:pt x="52" y="84"/>
                  <a:pt x="53" y="81"/>
                  <a:pt x="55" y="80"/>
                </a:cubicBezTo>
                <a:cubicBezTo>
                  <a:pt x="57" y="77"/>
                  <a:pt x="60" y="77"/>
                  <a:pt x="62" y="77"/>
                </a:cubicBezTo>
                <a:cubicBezTo>
                  <a:pt x="64" y="77"/>
                  <a:pt x="65" y="77"/>
                  <a:pt x="65" y="76"/>
                </a:cubicBezTo>
                <a:cubicBezTo>
                  <a:pt x="66" y="76"/>
                  <a:pt x="66" y="75"/>
                  <a:pt x="65" y="74"/>
                </a:cubicBezTo>
                <a:cubicBezTo>
                  <a:pt x="65" y="72"/>
                  <a:pt x="64" y="68"/>
                  <a:pt x="66" y="65"/>
                </a:cubicBezTo>
                <a:cubicBezTo>
                  <a:pt x="69" y="62"/>
                  <a:pt x="73" y="63"/>
                  <a:pt x="75" y="63"/>
                </a:cubicBezTo>
                <a:cubicBezTo>
                  <a:pt x="76" y="63"/>
                  <a:pt x="77" y="64"/>
                  <a:pt x="78" y="63"/>
                </a:cubicBezTo>
                <a:cubicBezTo>
                  <a:pt x="78" y="63"/>
                  <a:pt x="78" y="62"/>
                  <a:pt x="78" y="61"/>
                </a:cubicBezTo>
                <a:cubicBezTo>
                  <a:pt x="78" y="58"/>
                  <a:pt x="78" y="56"/>
                  <a:pt x="81" y="53"/>
                </a:cubicBezTo>
                <a:cubicBezTo>
                  <a:pt x="85" y="49"/>
                  <a:pt x="91" y="50"/>
                  <a:pt x="94" y="51"/>
                </a:cubicBezTo>
                <a:cubicBezTo>
                  <a:pt x="95" y="51"/>
                  <a:pt x="97" y="51"/>
                  <a:pt x="98" y="50"/>
                </a:cubicBezTo>
                <a:cubicBezTo>
                  <a:pt x="99" y="49"/>
                  <a:pt x="98" y="45"/>
                  <a:pt x="98" y="42"/>
                </a:cubicBezTo>
                <a:cubicBezTo>
                  <a:pt x="98" y="39"/>
                  <a:pt x="98" y="36"/>
                  <a:pt x="98" y="34"/>
                </a:cubicBezTo>
                <a:cubicBezTo>
                  <a:pt x="98" y="25"/>
                  <a:pt x="101" y="14"/>
                  <a:pt x="110" y="9"/>
                </a:cubicBezTo>
                <a:cubicBezTo>
                  <a:pt x="110" y="9"/>
                  <a:pt x="110" y="9"/>
                  <a:pt x="110" y="9"/>
                </a:cubicBezTo>
                <a:cubicBezTo>
                  <a:pt x="104" y="8"/>
                  <a:pt x="97" y="7"/>
                  <a:pt x="90" y="7"/>
                </a:cubicBezTo>
                <a:moveTo>
                  <a:pt x="29" y="109"/>
                </a:moveTo>
                <a:cubicBezTo>
                  <a:pt x="28" y="112"/>
                  <a:pt x="26" y="113"/>
                  <a:pt x="23" y="112"/>
                </a:cubicBezTo>
                <a:cubicBezTo>
                  <a:pt x="20" y="112"/>
                  <a:pt x="19" y="109"/>
                  <a:pt x="19" y="106"/>
                </a:cubicBezTo>
                <a:cubicBezTo>
                  <a:pt x="20" y="103"/>
                  <a:pt x="23" y="102"/>
                  <a:pt x="26" y="103"/>
                </a:cubicBezTo>
                <a:cubicBezTo>
                  <a:pt x="28" y="103"/>
                  <a:pt x="30" y="106"/>
                  <a:pt x="29" y="109"/>
                </a:cubicBezTo>
                <a:moveTo>
                  <a:pt x="95" y="168"/>
                </a:moveTo>
                <a:cubicBezTo>
                  <a:pt x="93" y="166"/>
                  <a:pt x="91" y="165"/>
                  <a:pt x="90" y="164"/>
                </a:cubicBezTo>
                <a:cubicBezTo>
                  <a:pt x="88" y="163"/>
                  <a:pt x="86" y="161"/>
                  <a:pt x="84" y="159"/>
                </a:cubicBezTo>
                <a:cubicBezTo>
                  <a:pt x="82" y="156"/>
                  <a:pt x="83" y="153"/>
                  <a:pt x="84" y="151"/>
                </a:cubicBezTo>
                <a:cubicBezTo>
                  <a:pt x="84" y="150"/>
                  <a:pt x="84" y="149"/>
                  <a:pt x="83" y="148"/>
                </a:cubicBezTo>
                <a:cubicBezTo>
                  <a:pt x="83" y="147"/>
                  <a:pt x="83" y="147"/>
                  <a:pt x="81" y="147"/>
                </a:cubicBezTo>
                <a:cubicBezTo>
                  <a:pt x="78" y="147"/>
                  <a:pt x="75" y="147"/>
                  <a:pt x="73" y="144"/>
                </a:cubicBezTo>
                <a:cubicBezTo>
                  <a:pt x="71" y="141"/>
                  <a:pt x="72" y="137"/>
                  <a:pt x="73" y="135"/>
                </a:cubicBezTo>
                <a:cubicBezTo>
                  <a:pt x="74" y="133"/>
                  <a:pt x="75" y="132"/>
                  <a:pt x="74" y="131"/>
                </a:cubicBezTo>
                <a:cubicBezTo>
                  <a:pt x="74" y="131"/>
                  <a:pt x="73" y="131"/>
                  <a:pt x="72" y="131"/>
                </a:cubicBezTo>
                <a:cubicBezTo>
                  <a:pt x="69" y="130"/>
                  <a:pt x="66" y="130"/>
                  <a:pt x="64" y="127"/>
                </a:cubicBezTo>
                <a:cubicBezTo>
                  <a:pt x="61" y="123"/>
                  <a:pt x="63" y="119"/>
                  <a:pt x="65" y="115"/>
                </a:cubicBezTo>
                <a:cubicBezTo>
                  <a:pt x="65" y="114"/>
                  <a:pt x="65" y="114"/>
                  <a:pt x="65" y="114"/>
                </a:cubicBezTo>
                <a:cubicBezTo>
                  <a:pt x="67" y="112"/>
                  <a:pt x="66" y="110"/>
                  <a:pt x="65" y="108"/>
                </a:cubicBezTo>
                <a:cubicBezTo>
                  <a:pt x="64" y="106"/>
                  <a:pt x="58" y="105"/>
                  <a:pt x="53" y="105"/>
                </a:cubicBezTo>
                <a:cubicBezTo>
                  <a:pt x="52" y="105"/>
                  <a:pt x="51" y="105"/>
                  <a:pt x="50" y="104"/>
                </a:cubicBezTo>
                <a:cubicBezTo>
                  <a:pt x="44" y="104"/>
                  <a:pt x="37" y="102"/>
                  <a:pt x="31" y="95"/>
                </a:cubicBezTo>
                <a:cubicBezTo>
                  <a:pt x="31" y="95"/>
                  <a:pt x="31" y="95"/>
                  <a:pt x="31" y="95"/>
                </a:cubicBezTo>
                <a:cubicBezTo>
                  <a:pt x="23" y="87"/>
                  <a:pt x="18" y="82"/>
                  <a:pt x="10" y="84"/>
                </a:cubicBezTo>
                <a:cubicBezTo>
                  <a:pt x="1" y="88"/>
                  <a:pt x="0" y="100"/>
                  <a:pt x="2" y="111"/>
                </a:cubicBezTo>
                <a:cubicBezTo>
                  <a:pt x="5" y="129"/>
                  <a:pt x="13" y="146"/>
                  <a:pt x="27" y="160"/>
                </a:cubicBezTo>
                <a:cubicBezTo>
                  <a:pt x="35" y="168"/>
                  <a:pt x="44" y="174"/>
                  <a:pt x="55" y="179"/>
                </a:cubicBezTo>
                <a:cubicBezTo>
                  <a:pt x="69" y="184"/>
                  <a:pt x="81" y="184"/>
                  <a:pt x="91" y="178"/>
                </a:cubicBezTo>
                <a:cubicBezTo>
                  <a:pt x="93" y="177"/>
                  <a:pt x="95" y="175"/>
                  <a:pt x="96" y="173"/>
                </a:cubicBezTo>
                <a:cubicBezTo>
                  <a:pt x="96" y="171"/>
                  <a:pt x="95" y="169"/>
                  <a:pt x="95" y="168"/>
                </a:cubicBezTo>
                <a:moveTo>
                  <a:pt x="93" y="208"/>
                </a:moveTo>
                <a:cubicBezTo>
                  <a:pt x="90" y="208"/>
                  <a:pt x="90" y="208"/>
                  <a:pt x="90" y="208"/>
                </a:cubicBezTo>
                <a:cubicBezTo>
                  <a:pt x="86" y="208"/>
                  <a:pt x="86" y="208"/>
                  <a:pt x="86" y="208"/>
                </a:cubicBezTo>
                <a:cubicBezTo>
                  <a:pt x="86" y="226"/>
                  <a:pt x="69" y="240"/>
                  <a:pt x="47" y="240"/>
                </a:cubicBezTo>
                <a:cubicBezTo>
                  <a:pt x="47" y="247"/>
                  <a:pt x="47" y="247"/>
                  <a:pt x="47" y="247"/>
                </a:cubicBezTo>
                <a:cubicBezTo>
                  <a:pt x="133" y="247"/>
                  <a:pt x="133" y="247"/>
                  <a:pt x="133" y="247"/>
                </a:cubicBezTo>
                <a:cubicBezTo>
                  <a:pt x="133" y="240"/>
                  <a:pt x="133" y="240"/>
                  <a:pt x="133" y="240"/>
                </a:cubicBezTo>
                <a:cubicBezTo>
                  <a:pt x="111" y="240"/>
                  <a:pt x="93" y="226"/>
                  <a:pt x="93" y="208"/>
                </a:cubicBezTo>
                <a:moveTo>
                  <a:pt x="130" y="0"/>
                </a:moveTo>
                <a:cubicBezTo>
                  <a:pt x="127" y="7"/>
                  <a:pt x="127" y="7"/>
                  <a:pt x="127" y="7"/>
                </a:cubicBezTo>
                <a:cubicBezTo>
                  <a:pt x="177" y="27"/>
                  <a:pt x="200" y="84"/>
                  <a:pt x="180" y="133"/>
                </a:cubicBezTo>
                <a:cubicBezTo>
                  <a:pt x="159" y="183"/>
                  <a:pt x="102" y="206"/>
                  <a:pt x="53" y="186"/>
                </a:cubicBezTo>
                <a:cubicBezTo>
                  <a:pt x="50" y="192"/>
                  <a:pt x="50" y="192"/>
                  <a:pt x="50" y="192"/>
                </a:cubicBezTo>
                <a:cubicBezTo>
                  <a:pt x="63" y="198"/>
                  <a:pt x="77" y="200"/>
                  <a:pt x="90" y="200"/>
                </a:cubicBezTo>
                <a:cubicBezTo>
                  <a:pt x="131" y="200"/>
                  <a:pt x="170" y="176"/>
                  <a:pt x="186" y="136"/>
                </a:cubicBezTo>
                <a:cubicBezTo>
                  <a:pt x="208" y="83"/>
                  <a:pt x="183" y="22"/>
                  <a:pt x="130"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Tree>
  </p:cSld>
  <p:clrMap bg1="lt1" tx1="dk1" bg2="lt2" tx2="dk2" accent1="accent1" accent2="accent2" accent3="accent3" accent4="accent4" accent5="accent5" accent6="accent6" hlink="hlink" folHlink="folHlink"/>
  <p:sldLayoutIdLst>
    <p:sldLayoutId id="2147483819" r:id="rId1"/>
    <p:sldLayoutId id="2147483820" r:id="rId2"/>
    <p:sldLayoutId id="2147483821" r:id="rId3"/>
    <p:sldLayoutId id="2147483822" r:id="rId4"/>
    <p:sldLayoutId id="2147483823" r:id="rId5"/>
    <p:sldLayoutId id="2147483824" r:id="rId6"/>
    <p:sldLayoutId id="2147483825" r:id="rId7"/>
    <p:sldLayoutId id="2147483826" r:id="rId8"/>
    <p:sldLayoutId id="2147483827" r:id="rId9"/>
    <p:sldLayoutId id="2147483828" r:id="rId10"/>
    <p:sldLayoutId id="2147483829" r:id="rId11"/>
    <p:sldLayoutId id="2147483830" r:id="rId12"/>
    <p:sldLayoutId id="2147483831" r:id="rId13"/>
    <p:sldLayoutId id="2147483832" r:id="rId14"/>
    <p:sldLayoutId id="2147483833" r:id="rId15"/>
    <p:sldLayoutId id="2147483834" r:id="rId16"/>
  </p:sldLayoutIdLst>
  <p:hf hdr="0" dt="0"/>
  <p:txStyles>
    <p:titleStyle>
      <a:lvl1pPr algn="l" rtl="0" fontAlgn="base">
        <a:spcBef>
          <a:spcPct val="0"/>
        </a:spcBef>
        <a:spcAft>
          <a:spcPct val="0"/>
        </a:spcAft>
        <a:defRPr sz="2800" kern="1200">
          <a:solidFill>
            <a:schemeClr val="bg1"/>
          </a:solidFill>
          <a:latin typeface="+mj-lt"/>
          <a:ea typeface="+mj-ea"/>
          <a:cs typeface="+mj-cs"/>
        </a:defRPr>
      </a:lvl1pPr>
      <a:lvl2pPr algn="l" rtl="0" fontAlgn="base">
        <a:spcBef>
          <a:spcPct val="0"/>
        </a:spcBef>
        <a:spcAft>
          <a:spcPct val="0"/>
        </a:spcAft>
        <a:defRPr sz="2800">
          <a:solidFill>
            <a:schemeClr val="bg1"/>
          </a:solidFill>
          <a:latin typeface="Arial" panose="020B0604020202020204" pitchFamily="34" charset="0"/>
        </a:defRPr>
      </a:lvl2pPr>
      <a:lvl3pPr algn="l" rtl="0" fontAlgn="base">
        <a:spcBef>
          <a:spcPct val="0"/>
        </a:spcBef>
        <a:spcAft>
          <a:spcPct val="0"/>
        </a:spcAft>
        <a:defRPr sz="2800">
          <a:solidFill>
            <a:schemeClr val="bg1"/>
          </a:solidFill>
          <a:latin typeface="Arial" panose="020B0604020202020204" pitchFamily="34" charset="0"/>
        </a:defRPr>
      </a:lvl3pPr>
      <a:lvl4pPr algn="l" rtl="0" fontAlgn="base">
        <a:spcBef>
          <a:spcPct val="0"/>
        </a:spcBef>
        <a:spcAft>
          <a:spcPct val="0"/>
        </a:spcAft>
        <a:defRPr sz="2800">
          <a:solidFill>
            <a:schemeClr val="bg1"/>
          </a:solidFill>
          <a:latin typeface="Arial" panose="020B0604020202020204" pitchFamily="34" charset="0"/>
        </a:defRPr>
      </a:lvl4pPr>
      <a:lvl5pPr algn="l" rtl="0" fontAlgn="base">
        <a:spcBef>
          <a:spcPct val="0"/>
        </a:spcBef>
        <a:spcAft>
          <a:spcPct val="0"/>
        </a:spcAft>
        <a:defRPr sz="2800">
          <a:solidFill>
            <a:schemeClr val="bg1"/>
          </a:solidFill>
          <a:latin typeface="Arial" panose="020B0604020202020204" pitchFamily="34" charset="0"/>
        </a:defRPr>
      </a:lvl5pPr>
      <a:lvl6pPr marL="457200" algn="l" rtl="0" fontAlgn="base">
        <a:spcBef>
          <a:spcPct val="0"/>
        </a:spcBef>
        <a:spcAft>
          <a:spcPct val="0"/>
        </a:spcAft>
        <a:defRPr sz="2800">
          <a:solidFill>
            <a:schemeClr val="bg1"/>
          </a:solidFill>
          <a:latin typeface="Arial" panose="020B0604020202020204" pitchFamily="34" charset="0"/>
        </a:defRPr>
      </a:lvl6pPr>
      <a:lvl7pPr marL="914400" algn="l" rtl="0" fontAlgn="base">
        <a:spcBef>
          <a:spcPct val="0"/>
        </a:spcBef>
        <a:spcAft>
          <a:spcPct val="0"/>
        </a:spcAft>
        <a:defRPr sz="2800">
          <a:solidFill>
            <a:schemeClr val="bg1"/>
          </a:solidFill>
          <a:latin typeface="Arial" panose="020B0604020202020204" pitchFamily="34" charset="0"/>
        </a:defRPr>
      </a:lvl7pPr>
      <a:lvl8pPr marL="1371600" algn="l" rtl="0" fontAlgn="base">
        <a:spcBef>
          <a:spcPct val="0"/>
        </a:spcBef>
        <a:spcAft>
          <a:spcPct val="0"/>
        </a:spcAft>
        <a:defRPr sz="2800">
          <a:solidFill>
            <a:schemeClr val="bg1"/>
          </a:solidFill>
          <a:latin typeface="Arial" panose="020B0604020202020204" pitchFamily="34" charset="0"/>
        </a:defRPr>
      </a:lvl8pPr>
      <a:lvl9pPr marL="1828800" algn="l" rtl="0" fontAlgn="base">
        <a:spcBef>
          <a:spcPct val="0"/>
        </a:spcBef>
        <a:spcAft>
          <a:spcPct val="0"/>
        </a:spcAft>
        <a:defRPr sz="2800">
          <a:solidFill>
            <a:schemeClr val="bg1"/>
          </a:solidFill>
          <a:latin typeface="Arial" panose="020B0604020202020204" pitchFamily="34" charset="0"/>
        </a:defRPr>
      </a:lvl9pPr>
    </p:titleStyle>
    <p:bodyStyle>
      <a:lvl1pPr algn="l" defTabSz="717550" rtl="0" fontAlgn="base">
        <a:lnSpc>
          <a:spcPct val="110000"/>
        </a:lnSpc>
        <a:spcBef>
          <a:spcPct val="0"/>
        </a:spcBef>
        <a:spcAft>
          <a:spcPts val="600"/>
        </a:spcAft>
        <a:buFont typeface="Arial" panose="020B0604020202020204" pitchFamily="34" charset="0"/>
        <a:tabLst>
          <a:tab pos="360363" algn="l"/>
          <a:tab pos="715963" algn="l"/>
          <a:tab pos="1076325" algn="l"/>
          <a:tab pos="1438275" algn="l"/>
          <a:tab pos="1793875" algn="l"/>
          <a:tab pos="2154238" algn="l"/>
        </a:tabLst>
        <a:defRPr sz="1400" kern="1200">
          <a:solidFill>
            <a:schemeClr val="bg1"/>
          </a:solidFill>
          <a:latin typeface="+mn-lt"/>
          <a:ea typeface="+mn-ea"/>
          <a:cs typeface="+mn-cs"/>
        </a:defRPr>
      </a:lvl1pPr>
      <a:lvl2pPr marL="177800" indent="-177800" algn="l" rtl="0" fontAlgn="base">
        <a:lnSpc>
          <a:spcPct val="110000"/>
        </a:lnSpc>
        <a:spcBef>
          <a:spcPct val="0"/>
        </a:spcBef>
        <a:spcAft>
          <a:spcPts val="600"/>
        </a:spcAft>
        <a:buFont typeface="Arial" panose="020B0604020202020204" pitchFamily="34" charset="0"/>
        <a:buChar char="•"/>
        <a:tabLst>
          <a:tab pos="360363" algn="l"/>
          <a:tab pos="715963" algn="l"/>
          <a:tab pos="1076325" algn="l"/>
          <a:tab pos="1438275" algn="l"/>
          <a:tab pos="1793875" algn="l"/>
          <a:tab pos="2154238" algn="l"/>
        </a:tabLst>
        <a:defRPr sz="1400" kern="1200">
          <a:solidFill>
            <a:schemeClr val="bg1"/>
          </a:solidFill>
          <a:latin typeface="+mn-lt"/>
          <a:ea typeface="+mn-ea"/>
          <a:cs typeface="+mn-cs"/>
        </a:defRPr>
      </a:lvl2pPr>
      <a:lvl3pPr marL="360363" indent="-182563" algn="l" rtl="0" fontAlgn="base">
        <a:lnSpc>
          <a:spcPct val="110000"/>
        </a:lnSpc>
        <a:spcBef>
          <a:spcPct val="0"/>
        </a:spcBef>
        <a:spcAft>
          <a:spcPts val="600"/>
        </a:spcAft>
        <a:buFont typeface="Courier New" panose="02070309020205020404" pitchFamily="49" charset="0"/>
        <a:buChar char="o"/>
        <a:tabLst>
          <a:tab pos="715963" algn="l"/>
          <a:tab pos="1076325" algn="l"/>
          <a:tab pos="1438275" algn="l"/>
          <a:tab pos="1793875" algn="l"/>
          <a:tab pos="2154238" algn="l"/>
        </a:tabLst>
        <a:defRPr sz="1400" kern="1200">
          <a:solidFill>
            <a:schemeClr val="bg1"/>
          </a:solidFill>
          <a:latin typeface="+mn-lt"/>
          <a:ea typeface="+mn-ea"/>
          <a:cs typeface="+mn-cs"/>
        </a:defRPr>
      </a:lvl3pPr>
      <a:lvl4pPr marL="538163" indent="-177800" algn="l" rtl="0" fontAlgn="base">
        <a:lnSpc>
          <a:spcPct val="110000"/>
        </a:lnSpc>
        <a:spcBef>
          <a:spcPct val="0"/>
        </a:spcBef>
        <a:spcAft>
          <a:spcPts val="600"/>
        </a:spcAft>
        <a:buFont typeface="Arial" panose="020B0604020202020204" pitchFamily="34" charset="0"/>
        <a:buChar char="–"/>
        <a:tabLst>
          <a:tab pos="715963" algn="l"/>
          <a:tab pos="1076325" algn="l"/>
          <a:tab pos="1438275" algn="l"/>
          <a:tab pos="1793875" algn="l"/>
          <a:tab pos="2154238" algn="l"/>
        </a:tabLst>
        <a:defRPr sz="1400" kern="1200">
          <a:solidFill>
            <a:schemeClr val="bg1"/>
          </a:solidFill>
          <a:latin typeface="+mn-lt"/>
          <a:ea typeface="+mn-ea"/>
          <a:cs typeface="+mn-cs"/>
        </a:defRPr>
      </a:lvl4pPr>
      <a:lvl5pPr marL="715963" indent="-177800" algn="l" rtl="0" fontAlgn="base">
        <a:lnSpc>
          <a:spcPct val="110000"/>
        </a:lnSpc>
        <a:spcBef>
          <a:spcPct val="0"/>
        </a:spcBef>
        <a:spcAft>
          <a:spcPts val="600"/>
        </a:spcAft>
        <a:buFont typeface="Arial" panose="020B0604020202020204" pitchFamily="34" charset="0"/>
        <a:buChar char="»"/>
        <a:tabLst>
          <a:tab pos="1076325" algn="l"/>
          <a:tab pos="1438275" algn="l"/>
          <a:tab pos="1793875" algn="l"/>
          <a:tab pos="2154238" algn="l"/>
        </a:tabLst>
        <a:defRPr sz="1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5A4DDD47-9F3A-6F71-5083-E70A83E36F91}"/>
              </a:ext>
            </a:extLst>
          </p:cNvPr>
          <p:cNvSpPr>
            <a:spLocks noGrp="1"/>
          </p:cNvSpPr>
          <p:nvPr>
            <p:ph type="title"/>
          </p:nvPr>
        </p:nvSpPr>
        <p:spPr bwMode="auto">
          <a:xfrm>
            <a:off x="479425" y="260350"/>
            <a:ext cx="84248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GB" altLang="en-US"/>
          </a:p>
        </p:txBody>
      </p:sp>
      <p:sp>
        <p:nvSpPr>
          <p:cNvPr id="2051" name="Text Placeholder 2">
            <a:extLst>
              <a:ext uri="{FF2B5EF4-FFF2-40B4-BE49-F238E27FC236}">
                <a16:creationId xmlns:a16="http://schemas.microsoft.com/office/drawing/2014/main" id="{186AF173-3071-2324-BD97-9FF8541253C3}"/>
              </a:ext>
            </a:extLst>
          </p:cNvPr>
          <p:cNvSpPr>
            <a:spLocks noGrp="1"/>
          </p:cNvSpPr>
          <p:nvPr>
            <p:ph type="body" idx="1"/>
          </p:nvPr>
        </p:nvSpPr>
        <p:spPr bwMode="auto">
          <a:xfrm>
            <a:off x="479425" y="1628775"/>
            <a:ext cx="11233150" cy="449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5" name="Footer Placeholder 4">
            <a:extLst>
              <a:ext uri="{FF2B5EF4-FFF2-40B4-BE49-F238E27FC236}">
                <a16:creationId xmlns:a16="http://schemas.microsoft.com/office/drawing/2014/main" id="{10159335-90D7-5B15-5344-D5FF3D17FE09}"/>
              </a:ext>
            </a:extLst>
          </p:cNvPr>
          <p:cNvSpPr>
            <a:spLocks noGrp="1"/>
          </p:cNvSpPr>
          <p:nvPr>
            <p:ph type="ftr" sz="quarter" idx="3"/>
          </p:nvPr>
        </p:nvSpPr>
        <p:spPr>
          <a:xfrm>
            <a:off x="479425" y="6356350"/>
            <a:ext cx="5616575" cy="385763"/>
          </a:xfrm>
          <a:prstGeom prst="rect">
            <a:avLst/>
          </a:prstGeom>
        </p:spPr>
        <p:txBody>
          <a:bodyPr vert="horz" lIns="0" tIns="0" rIns="0" bIns="0" rtlCol="0" anchor="ctr"/>
          <a:lstStyle>
            <a:lvl1pPr algn="l" eaLnBrk="1" fontAlgn="auto" hangingPunct="1">
              <a:spcBef>
                <a:spcPts val="0"/>
              </a:spcBef>
              <a:spcAft>
                <a:spcPts val="0"/>
              </a:spcAft>
              <a:defRPr sz="900" dirty="0">
                <a:solidFill>
                  <a:schemeClr val="bg1"/>
                </a:solidFill>
                <a:latin typeface="+mn-lt"/>
              </a:defRPr>
            </a:lvl1pPr>
          </a:lstStyle>
          <a:p>
            <a:pPr>
              <a:defRPr/>
            </a:pPr>
            <a:r>
              <a:rPr lang="en-GB" dirty="0"/>
              <a:t>Chatham House  |  The Royal Institute of International Affairs </a:t>
            </a:r>
          </a:p>
        </p:txBody>
      </p:sp>
      <p:sp>
        <p:nvSpPr>
          <p:cNvPr id="6" name="Slide Number Placeholder 5">
            <a:extLst>
              <a:ext uri="{FF2B5EF4-FFF2-40B4-BE49-F238E27FC236}">
                <a16:creationId xmlns:a16="http://schemas.microsoft.com/office/drawing/2014/main" id="{1915896D-DDE7-A714-91FC-EFCB92270DB7}"/>
              </a:ext>
            </a:extLst>
          </p:cNvPr>
          <p:cNvSpPr>
            <a:spLocks noGrp="1"/>
          </p:cNvSpPr>
          <p:nvPr>
            <p:ph type="sldNum" sz="quarter" idx="4"/>
          </p:nvPr>
        </p:nvSpPr>
        <p:spPr>
          <a:xfrm>
            <a:off x="10360025" y="6356350"/>
            <a:ext cx="1352550" cy="365125"/>
          </a:xfrm>
          <a:prstGeom prst="rect">
            <a:avLst/>
          </a:prstGeom>
        </p:spPr>
        <p:txBody>
          <a:bodyPr vert="horz" wrap="square" lIns="0" tIns="0" rIns="0" bIns="0" numCol="1" anchor="ctr" anchorCtr="0" compatLnSpc="1">
            <a:prstTxWarp prst="textNoShape">
              <a:avLst/>
            </a:prstTxWarp>
          </a:bodyPr>
          <a:lstStyle>
            <a:lvl1pPr algn="r" eaLnBrk="1" hangingPunct="1">
              <a:defRPr sz="900" b="1">
                <a:solidFill>
                  <a:schemeClr val="bg1"/>
                </a:solidFill>
              </a:defRPr>
            </a:lvl1pPr>
          </a:lstStyle>
          <a:p>
            <a:fld id="{BDE3C532-EAAD-4CFB-A15B-72B39DA0D604}" type="slidenum">
              <a:rPr lang="en-GB" altLang="en-US"/>
              <a:pPr/>
              <a:t>‹#›</a:t>
            </a:fld>
            <a:endParaRPr lang="en-GB" altLang="en-US" dirty="0"/>
          </a:p>
        </p:txBody>
      </p:sp>
      <p:sp>
        <p:nvSpPr>
          <p:cNvPr id="2054" name="Freeform 5">
            <a:extLst>
              <a:ext uri="{FF2B5EF4-FFF2-40B4-BE49-F238E27FC236}">
                <a16:creationId xmlns:a16="http://schemas.microsoft.com/office/drawing/2014/main" id="{34A8581C-8612-AF0E-726C-63B945A256DD}"/>
              </a:ext>
            </a:extLst>
          </p:cNvPr>
          <p:cNvSpPr>
            <a:spLocks noEditPoints="1"/>
          </p:cNvSpPr>
          <p:nvPr userDrawn="1"/>
        </p:nvSpPr>
        <p:spPr bwMode="auto">
          <a:xfrm>
            <a:off x="10360025" y="274638"/>
            <a:ext cx="1352550" cy="373062"/>
          </a:xfrm>
          <a:custGeom>
            <a:avLst/>
            <a:gdLst>
              <a:gd name="T0" fmla="*/ 515171 w 908"/>
              <a:gd name="T1" fmla="*/ 110870 h 249"/>
              <a:gd name="T2" fmla="*/ 515171 w 908"/>
              <a:gd name="T3" fmla="*/ 83901 h 249"/>
              <a:gd name="T4" fmla="*/ 699798 w 908"/>
              <a:gd name="T5" fmla="*/ 61428 h 249"/>
              <a:gd name="T6" fmla="*/ 626841 w 908"/>
              <a:gd name="T7" fmla="*/ 175294 h 249"/>
              <a:gd name="T8" fmla="*/ 772756 w 908"/>
              <a:gd name="T9" fmla="*/ 175294 h 249"/>
              <a:gd name="T10" fmla="*/ 835291 w 908"/>
              <a:gd name="T11" fmla="*/ 50940 h 249"/>
              <a:gd name="T12" fmla="*/ 754889 w 908"/>
              <a:gd name="T13" fmla="*/ 23972 h 249"/>
              <a:gd name="T14" fmla="*/ 929094 w 908"/>
              <a:gd name="T15" fmla="*/ 110870 h 249"/>
              <a:gd name="T16" fmla="*/ 929094 w 908"/>
              <a:gd name="T17" fmla="*/ 83901 h 249"/>
              <a:gd name="T18" fmla="*/ 1112233 w 908"/>
              <a:gd name="T19" fmla="*/ 61428 h 249"/>
              <a:gd name="T20" fmla="*/ 1040764 w 908"/>
              <a:gd name="T21" fmla="*/ 175294 h 249"/>
              <a:gd name="T22" fmla="*/ 1186679 w 908"/>
              <a:gd name="T23" fmla="*/ 175294 h 249"/>
              <a:gd name="T24" fmla="*/ 1198591 w 908"/>
              <a:gd name="T25" fmla="*/ 175294 h 249"/>
              <a:gd name="T26" fmla="*/ 1351951 w 908"/>
              <a:gd name="T27" fmla="*/ 23972 h 249"/>
              <a:gd name="T28" fmla="*/ 1264104 w 908"/>
              <a:gd name="T29" fmla="*/ 175294 h 249"/>
              <a:gd name="T30" fmla="*/ 363300 w 908"/>
              <a:gd name="T31" fmla="*/ 307139 h 249"/>
              <a:gd name="T32" fmla="*/ 363300 w 908"/>
              <a:gd name="T33" fmla="*/ 278673 h 249"/>
              <a:gd name="T34" fmla="*/ 510704 w 908"/>
              <a:gd name="T35" fmla="*/ 295153 h 249"/>
              <a:gd name="T36" fmla="*/ 479436 w 908"/>
              <a:gd name="T37" fmla="*/ 295153 h 249"/>
              <a:gd name="T38" fmla="*/ 637263 w 908"/>
              <a:gd name="T39" fmla="*/ 218743 h 249"/>
              <a:gd name="T40" fmla="*/ 731066 w 908"/>
              <a:gd name="T41" fmla="*/ 218743 h 249"/>
              <a:gd name="T42" fmla="*/ 808491 w 908"/>
              <a:gd name="T43" fmla="*/ 326617 h 249"/>
              <a:gd name="T44" fmla="*/ 780201 w 908"/>
              <a:gd name="T45" fmla="*/ 263690 h 249"/>
              <a:gd name="T46" fmla="*/ 811468 w 908"/>
              <a:gd name="T47" fmla="*/ 260694 h 249"/>
              <a:gd name="T48" fmla="*/ 777223 w 908"/>
              <a:gd name="T49" fmla="*/ 326617 h 249"/>
              <a:gd name="T50" fmla="*/ 942494 w 908"/>
              <a:gd name="T51" fmla="*/ 280171 h 249"/>
              <a:gd name="T52" fmla="*/ 1013963 w 908"/>
              <a:gd name="T53" fmla="*/ 343097 h 249"/>
              <a:gd name="T54" fmla="*/ 399034 w 908"/>
              <a:gd name="T55" fmla="*/ 20975 h 249"/>
              <a:gd name="T56" fmla="*/ 399034 w 908"/>
              <a:gd name="T57" fmla="*/ 148326 h 249"/>
              <a:gd name="T58" fmla="*/ 399034 w 908"/>
              <a:gd name="T59" fmla="*/ 20975 h 249"/>
              <a:gd name="T60" fmla="*/ 232274 w 908"/>
              <a:gd name="T61" fmla="*/ 94389 h 249"/>
              <a:gd name="T62" fmla="*/ 183139 w 908"/>
              <a:gd name="T63" fmla="*/ 104877 h 249"/>
              <a:gd name="T64" fmla="*/ 190583 w 908"/>
              <a:gd name="T65" fmla="*/ 145329 h 249"/>
              <a:gd name="T66" fmla="*/ 190583 w 908"/>
              <a:gd name="T67" fmla="*/ 184284 h 249"/>
              <a:gd name="T68" fmla="*/ 201006 w 908"/>
              <a:gd name="T69" fmla="*/ 211252 h 249"/>
              <a:gd name="T70" fmla="*/ 202495 w 908"/>
              <a:gd name="T71" fmla="*/ 28467 h 249"/>
              <a:gd name="T72" fmla="*/ 136982 w 908"/>
              <a:gd name="T73" fmla="*/ 86898 h 249"/>
              <a:gd name="T74" fmla="*/ 105714 w 908"/>
              <a:gd name="T75" fmla="*/ 104877 h 249"/>
              <a:gd name="T76" fmla="*/ 87847 w 908"/>
              <a:gd name="T77" fmla="*/ 131845 h 249"/>
              <a:gd name="T78" fmla="*/ 107203 w 908"/>
              <a:gd name="T79" fmla="*/ 175294 h 249"/>
              <a:gd name="T80" fmla="*/ 119115 w 908"/>
              <a:gd name="T81" fmla="*/ 206757 h 249"/>
              <a:gd name="T82" fmla="*/ 134004 w 908"/>
              <a:gd name="T83" fmla="*/ 232227 h 249"/>
              <a:gd name="T84" fmla="*/ 135493 w 908"/>
              <a:gd name="T85" fmla="*/ 278673 h 249"/>
              <a:gd name="T86" fmla="*/ 175694 w 908"/>
              <a:gd name="T87" fmla="*/ 214248 h 249"/>
              <a:gd name="T88" fmla="*/ 174205 w 908"/>
              <a:gd name="T89" fmla="*/ 166305 h 249"/>
              <a:gd name="T90" fmla="*/ 183139 w 908"/>
              <a:gd name="T91" fmla="*/ 130347 h 249"/>
              <a:gd name="T92" fmla="*/ 195050 w 908"/>
              <a:gd name="T93" fmla="*/ 82403 h 249"/>
              <a:gd name="T94" fmla="*/ 129537 w 908"/>
              <a:gd name="T95" fmla="*/ 35958 h 249"/>
              <a:gd name="T96" fmla="*/ 134004 w 908"/>
              <a:gd name="T97" fmla="*/ 10488 h 249"/>
              <a:gd name="T98" fmla="*/ 53602 w 908"/>
              <a:gd name="T99" fmla="*/ 134842 h 249"/>
              <a:gd name="T100" fmla="*/ 81891 w 908"/>
              <a:gd name="T101" fmla="*/ 119859 h 249"/>
              <a:gd name="T102" fmla="*/ 111670 w 908"/>
              <a:gd name="T103" fmla="*/ 94389 h 249"/>
              <a:gd name="T104" fmla="*/ 145915 w 908"/>
              <a:gd name="T105" fmla="*/ 74912 h 249"/>
              <a:gd name="T106" fmla="*/ 134004 w 908"/>
              <a:gd name="T107" fmla="*/ 10488 h 249"/>
              <a:gd name="T108" fmla="*/ 43179 w 908"/>
              <a:gd name="T109" fmla="*/ 163308 h 249"/>
              <a:gd name="T110" fmla="*/ 123581 w 908"/>
              <a:gd name="T111" fmla="*/ 221740 h 249"/>
              <a:gd name="T112" fmla="*/ 107203 w 908"/>
              <a:gd name="T113" fmla="*/ 196270 h 249"/>
              <a:gd name="T114" fmla="*/ 78913 w 908"/>
              <a:gd name="T115" fmla="*/ 157315 h 249"/>
              <a:gd name="T116" fmla="*/ 2978 w 908"/>
              <a:gd name="T117" fmla="*/ 166305 h 249"/>
              <a:gd name="T118" fmla="*/ 141449 w 908"/>
              <a:gd name="T119" fmla="*/ 251704 h 249"/>
              <a:gd name="T120" fmla="*/ 69980 w 908"/>
              <a:gd name="T121" fmla="*/ 370066 h 249"/>
              <a:gd name="T122" fmla="*/ 189094 w 908"/>
              <a:gd name="T123" fmla="*/ 10488 h 249"/>
              <a:gd name="T124" fmla="*/ 276942 w 908"/>
              <a:gd name="T125" fmla="*/ 203761 h 24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08" h="249">
                <a:moveTo>
                  <a:pt x="413" y="16"/>
                </a:moveTo>
                <a:cubicBezTo>
                  <a:pt x="413" y="117"/>
                  <a:pt x="413" y="117"/>
                  <a:pt x="413" y="117"/>
                </a:cubicBezTo>
                <a:cubicBezTo>
                  <a:pt x="392" y="117"/>
                  <a:pt x="392" y="117"/>
                  <a:pt x="392" y="117"/>
                </a:cubicBezTo>
                <a:cubicBezTo>
                  <a:pt x="392" y="74"/>
                  <a:pt x="392" y="74"/>
                  <a:pt x="392" y="74"/>
                </a:cubicBezTo>
                <a:cubicBezTo>
                  <a:pt x="346" y="74"/>
                  <a:pt x="346" y="74"/>
                  <a:pt x="346" y="74"/>
                </a:cubicBezTo>
                <a:cubicBezTo>
                  <a:pt x="346" y="117"/>
                  <a:pt x="346" y="117"/>
                  <a:pt x="346" y="117"/>
                </a:cubicBezTo>
                <a:cubicBezTo>
                  <a:pt x="325" y="117"/>
                  <a:pt x="325" y="117"/>
                  <a:pt x="325" y="117"/>
                </a:cubicBezTo>
                <a:cubicBezTo>
                  <a:pt x="325" y="16"/>
                  <a:pt x="325" y="16"/>
                  <a:pt x="325" y="16"/>
                </a:cubicBezTo>
                <a:cubicBezTo>
                  <a:pt x="346" y="16"/>
                  <a:pt x="346" y="16"/>
                  <a:pt x="346" y="16"/>
                </a:cubicBezTo>
                <a:cubicBezTo>
                  <a:pt x="346" y="56"/>
                  <a:pt x="346" y="56"/>
                  <a:pt x="346" y="56"/>
                </a:cubicBezTo>
                <a:cubicBezTo>
                  <a:pt x="392" y="56"/>
                  <a:pt x="392" y="56"/>
                  <a:pt x="392" y="56"/>
                </a:cubicBezTo>
                <a:cubicBezTo>
                  <a:pt x="392" y="16"/>
                  <a:pt x="392" y="16"/>
                  <a:pt x="392" y="16"/>
                </a:cubicBezTo>
                <a:lnTo>
                  <a:pt x="413" y="16"/>
                </a:lnTo>
                <a:close/>
                <a:moveTo>
                  <a:pt x="458" y="75"/>
                </a:moveTo>
                <a:cubicBezTo>
                  <a:pt x="470" y="41"/>
                  <a:pt x="470" y="41"/>
                  <a:pt x="470" y="41"/>
                </a:cubicBezTo>
                <a:cubicBezTo>
                  <a:pt x="482" y="75"/>
                  <a:pt x="482" y="75"/>
                  <a:pt x="482" y="75"/>
                </a:cubicBezTo>
                <a:lnTo>
                  <a:pt x="458" y="75"/>
                </a:lnTo>
                <a:close/>
                <a:moveTo>
                  <a:pt x="481" y="16"/>
                </a:moveTo>
                <a:cubicBezTo>
                  <a:pt x="460" y="16"/>
                  <a:pt x="460" y="16"/>
                  <a:pt x="460" y="16"/>
                </a:cubicBezTo>
                <a:cubicBezTo>
                  <a:pt x="421" y="117"/>
                  <a:pt x="421" y="117"/>
                  <a:pt x="421" y="117"/>
                </a:cubicBezTo>
                <a:cubicBezTo>
                  <a:pt x="442" y="117"/>
                  <a:pt x="442" y="117"/>
                  <a:pt x="442" y="117"/>
                </a:cubicBezTo>
                <a:cubicBezTo>
                  <a:pt x="451" y="92"/>
                  <a:pt x="451" y="92"/>
                  <a:pt x="451" y="92"/>
                </a:cubicBezTo>
                <a:cubicBezTo>
                  <a:pt x="489" y="92"/>
                  <a:pt x="489" y="92"/>
                  <a:pt x="489" y="92"/>
                </a:cubicBezTo>
                <a:cubicBezTo>
                  <a:pt x="498" y="117"/>
                  <a:pt x="498" y="117"/>
                  <a:pt x="498" y="117"/>
                </a:cubicBezTo>
                <a:cubicBezTo>
                  <a:pt x="519" y="117"/>
                  <a:pt x="519" y="117"/>
                  <a:pt x="519" y="117"/>
                </a:cubicBezTo>
                <a:lnTo>
                  <a:pt x="481" y="16"/>
                </a:lnTo>
                <a:close/>
                <a:moveTo>
                  <a:pt x="507" y="16"/>
                </a:moveTo>
                <a:cubicBezTo>
                  <a:pt x="593" y="16"/>
                  <a:pt x="593" y="16"/>
                  <a:pt x="593" y="16"/>
                </a:cubicBezTo>
                <a:cubicBezTo>
                  <a:pt x="593" y="34"/>
                  <a:pt x="593" y="34"/>
                  <a:pt x="593" y="34"/>
                </a:cubicBezTo>
                <a:cubicBezTo>
                  <a:pt x="561" y="34"/>
                  <a:pt x="561" y="34"/>
                  <a:pt x="561" y="34"/>
                </a:cubicBezTo>
                <a:cubicBezTo>
                  <a:pt x="561" y="117"/>
                  <a:pt x="561" y="117"/>
                  <a:pt x="561" y="117"/>
                </a:cubicBezTo>
                <a:cubicBezTo>
                  <a:pt x="539" y="117"/>
                  <a:pt x="539" y="117"/>
                  <a:pt x="539" y="117"/>
                </a:cubicBezTo>
                <a:cubicBezTo>
                  <a:pt x="539" y="34"/>
                  <a:pt x="539" y="34"/>
                  <a:pt x="539" y="34"/>
                </a:cubicBezTo>
                <a:cubicBezTo>
                  <a:pt x="507" y="34"/>
                  <a:pt x="507" y="34"/>
                  <a:pt x="507" y="34"/>
                </a:cubicBezTo>
                <a:lnTo>
                  <a:pt x="507" y="16"/>
                </a:lnTo>
                <a:close/>
                <a:moveTo>
                  <a:pt x="691" y="16"/>
                </a:moveTo>
                <a:cubicBezTo>
                  <a:pt x="691" y="117"/>
                  <a:pt x="691" y="117"/>
                  <a:pt x="691" y="117"/>
                </a:cubicBezTo>
                <a:cubicBezTo>
                  <a:pt x="670" y="117"/>
                  <a:pt x="670" y="117"/>
                  <a:pt x="670" y="117"/>
                </a:cubicBezTo>
                <a:cubicBezTo>
                  <a:pt x="670" y="74"/>
                  <a:pt x="670" y="74"/>
                  <a:pt x="670" y="74"/>
                </a:cubicBezTo>
                <a:cubicBezTo>
                  <a:pt x="624" y="74"/>
                  <a:pt x="624" y="74"/>
                  <a:pt x="624" y="74"/>
                </a:cubicBezTo>
                <a:cubicBezTo>
                  <a:pt x="624" y="117"/>
                  <a:pt x="624" y="117"/>
                  <a:pt x="624" y="117"/>
                </a:cubicBezTo>
                <a:cubicBezTo>
                  <a:pt x="603" y="117"/>
                  <a:pt x="603" y="117"/>
                  <a:pt x="603" y="117"/>
                </a:cubicBezTo>
                <a:cubicBezTo>
                  <a:pt x="603" y="16"/>
                  <a:pt x="603" y="16"/>
                  <a:pt x="603" y="16"/>
                </a:cubicBezTo>
                <a:cubicBezTo>
                  <a:pt x="624" y="16"/>
                  <a:pt x="624" y="16"/>
                  <a:pt x="624" y="16"/>
                </a:cubicBezTo>
                <a:cubicBezTo>
                  <a:pt x="624" y="56"/>
                  <a:pt x="624" y="56"/>
                  <a:pt x="624" y="56"/>
                </a:cubicBezTo>
                <a:cubicBezTo>
                  <a:pt x="670" y="56"/>
                  <a:pt x="670" y="56"/>
                  <a:pt x="670" y="56"/>
                </a:cubicBezTo>
                <a:cubicBezTo>
                  <a:pt x="670" y="16"/>
                  <a:pt x="670" y="16"/>
                  <a:pt x="670" y="16"/>
                </a:cubicBezTo>
                <a:lnTo>
                  <a:pt x="691" y="16"/>
                </a:lnTo>
                <a:close/>
                <a:moveTo>
                  <a:pt x="735" y="75"/>
                </a:moveTo>
                <a:cubicBezTo>
                  <a:pt x="747" y="41"/>
                  <a:pt x="747" y="41"/>
                  <a:pt x="747" y="41"/>
                </a:cubicBezTo>
                <a:cubicBezTo>
                  <a:pt x="760" y="75"/>
                  <a:pt x="760" y="75"/>
                  <a:pt x="760" y="75"/>
                </a:cubicBezTo>
                <a:lnTo>
                  <a:pt x="735" y="75"/>
                </a:lnTo>
                <a:close/>
                <a:moveTo>
                  <a:pt x="758" y="16"/>
                </a:moveTo>
                <a:cubicBezTo>
                  <a:pt x="737" y="16"/>
                  <a:pt x="737" y="16"/>
                  <a:pt x="737" y="16"/>
                </a:cubicBezTo>
                <a:cubicBezTo>
                  <a:pt x="699" y="117"/>
                  <a:pt x="699" y="117"/>
                  <a:pt x="699" y="117"/>
                </a:cubicBezTo>
                <a:cubicBezTo>
                  <a:pt x="720" y="117"/>
                  <a:pt x="720" y="117"/>
                  <a:pt x="720" y="117"/>
                </a:cubicBezTo>
                <a:cubicBezTo>
                  <a:pt x="729" y="92"/>
                  <a:pt x="729" y="92"/>
                  <a:pt x="729" y="92"/>
                </a:cubicBezTo>
                <a:cubicBezTo>
                  <a:pt x="766" y="92"/>
                  <a:pt x="766" y="92"/>
                  <a:pt x="766" y="92"/>
                </a:cubicBezTo>
                <a:cubicBezTo>
                  <a:pt x="775" y="117"/>
                  <a:pt x="775" y="117"/>
                  <a:pt x="775" y="117"/>
                </a:cubicBezTo>
                <a:cubicBezTo>
                  <a:pt x="797" y="117"/>
                  <a:pt x="797" y="117"/>
                  <a:pt x="797" y="117"/>
                </a:cubicBezTo>
                <a:lnTo>
                  <a:pt x="758" y="16"/>
                </a:lnTo>
                <a:close/>
                <a:moveTo>
                  <a:pt x="849" y="117"/>
                </a:moveTo>
                <a:cubicBezTo>
                  <a:pt x="824" y="51"/>
                  <a:pt x="824" y="51"/>
                  <a:pt x="824" y="51"/>
                </a:cubicBezTo>
                <a:cubicBezTo>
                  <a:pt x="824" y="117"/>
                  <a:pt x="824" y="117"/>
                  <a:pt x="824" y="117"/>
                </a:cubicBezTo>
                <a:cubicBezTo>
                  <a:pt x="805" y="117"/>
                  <a:pt x="805" y="117"/>
                  <a:pt x="805" y="117"/>
                </a:cubicBezTo>
                <a:cubicBezTo>
                  <a:pt x="805" y="16"/>
                  <a:pt x="805" y="16"/>
                  <a:pt x="805" y="16"/>
                </a:cubicBezTo>
                <a:cubicBezTo>
                  <a:pt x="830" y="16"/>
                  <a:pt x="830" y="16"/>
                  <a:pt x="830" y="16"/>
                </a:cubicBezTo>
                <a:cubicBezTo>
                  <a:pt x="857" y="87"/>
                  <a:pt x="857" y="87"/>
                  <a:pt x="857" y="87"/>
                </a:cubicBezTo>
                <a:cubicBezTo>
                  <a:pt x="883" y="16"/>
                  <a:pt x="883" y="16"/>
                  <a:pt x="883" y="16"/>
                </a:cubicBezTo>
                <a:cubicBezTo>
                  <a:pt x="908" y="16"/>
                  <a:pt x="908" y="16"/>
                  <a:pt x="908" y="16"/>
                </a:cubicBezTo>
                <a:cubicBezTo>
                  <a:pt x="908" y="117"/>
                  <a:pt x="908" y="117"/>
                  <a:pt x="908" y="117"/>
                </a:cubicBezTo>
                <a:cubicBezTo>
                  <a:pt x="888" y="117"/>
                  <a:pt x="888" y="117"/>
                  <a:pt x="888" y="117"/>
                </a:cubicBezTo>
                <a:cubicBezTo>
                  <a:pt x="888" y="51"/>
                  <a:pt x="888" y="51"/>
                  <a:pt x="888" y="51"/>
                </a:cubicBezTo>
                <a:cubicBezTo>
                  <a:pt x="864" y="117"/>
                  <a:pt x="864" y="117"/>
                  <a:pt x="864" y="117"/>
                </a:cubicBezTo>
                <a:lnTo>
                  <a:pt x="849" y="117"/>
                </a:lnTo>
                <a:close/>
                <a:moveTo>
                  <a:pt x="311" y="146"/>
                </a:moveTo>
                <a:cubicBezTo>
                  <a:pt x="311" y="247"/>
                  <a:pt x="311" y="247"/>
                  <a:pt x="311" y="247"/>
                </a:cubicBezTo>
                <a:cubicBezTo>
                  <a:pt x="290" y="247"/>
                  <a:pt x="290" y="247"/>
                  <a:pt x="290" y="247"/>
                </a:cubicBezTo>
                <a:cubicBezTo>
                  <a:pt x="290" y="205"/>
                  <a:pt x="290" y="205"/>
                  <a:pt x="290" y="205"/>
                </a:cubicBezTo>
                <a:cubicBezTo>
                  <a:pt x="244" y="205"/>
                  <a:pt x="244" y="205"/>
                  <a:pt x="244" y="205"/>
                </a:cubicBezTo>
                <a:cubicBezTo>
                  <a:pt x="244" y="247"/>
                  <a:pt x="244" y="247"/>
                  <a:pt x="244" y="247"/>
                </a:cubicBezTo>
                <a:cubicBezTo>
                  <a:pt x="223" y="247"/>
                  <a:pt x="223" y="247"/>
                  <a:pt x="223" y="247"/>
                </a:cubicBezTo>
                <a:cubicBezTo>
                  <a:pt x="223" y="146"/>
                  <a:pt x="223" y="146"/>
                  <a:pt x="223" y="146"/>
                </a:cubicBezTo>
                <a:cubicBezTo>
                  <a:pt x="244" y="146"/>
                  <a:pt x="244" y="146"/>
                  <a:pt x="244" y="146"/>
                </a:cubicBezTo>
                <a:cubicBezTo>
                  <a:pt x="244" y="186"/>
                  <a:pt x="244" y="186"/>
                  <a:pt x="244" y="186"/>
                </a:cubicBezTo>
                <a:cubicBezTo>
                  <a:pt x="290" y="186"/>
                  <a:pt x="290" y="186"/>
                  <a:pt x="290" y="186"/>
                </a:cubicBezTo>
                <a:cubicBezTo>
                  <a:pt x="290" y="146"/>
                  <a:pt x="290" y="146"/>
                  <a:pt x="290" y="146"/>
                </a:cubicBezTo>
                <a:lnTo>
                  <a:pt x="311" y="146"/>
                </a:lnTo>
                <a:close/>
                <a:moveTo>
                  <a:pt x="369" y="230"/>
                </a:moveTo>
                <a:cubicBezTo>
                  <a:pt x="353" y="230"/>
                  <a:pt x="343" y="216"/>
                  <a:pt x="343" y="197"/>
                </a:cubicBezTo>
                <a:cubicBezTo>
                  <a:pt x="343" y="177"/>
                  <a:pt x="353" y="163"/>
                  <a:pt x="369" y="163"/>
                </a:cubicBezTo>
                <a:cubicBezTo>
                  <a:pt x="385" y="163"/>
                  <a:pt x="396" y="177"/>
                  <a:pt x="396" y="197"/>
                </a:cubicBezTo>
                <a:cubicBezTo>
                  <a:pt x="396" y="216"/>
                  <a:pt x="385" y="230"/>
                  <a:pt x="369" y="230"/>
                </a:cubicBezTo>
                <a:moveTo>
                  <a:pt x="369" y="145"/>
                </a:moveTo>
                <a:cubicBezTo>
                  <a:pt x="341" y="145"/>
                  <a:pt x="322" y="166"/>
                  <a:pt x="322" y="197"/>
                </a:cubicBezTo>
                <a:cubicBezTo>
                  <a:pt x="322" y="227"/>
                  <a:pt x="341" y="249"/>
                  <a:pt x="369" y="249"/>
                </a:cubicBezTo>
                <a:cubicBezTo>
                  <a:pt x="397" y="249"/>
                  <a:pt x="417" y="227"/>
                  <a:pt x="417" y="197"/>
                </a:cubicBezTo>
                <a:cubicBezTo>
                  <a:pt x="417" y="166"/>
                  <a:pt x="397" y="145"/>
                  <a:pt x="369" y="145"/>
                </a:cubicBezTo>
                <a:moveTo>
                  <a:pt x="428" y="207"/>
                </a:moveTo>
                <a:cubicBezTo>
                  <a:pt x="428" y="146"/>
                  <a:pt x="428" y="146"/>
                  <a:pt x="428" y="146"/>
                </a:cubicBezTo>
                <a:cubicBezTo>
                  <a:pt x="449" y="146"/>
                  <a:pt x="449" y="146"/>
                  <a:pt x="449" y="146"/>
                </a:cubicBezTo>
                <a:cubicBezTo>
                  <a:pt x="449" y="204"/>
                  <a:pt x="449" y="204"/>
                  <a:pt x="449" y="204"/>
                </a:cubicBezTo>
                <a:cubicBezTo>
                  <a:pt x="449" y="222"/>
                  <a:pt x="457" y="230"/>
                  <a:pt x="470" y="230"/>
                </a:cubicBezTo>
                <a:cubicBezTo>
                  <a:pt x="483" y="230"/>
                  <a:pt x="491" y="222"/>
                  <a:pt x="491" y="204"/>
                </a:cubicBezTo>
                <a:cubicBezTo>
                  <a:pt x="491" y="146"/>
                  <a:pt x="491" y="146"/>
                  <a:pt x="491" y="146"/>
                </a:cubicBezTo>
                <a:cubicBezTo>
                  <a:pt x="512" y="146"/>
                  <a:pt x="512" y="146"/>
                  <a:pt x="512" y="146"/>
                </a:cubicBezTo>
                <a:cubicBezTo>
                  <a:pt x="512" y="207"/>
                  <a:pt x="512" y="207"/>
                  <a:pt x="512" y="207"/>
                </a:cubicBezTo>
                <a:cubicBezTo>
                  <a:pt x="512" y="234"/>
                  <a:pt x="495" y="249"/>
                  <a:pt x="470" y="249"/>
                </a:cubicBezTo>
                <a:cubicBezTo>
                  <a:pt x="445" y="249"/>
                  <a:pt x="428" y="234"/>
                  <a:pt x="428" y="207"/>
                </a:cubicBezTo>
                <a:moveTo>
                  <a:pt x="543" y="218"/>
                </a:moveTo>
                <a:cubicBezTo>
                  <a:pt x="546" y="227"/>
                  <a:pt x="554" y="231"/>
                  <a:pt x="563" y="231"/>
                </a:cubicBezTo>
                <a:cubicBezTo>
                  <a:pt x="574" y="231"/>
                  <a:pt x="580" y="227"/>
                  <a:pt x="580" y="219"/>
                </a:cubicBezTo>
                <a:cubicBezTo>
                  <a:pt x="580" y="213"/>
                  <a:pt x="577" y="209"/>
                  <a:pt x="568" y="207"/>
                </a:cubicBezTo>
                <a:cubicBezTo>
                  <a:pt x="550" y="203"/>
                  <a:pt x="550" y="203"/>
                  <a:pt x="550" y="203"/>
                </a:cubicBezTo>
                <a:cubicBezTo>
                  <a:pt x="535" y="200"/>
                  <a:pt x="524" y="192"/>
                  <a:pt x="524" y="176"/>
                </a:cubicBezTo>
                <a:cubicBezTo>
                  <a:pt x="524" y="157"/>
                  <a:pt x="539" y="145"/>
                  <a:pt x="561" y="145"/>
                </a:cubicBezTo>
                <a:cubicBezTo>
                  <a:pt x="584" y="145"/>
                  <a:pt x="597" y="157"/>
                  <a:pt x="600" y="174"/>
                </a:cubicBezTo>
                <a:cubicBezTo>
                  <a:pt x="579" y="174"/>
                  <a:pt x="579" y="174"/>
                  <a:pt x="579" y="174"/>
                </a:cubicBezTo>
                <a:cubicBezTo>
                  <a:pt x="577" y="167"/>
                  <a:pt x="571" y="162"/>
                  <a:pt x="561" y="162"/>
                </a:cubicBezTo>
                <a:cubicBezTo>
                  <a:pt x="551" y="162"/>
                  <a:pt x="545" y="166"/>
                  <a:pt x="545" y="174"/>
                </a:cubicBezTo>
                <a:cubicBezTo>
                  <a:pt x="545" y="179"/>
                  <a:pt x="549" y="183"/>
                  <a:pt x="556" y="185"/>
                </a:cubicBezTo>
                <a:cubicBezTo>
                  <a:pt x="575" y="189"/>
                  <a:pt x="575" y="189"/>
                  <a:pt x="575" y="189"/>
                </a:cubicBezTo>
                <a:cubicBezTo>
                  <a:pt x="591" y="193"/>
                  <a:pt x="601" y="202"/>
                  <a:pt x="601" y="217"/>
                </a:cubicBezTo>
                <a:cubicBezTo>
                  <a:pt x="601" y="237"/>
                  <a:pt x="585" y="249"/>
                  <a:pt x="564" y="249"/>
                </a:cubicBezTo>
                <a:cubicBezTo>
                  <a:pt x="541" y="249"/>
                  <a:pt x="525" y="238"/>
                  <a:pt x="522" y="218"/>
                </a:cubicBezTo>
                <a:lnTo>
                  <a:pt x="543" y="218"/>
                </a:lnTo>
                <a:close/>
                <a:moveTo>
                  <a:pt x="681" y="146"/>
                </a:moveTo>
                <a:cubicBezTo>
                  <a:pt x="681" y="165"/>
                  <a:pt x="681" y="165"/>
                  <a:pt x="681" y="165"/>
                </a:cubicBezTo>
                <a:cubicBezTo>
                  <a:pt x="633" y="165"/>
                  <a:pt x="633" y="165"/>
                  <a:pt x="633" y="165"/>
                </a:cubicBezTo>
                <a:cubicBezTo>
                  <a:pt x="633" y="187"/>
                  <a:pt x="633" y="187"/>
                  <a:pt x="633" y="187"/>
                </a:cubicBezTo>
                <a:cubicBezTo>
                  <a:pt x="676" y="187"/>
                  <a:pt x="676" y="187"/>
                  <a:pt x="676" y="187"/>
                </a:cubicBezTo>
                <a:cubicBezTo>
                  <a:pt x="676" y="205"/>
                  <a:pt x="676" y="205"/>
                  <a:pt x="676" y="205"/>
                </a:cubicBezTo>
                <a:cubicBezTo>
                  <a:pt x="633" y="205"/>
                  <a:pt x="633" y="205"/>
                  <a:pt x="633" y="205"/>
                </a:cubicBezTo>
                <a:cubicBezTo>
                  <a:pt x="633" y="229"/>
                  <a:pt x="633" y="229"/>
                  <a:pt x="633" y="229"/>
                </a:cubicBezTo>
                <a:cubicBezTo>
                  <a:pt x="681" y="229"/>
                  <a:pt x="681" y="229"/>
                  <a:pt x="681" y="229"/>
                </a:cubicBezTo>
                <a:cubicBezTo>
                  <a:pt x="681" y="247"/>
                  <a:pt x="681" y="247"/>
                  <a:pt x="681" y="247"/>
                </a:cubicBezTo>
                <a:cubicBezTo>
                  <a:pt x="612" y="247"/>
                  <a:pt x="612" y="247"/>
                  <a:pt x="612" y="247"/>
                </a:cubicBezTo>
                <a:cubicBezTo>
                  <a:pt x="612" y="146"/>
                  <a:pt x="612" y="146"/>
                  <a:pt x="612" y="146"/>
                </a:cubicBezTo>
                <a:lnTo>
                  <a:pt x="681" y="146"/>
                </a:lnTo>
                <a:close/>
                <a:moveTo>
                  <a:pt x="268" y="14"/>
                </a:moveTo>
                <a:cubicBezTo>
                  <a:pt x="292" y="14"/>
                  <a:pt x="308" y="28"/>
                  <a:pt x="312" y="48"/>
                </a:cubicBezTo>
                <a:cubicBezTo>
                  <a:pt x="291" y="48"/>
                  <a:pt x="291" y="48"/>
                  <a:pt x="291" y="48"/>
                </a:cubicBezTo>
                <a:cubicBezTo>
                  <a:pt x="287" y="39"/>
                  <a:pt x="279" y="33"/>
                  <a:pt x="268" y="33"/>
                </a:cubicBezTo>
                <a:cubicBezTo>
                  <a:pt x="252" y="33"/>
                  <a:pt x="241" y="47"/>
                  <a:pt x="241" y="66"/>
                </a:cubicBezTo>
                <a:cubicBezTo>
                  <a:pt x="241" y="85"/>
                  <a:pt x="252" y="99"/>
                  <a:pt x="268" y="99"/>
                </a:cubicBezTo>
                <a:cubicBezTo>
                  <a:pt x="279" y="99"/>
                  <a:pt x="287" y="93"/>
                  <a:pt x="291" y="84"/>
                </a:cubicBezTo>
                <a:cubicBezTo>
                  <a:pt x="312" y="84"/>
                  <a:pt x="312" y="84"/>
                  <a:pt x="312" y="84"/>
                </a:cubicBezTo>
                <a:cubicBezTo>
                  <a:pt x="308" y="104"/>
                  <a:pt x="292" y="118"/>
                  <a:pt x="268" y="118"/>
                </a:cubicBezTo>
                <a:cubicBezTo>
                  <a:pt x="241" y="118"/>
                  <a:pt x="220" y="97"/>
                  <a:pt x="220" y="66"/>
                </a:cubicBezTo>
                <a:cubicBezTo>
                  <a:pt x="220" y="35"/>
                  <a:pt x="241" y="14"/>
                  <a:pt x="268" y="14"/>
                </a:cubicBezTo>
                <a:moveTo>
                  <a:pt x="156" y="63"/>
                </a:moveTo>
                <a:cubicBezTo>
                  <a:pt x="153" y="63"/>
                  <a:pt x="151" y="60"/>
                  <a:pt x="152" y="57"/>
                </a:cubicBezTo>
                <a:cubicBezTo>
                  <a:pt x="153" y="54"/>
                  <a:pt x="156" y="53"/>
                  <a:pt x="158" y="54"/>
                </a:cubicBezTo>
                <a:cubicBezTo>
                  <a:pt x="161" y="54"/>
                  <a:pt x="163" y="57"/>
                  <a:pt x="162" y="60"/>
                </a:cubicBezTo>
                <a:cubicBezTo>
                  <a:pt x="161" y="63"/>
                  <a:pt x="158" y="64"/>
                  <a:pt x="156" y="63"/>
                </a:cubicBezTo>
                <a:moveTo>
                  <a:pt x="154" y="34"/>
                </a:moveTo>
                <a:cubicBezTo>
                  <a:pt x="154" y="44"/>
                  <a:pt x="145" y="52"/>
                  <a:pt x="138" y="58"/>
                </a:cubicBezTo>
                <a:cubicBezTo>
                  <a:pt x="137" y="58"/>
                  <a:pt x="137" y="59"/>
                  <a:pt x="136" y="60"/>
                </a:cubicBezTo>
                <a:cubicBezTo>
                  <a:pt x="134" y="62"/>
                  <a:pt x="131" y="63"/>
                  <a:pt x="129" y="65"/>
                </a:cubicBezTo>
                <a:cubicBezTo>
                  <a:pt x="127" y="66"/>
                  <a:pt x="124" y="69"/>
                  <a:pt x="123" y="70"/>
                </a:cubicBezTo>
                <a:cubicBezTo>
                  <a:pt x="123" y="72"/>
                  <a:pt x="125" y="74"/>
                  <a:pt x="125" y="74"/>
                </a:cubicBezTo>
                <a:cubicBezTo>
                  <a:pt x="129" y="77"/>
                  <a:pt x="133" y="80"/>
                  <a:pt x="132" y="86"/>
                </a:cubicBezTo>
                <a:cubicBezTo>
                  <a:pt x="131" y="89"/>
                  <a:pt x="129" y="91"/>
                  <a:pt x="128" y="92"/>
                </a:cubicBezTo>
                <a:cubicBezTo>
                  <a:pt x="126" y="93"/>
                  <a:pt x="126" y="94"/>
                  <a:pt x="126" y="94"/>
                </a:cubicBezTo>
                <a:cubicBezTo>
                  <a:pt x="126" y="95"/>
                  <a:pt x="127" y="96"/>
                  <a:pt x="128" y="97"/>
                </a:cubicBezTo>
                <a:cubicBezTo>
                  <a:pt x="130" y="98"/>
                  <a:pt x="132" y="101"/>
                  <a:pt x="132" y="105"/>
                </a:cubicBezTo>
                <a:cubicBezTo>
                  <a:pt x="131" y="109"/>
                  <a:pt x="128" y="110"/>
                  <a:pt x="126" y="111"/>
                </a:cubicBezTo>
                <a:cubicBezTo>
                  <a:pt x="124" y="112"/>
                  <a:pt x="124" y="112"/>
                  <a:pt x="124" y="112"/>
                </a:cubicBezTo>
                <a:cubicBezTo>
                  <a:pt x="124" y="113"/>
                  <a:pt x="124" y="113"/>
                  <a:pt x="126" y="115"/>
                </a:cubicBezTo>
                <a:cubicBezTo>
                  <a:pt x="127" y="117"/>
                  <a:pt x="129" y="119"/>
                  <a:pt x="128" y="123"/>
                </a:cubicBezTo>
                <a:cubicBezTo>
                  <a:pt x="128" y="125"/>
                  <a:pt x="127" y="127"/>
                  <a:pt x="125" y="129"/>
                </a:cubicBezTo>
                <a:cubicBezTo>
                  <a:pt x="124" y="131"/>
                  <a:pt x="123" y="132"/>
                  <a:pt x="123" y="134"/>
                </a:cubicBezTo>
                <a:cubicBezTo>
                  <a:pt x="122" y="136"/>
                  <a:pt x="123" y="137"/>
                  <a:pt x="124" y="139"/>
                </a:cubicBezTo>
                <a:cubicBezTo>
                  <a:pt x="125" y="140"/>
                  <a:pt x="127" y="141"/>
                  <a:pt x="130" y="141"/>
                </a:cubicBezTo>
                <a:cubicBezTo>
                  <a:pt x="132" y="141"/>
                  <a:pt x="133" y="141"/>
                  <a:pt x="135" y="141"/>
                </a:cubicBezTo>
                <a:cubicBezTo>
                  <a:pt x="144" y="142"/>
                  <a:pt x="153" y="142"/>
                  <a:pt x="157" y="150"/>
                </a:cubicBezTo>
                <a:cubicBezTo>
                  <a:pt x="158" y="151"/>
                  <a:pt x="158" y="152"/>
                  <a:pt x="159" y="154"/>
                </a:cubicBezTo>
                <a:cubicBezTo>
                  <a:pt x="172" y="138"/>
                  <a:pt x="180" y="117"/>
                  <a:pt x="180" y="96"/>
                </a:cubicBezTo>
                <a:cubicBezTo>
                  <a:pt x="179" y="73"/>
                  <a:pt x="170" y="51"/>
                  <a:pt x="154" y="34"/>
                </a:cubicBezTo>
                <a:moveTo>
                  <a:pt x="136" y="19"/>
                </a:moveTo>
                <a:cubicBezTo>
                  <a:pt x="127" y="14"/>
                  <a:pt x="119" y="12"/>
                  <a:pt x="114" y="15"/>
                </a:cubicBezTo>
                <a:cubicBezTo>
                  <a:pt x="107" y="19"/>
                  <a:pt x="105" y="29"/>
                  <a:pt x="105" y="34"/>
                </a:cubicBezTo>
                <a:cubicBezTo>
                  <a:pt x="105" y="36"/>
                  <a:pt x="105" y="39"/>
                  <a:pt x="105" y="41"/>
                </a:cubicBezTo>
                <a:cubicBezTo>
                  <a:pt x="106" y="46"/>
                  <a:pt x="106" y="50"/>
                  <a:pt x="104" y="54"/>
                </a:cubicBezTo>
                <a:cubicBezTo>
                  <a:pt x="101" y="57"/>
                  <a:pt x="97" y="59"/>
                  <a:pt x="92" y="58"/>
                </a:cubicBezTo>
                <a:cubicBezTo>
                  <a:pt x="88" y="57"/>
                  <a:pt x="87" y="57"/>
                  <a:pt x="86" y="58"/>
                </a:cubicBezTo>
                <a:cubicBezTo>
                  <a:pt x="85" y="58"/>
                  <a:pt x="85" y="59"/>
                  <a:pt x="85" y="61"/>
                </a:cubicBezTo>
                <a:cubicBezTo>
                  <a:pt x="85" y="63"/>
                  <a:pt x="85" y="66"/>
                  <a:pt x="83" y="68"/>
                </a:cubicBezTo>
                <a:cubicBezTo>
                  <a:pt x="81" y="71"/>
                  <a:pt x="77" y="71"/>
                  <a:pt x="74" y="70"/>
                </a:cubicBezTo>
                <a:cubicBezTo>
                  <a:pt x="73" y="70"/>
                  <a:pt x="72" y="70"/>
                  <a:pt x="71" y="70"/>
                </a:cubicBezTo>
                <a:cubicBezTo>
                  <a:pt x="71" y="70"/>
                  <a:pt x="72" y="71"/>
                  <a:pt x="72" y="72"/>
                </a:cubicBezTo>
                <a:cubicBezTo>
                  <a:pt x="72" y="74"/>
                  <a:pt x="73" y="77"/>
                  <a:pt x="71" y="81"/>
                </a:cubicBezTo>
                <a:cubicBezTo>
                  <a:pt x="68" y="84"/>
                  <a:pt x="65" y="84"/>
                  <a:pt x="62" y="84"/>
                </a:cubicBezTo>
                <a:cubicBezTo>
                  <a:pt x="61" y="84"/>
                  <a:pt x="60" y="84"/>
                  <a:pt x="60" y="84"/>
                </a:cubicBezTo>
                <a:cubicBezTo>
                  <a:pt x="59" y="85"/>
                  <a:pt x="59" y="86"/>
                  <a:pt x="59" y="88"/>
                </a:cubicBezTo>
                <a:cubicBezTo>
                  <a:pt x="58" y="90"/>
                  <a:pt x="57" y="94"/>
                  <a:pt x="54" y="97"/>
                </a:cubicBezTo>
                <a:cubicBezTo>
                  <a:pt x="53" y="97"/>
                  <a:pt x="53" y="97"/>
                  <a:pt x="53" y="98"/>
                </a:cubicBezTo>
                <a:cubicBezTo>
                  <a:pt x="53" y="98"/>
                  <a:pt x="54" y="98"/>
                  <a:pt x="54" y="98"/>
                </a:cubicBezTo>
                <a:cubicBezTo>
                  <a:pt x="61" y="99"/>
                  <a:pt x="68" y="99"/>
                  <a:pt x="71" y="104"/>
                </a:cubicBezTo>
                <a:cubicBezTo>
                  <a:pt x="74" y="108"/>
                  <a:pt x="74" y="113"/>
                  <a:pt x="72" y="117"/>
                </a:cubicBezTo>
                <a:cubicBezTo>
                  <a:pt x="71" y="119"/>
                  <a:pt x="71" y="119"/>
                  <a:pt x="71" y="119"/>
                </a:cubicBezTo>
                <a:cubicBezTo>
                  <a:pt x="69" y="122"/>
                  <a:pt x="69" y="122"/>
                  <a:pt x="70" y="123"/>
                </a:cubicBezTo>
                <a:cubicBezTo>
                  <a:pt x="70" y="123"/>
                  <a:pt x="71" y="124"/>
                  <a:pt x="72" y="124"/>
                </a:cubicBezTo>
                <a:cubicBezTo>
                  <a:pt x="74" y="124"/>
                  <a:pt x="78" y="124"/>
                  <a:pt x="80" y="127"/>
                </a:cubicBezTo>
                <a:cubicBezTo>
                  <a:pt x="83" y="131"/>
                  <a:pt x="81" y="135"/>
                  <a:pt x="80" y="138"/>
                </a:cubicBezTo>
                <a:cubicBezTo>
                  <a:pt x="80" y="138"/>
                  <a:pt x="79" y="139"/>
                  <a:pt x="79" y="140"/>
                </a:cubicBezTo>
                <a:cubicBezTo>
                  <a:pt x="79" y="140"/>
                  <a:pt x="80" y="140"/>
                  <a:pt x="81" y="140"/>
                </a:cubicBezTo>
                <a:cubicBezTo>
                  <a:pt x="83" y="140"/>
                  <a:pt x="87" y="140"/>
                  <a:pt x="89" y="144"/>
                </a:cubicBezTo>
                <a:cubicBezTo>
                  <a:pt x="92" y="148"/>
                  <a:pt x="91" y="151"/>
                  <a:pt x="90" y="153"/>
                </a:cubicBezTo>
                <a:cubicBezTo>
                  <a:pt x="90" y="155"/>
                  <a:pt x="90" y="155"/>
                  <a:pt x="90" y="155"/>
                </a:cubicBezTo>
                <a:cubicBezTo>
                  <a:pt x="90" y="156"/>
                  <a:pt x="92" y="157"/>
                  <a:pt x="93" y="157"/>
                </a:cubicBezTo>
                <a:cubicBezTo>
                  <a:pt x="95" y="159"/>
                  <a:pt x="98" y="160"/>
                  <a:pt x="100" y="164"/>
                </a:cubicBezTo>
                <a:cubicBezTo>
                  <a:pt x="103" y="167"/>
                  <a:pt x="103" y="171"/>
                  <a:pt x="102" y="175"/>
                </a:cubicBezTo>
                <a:cubicBezTo>
                  <a:pt x="102" y="177"/>
                  <a:pt x="100" y="181"/>
                  <a:pt x="94" y="185"/>
                </a:cubicBezTo>
                <a:cubicBezTo>
                  <a:pt x="93" y="185"/>
                  <a:pt x="92" y="185"/>
                  <a:pt x="91" y="186"/>
                </a:cubicBezTo>
                <a:cubicBezTo>
                  <a:pt x="108" y="186"/>
                  <a:pt x="124" y="181"/>
                  <a:pt x="138" y="172"/>
                </a:cubicBezTo>
                <a:cubicBezTo>
                  <a:pt x="151" y="164"/>
                  <a:pt x="153" y="157"/>
                  <a:pt x="151" y="153"/>
                </a:cubicBezTo>
                <a:cubicBezTo>
                  <a:pt x="149" y="149"/>
                  <a:pt x="144" y="149"/>
                  <a:pt x="135" y="148"/>
                </a:cubicBezTo>
                <a:cubicBezTo>
                  <a:pt x="133" y="148"/>
                  <a:pt x="131" y="148"/>
                  <a:pt x="130" y="148"/>
                </a:cubicBezTo>
                <a:cubicBezTo>
                  <a:pt x="123" y="148"/>
                  <a:pt x="120" y="145"/>
                  <a:pt x="118" y="143"/>
                </a:cubicBezTo>
                <a:cubicBezTo>
                  <a:pt x="116" y="141"/>
                  <a:pt x="115" y="137"/>
                  <a:pt x="116" y="133"/>
                </a:cubicBezTo>
                <a:cubicBezTo>
                  <a:pt x="116" y="129"/>
                  <a:pt x="118" y="127"/>
                  <a:pt x="120" y="125"/>
                </a:cubicBezTo>
                <a:cubicBezTo>
                  <a:pt x="121" y="123"/>
                  <a:pt x="121" y="122"/>
                  <a:pt x="121" y="122"/>
                </a:cubicBezTo>
                <a:cubicBezTo>
                  <a:pt x="121" y="121"/>
                  <a:pt x="121" y="121"/>
                  <a:pt x="120" y="119"/>
                </a:cubicBezTo>
                <a:cubicBezTo>
                  <a:pt x="119" y="118"/>
                  <a:pt x="116" y="115"/>
                  <a:pt x="117" y="111"/>
                </a:cubicBezTo>
                <a:cubicBezTo>
                  <a:pt x="118" y="107"/>
                  <a:pt x="121" y="105"/>
                  <a:pt x="123" y="105"/>
                </a:cubicBezTo>
                <a:cubicBezTo>
                  <a:pt x="124" y="104"/>
                  <a:pt x="125" y="104"/>
                  <a:pt x="125" y="104"/>
                </a:cubicBezTo>
                <a:cubicBezTo>
                  <a:pt x="125" y="103"/>
                  <a:pt x="124" y="102"/>
                  <a:pt x="123" y="102"/>
                </a:cubicBezTo>
                <a:cubicBezTo>
                  <a:pt x="121" y="100"/>
                  <a:pt x="118" y="97"/>
                  <a:pt x="119" y="93"/>
                </a:cubicBezTo>
                <a:cubicBezTo>
                  <a:pt x="119" y="90"/>
                  <a:pt x="122" y="88"/>
                  <a:pt x="123" y="87"/>
                </a:cubicBezTo>
                <a:cubicBezTo>
                  <a:pt x="124" y="86"/>
                  <a:pt x="125" y="85"/>
                  <a:pt x="125" y="85"/>
                </a:cubicBezTo>
                <a:cubicBezTo>
                  <a:pt x="125" y="83"/>
                  <a:pt x="125" y="83"/>
                  <a:pt x="121" y="80"/>
                </a:cubicBezTo>
                <a:cubicBezTo>
                  <a:pt x="117" y="77"/>
                  <a:pt x="115" y="72"/>
                  <a:pt x="117" y="68"/>
                </a:cubicBezTo>
                <a:cubicBezTo>
                  <a:pt x="118" y="64"/>
                  <a:pt x="121" y="62"/>
                  <a:pt x="125" y="59"/>
                </a:cubicBezTo>
                <a:cubicBezTo>
                  <a:pt x="127" y="58"/>
                  <a:pt x="129" y="56"/>
                  <a:pt x="131" y="55"/>
                </a:cubicBezTo>
                <a:cubicBezTo>
                  <a:pt x="132" y="54"/>
                  <a:pt x="133" y="53"/>
                  <a:pt x="134" y="52"/>
                </a:cubicBezTo>
                <a:cubicBezTo>
                  <a:pt x="139" y="48"/>
                  <a:pt x="148" y="40"/>
                  <a:pt x="147" y="33"/>
                </a:cubicBezTo>
                <a:cubicBezTo>
                  <a:pt x="147" y="28"/>
                  <a:pt x="143" y="24"/>
                  <a:pt x="136" y="19"/>
                </a:cubicBezTo>
                <a:moveTo>
                  <a:pt x="93" y="20"/>
                </a:moveTo>
                <a:cubicBezTo>
                  <a:pt x="92" y="23"/>
                  <a:pt x="89" y="25"/>
                  <a:pt x="87" y="24"/>
                </a:cubicBezTo>
                <a:cubicBezTo>
                  <a:pt x="84" y="23"/>
                  <a:pt x="82" y="20"/>
                  <a:pt x="83" y="18"/>
                </a:cubicBezTo>
                <a:cubicBezTo>
                  <a:pt x="84" y="15"/>
                  <a:pt x="87" y="13"/>
                  <a:pt x="89" y="14"/>
                </a:cubicBezTo>
                <a:cubicBezTo>
                  <a:pt x="92" y="15"/>
                  <a:pt x="94" y="18"/>
                  <a:pt x="93" y="20"/>
                </a:cubicBezTo>
                <a:moveTo>
                  <a:pt x="90" y="7"/>
                </a:moveTo>
                <a:cubicBezTo>
                  <a:pt x="90" y="7"/>
                  <a:pt x="90" y="7"/>
                  <a:pt x="90" y="7"/>
                </a:cubicBezTo>
                <a:cubicBezTo>
                  <a:pt x="66" y="7"/>
                  <a:pt x="43" y="16"/>
                  <a:pt x="26" y="33"/>
                </a:cubicBezTo>
                <a:cubicBezTo>
                  <a:pt x="13" y="46"/>
                  <a:pt x="5" y="63"/>
                  <a:pt x="2" y="81"/>
                </a:cubicBezTo>
                <a:cubicBezTo>
                  <a:pt x="4" y="79"/>
                  <a:pt x="6" y="78"/>
                  <a:pt x="8" y="78"/>
                </a:cubicBezTo>
                <a:cubicBezTo>
                  <a:pt x="20" y="74"/>
                  <a:pt x="29" y="83"/>
                  <a:pt x="36" y="90"/>
                </a:cubicBezTo>
                <a:cubicBezTo>
                  <a:pt x="36" y="90"/>
                  <a:pt x="36" y="90"/>
                  <a:pt x="36" y="90"/>
                </a:cubicBezTo>
                <a:cubicBezTo>
                  <a:pt x="36" y="90"/>
                  <a:pt x="36" y="90"/>
                  <a:pt x="36" y="90"/>
                </a:cubicBezTo>
                <a:cubicBezTo>
                  <a:pt x="38" y="92"/>
                  <a:pt x="41" y="93"/>
                  <a:pt x="43" y="94"/>
                </a:cubicBezTo>
                <a:cubicBezTo>
                  <a:pt x="46" y="94"/>
                  <a:pt x="48" y="93"/>
                  <a:pt x="49" y="92"/>
                </a:cubicBezTo>
                <a:cubicBezTo>
                  <a:pt x="50" y="90"/>
                  <a:pt x="51" y="88"/>
                  <a:pt x="52" y="86"/>
                </a:cubicBezTo>
                <a:cubicBezTo>
                  <a:pt x="52" y="84"/>
                  <a:pt x="53" y="81"/>
                  <a:pt x="55" y="80"/>
                </a:cubicBezTo>
                <a:cubicBezTo>
                  <a:pt x="57" y="77"/>
                  <a:pt x="60" y="77"/>
                  <a:pt x="62" y="77"/>
                </a:cubicBezTo>
                <a:cubicBezTo>
                  <a:pt x="64" y="77"/>
                  <a:pt x="65" y="77"/>
                  <a:pt x="65" y="76"/>
                </a:cubicBezTo>
                <a:cubicBezTo>
                  <a:pt x="66" y="76"/>
                  <a:pt x="66" y="75"/>
                  <a:pt x="65" y="74"/>
                </a:cubicBezTo>
                <a:cubicBezTo>
                  <a:pt x="65" y="72"/>
                  <a:pt x="64" y="68"/>
                  <a:pt x="66" y="65"/>
                </a:cubicBezTo>
                <a:cubicBezTo>
                  <a:pt x="69" y="62"/>
                  <a:pt x="73" y="63"/>
                  <a:pt x="75" y="63"/>
                </a:cubicBezTo>
                <a:cubicBezTo>
                  <a:pt x="76" y="63"/>
                  <a:pt x="77" y="64"/>
                  <a:pt x="78" y="63"/>
                </a:cubicBezTo>
                <a:cubicBezTo>
                  <a:pt x="78" y="63"/>
                  <a:pt x="78" y="62"/>
                  <a:pt x="78" y="61"/>
                </a:cubicBezTo>
                <a:cubicBezTo>
                  <a:pt x="78" y="58"/>
                  <a:pt x="78" y="56"/>
                  <a:pt x="81" y="53"/>
                </a:cubicBezTo>
                <a:cubicBezTo>
                  <a:pt x="85" y="49"/>
                  <a:pt x="91" y="50"/>
                  <a:pt x="94" y="51"/>
                </a:cubicBezTo>
                <a:cubicBezTo>
                  <a:pt x="95" y="51"/>
                  <a:pt x="97" y="51"/>
                  <a:pt x="98" y="50"/>
                </a:cubicBezTo>
                <a:cubicBezTo>
                  <a:pt x="99" y="49"/>
                  <a:pt x="98" y="45"/>
                  <a:pt x="98" y="42"/>
                </a:cubicBezTo>
                <a:cubicBezTo>
                  <a:pt x="98" y="39"/>
                  <a:pt x="98" y="36"/>
                  <a:pt x="98" y="34"/>
                </a:cubicBezTo>
                <a:cubicBezTo>
                  <a:pt x="98" y="25"/>
                  <a:pt x="101" y="14"/>
                  <a:pt x="110" y="9"/>
                </a:cubicBezTo>
                <a:cubicBezTo>
                  <a:pt x="110" y="9"/>
                  <a:pt x="110" y="9"/>
                  <a:pt x="110" y="9"/>
                </a:cubicBezTo>
                <a:cubicBezTo>
                  <a:pt x="104" y="8"/>
                  <a:pt x="97" y="7"/>
                  <a:pt x="90" y="7"/>
                </a:cubicBezTo>
                <a:moveTo>
                  <a:pt x="29" y="109"/>
                </a:moveTo>
                <a:cubicBezTo>
                  <a:pt x="28" y="112"/>
                  <a:pt x="26" y="113"/>
                  <a:pt x="23" y="112"/>
                </a:cubicBezTo>
                <a:cubicBezTo>
                  <a:pt x="20" y="112"/>
                  <a:pt x="19" y="109"/>
                  <a:pt x="19" y="106"/>
                </a:cubicBezTo>
                <a:cubicBezTo>
                  <a:pt x="20" y="103"/>
                  <a:pt x="23" y="102"/>
                  <a:pt x="26" y="103"/>
                </a:cubicBezTo>
                <a:cubicBezTo>
                  <a:pt x="28" y="103"/>
                  <a:pt x="30" y="106"/>
                  <a:pt x="29" y="109"/>
                </a:cubicBezTo>
                <a:moveTo>
                  <a:pt x="95" y="168"/>
                </a:moveTo>
                <a:cubicBezTo>
                  <a:pt x="93" y="166"/>
                  <a:pt x="91" y="165"/>
                  <a:pt x="90" y="164"/>
                </a:cubicBezTo>
                <a:cubicBezTo>
                  <a:pt x="88" y="163"/>
                  <a:pt x="86" y="161"/>
                  <a:pt x="84" y="159"/>
                </a:cubicBezTo>
                <a:cubicBezTo>
                  <a:pt x="82" y="156"/>
                  <a:pt x="83" y="153"/>
                  <a:pt x="84" y="151"/>
                </a:cubicBezTo>
                <a:cubicBezTo>
                  <a:pt x="84" y="150"/>
                  <a:pt x="84" y="149"/>
                  <a:pt x="83" y="148"/>
                </a:cubicBezTo>
                <a:cubicBezTo>
                  <a:pt x="83" y="147"/>
                  <a:pt x="83" y="147"/>
                  <a:pt x="81" y="147"/>
                </a:cubicBezTo>
                <a:cubicBezTo>
                  <a:pt x="78" y="147"/>
                  <a:pt x="75" y="147"/>
                  <a:pt x="73" y="144"/>
                </a:cubicBezTo>
                <a:cubicBezTo>
                  <a:pt x="71" y="141"/>
                  <a:pt x="72" y="137"/>
                  <a:pt x="73" y="135"/>
                </a:cubicBezTo>
                <a:cubicBezTo>
                  <a:pt x="74" y="133"/>
                  <a:pt x="75" y="132"/>
                  <a:pt x="74" y="131"/>
                </a:cubicBezTo>
                <a:cubicBezTo>
                  <a:pt x="74" y="131"/>
                  <a:pt x="73" y="131"/>
                  <a:pt x="72" y="131"/>
                </a:cubicBezTo>
                <a:cubicBezTo>
                  <a:pt x="69" y="130"/>
                  <a:pt x="66" y="130"/>
                  <a:pt x="64" y="127"/>
                </a:cubicBezTo>
                <a:cubicBezTo>
                  <a:pt x="61" y="123"/>
                  <a:pt x="63" y="119"/>
                  <a:pt x="65" y="115"/>
                </a:cubicBezTo>
                <a:cubicBezTo>
                  <a:pt x="65" y="114"/>
                  <a:pt x="65" y="114"/>
                  <a:pt x="65" y="114"/>
                </a:cubicBezTo>
                <a:cubicBezTo>
                  <a:pt x="67" y="112"/>
                  <a:pt x="66" y="110"/>
                  <a:pt x="65" y="108"/>
                </a:cubicBezTo>
                <a:cubicBezTo>
                  <a:pt x="64" y="106"/>
                  <a:pt x="58" y="105"/>
                  <a:pt x="53" y="105"/>
                </a:cubicBezTo>
                <a:cubicBezTo>
                  <a:pt x="52" y="105"/>
                  <a:pt x="51" y="105"/>
                  <a:pt x="50" y="104"/>
                </a:cubicBezTo>
                <a:cubicBezTo>
                  <a:pt x="44" y="104"/>
                  <a:pt x="37" y="102"/>
                  <a:pt x="31" y="95"/>
                </a:cubicBezTo>
                <a:cubicBezTo>
                  <a:pt x="31" y="95"/>
                  <a:pt x="31" y="95"/>
                  <a:pt x="31" y="95"/>
                </a:cubicBezTo>
                <a:cubicBezTo>
                  <a:pt x="23" y="87"/>
                  <a:pt x="18" y="82"/>
                  <a:pt x="10" y="84"/>
                </a:cubicBezTo>
                <a:cubicBezTo>
                  <a:pt x="1" y="88"/>
                  <a:pt x="0" y="100"/>
                  <a:pt x="2" y="111"/>
                </a:cubicBezTo>
                <a:cubicBezTo>
                  <a:pt x="5" y="129"/>
                  <a:pt x="13" y="146"/>
                  <a:pt x="27" y="160"/>
                </a:cubicBezTo>
                <a:cubicBezTo>
                  <a:pt x="35" y="168"/>
                  <a:pt x="44" y="174"/>
                  <a:pt x="55" y="179"/>
                </a:cubicBezTo>
                <a:cubicBezTo>
                  <a:pt x="69" y="184"/>
                  <a:pt x="81" y="184"/>
                  <a:pt x="91" y="178"/>
                </a:cubicBezTo>
                <a:cubicBezTo>
                  <a:pt x="93" y="177"/>
                  <a:pt x="95" y="175"/>
                  <a:pt x="96" y="173"/>
                </a:cubicBezTo>
                <a:cubicBezTo>
                  <a:pt x="96" y="171"/>
                  <a:pt x="95" y="169"/>
                  <a:pt x="95" y="168"/>
                </a:cubicBezTo>
                <a:moveTo>
                  <a:pt x="93" y="208"/>
                </a:moveTo>
                <a:cubicBezTo>
                  <a:pt x="90" y="208"/>
                  <a:pt x="90" y="208"/>
                  <a:pt x="90" y="208"/>
                </a:cubicBezTo>
                <a:cubicBezTo>
                  <a:pt x="86" y="208"/>
                  <a:pt x="86" y="208"/>
                  <a:pt x="86" y="208"/>
                </a:cubicBezTo>
                <a:cubicBezTo>
                  <a:pt x="86" y="226"/>
                  <a:pt x="69" y="240"/>
                  <a:pt x="47" y="240"/>
                </a:cubicBezTo>
                <a:cubicBezTo>
                  <a:pt x="47" y="247"/>
                  <a:pt x="47" y="247"/>
                  <a:pt x="47" y="247"/>
                </a:cubicBezTo>
                <a:cubicBezTo>
                  <a:pt x="133" y="247"/>
                  <a:pt x="133" y="247"/>
                  <a:pt x="133" y="247"/>
                </a:cubicBezTo>
                <a:cubicBezTo>
                  <a:pt x="133" y="240"/>
                  <a:pt x="133" y="240"/>
                  <a:pt x="133" y="240"/>
                </a:cubicBezTo>
                <a:cubicBezTo>
                  <a:pt x="111" y="240"/>
                  <a:pt x="93" y="226"/>
                  <a:pt x="93" y="208"/>
                </a:cubicBezTo>
                <a:moveTo>
                  <a:pt x="130" y="0"/>
                </a:moveTo>
                <a:cubicBezTo>
                  <a:pt x="127" y="7"/>
                  <a:pt x="127" y="7"/>
                  <a:pt x="127" y="7"/>
                </a:cubicBezTo>
                <a:cubicBezTo>
                  <a:pt x="177" y="27"/>
                  <a:pt x="200" y="84"/>
                  <a:pt x="180" y="133"/>
                </a:cubicBezTo>
                <a:cubicBezTo>
                  <a:pt x="159" y="183"/>
                  <a:pt x="102" y="206"/>
                  <a:pt x="53" y="186"/>
                </a:cubicBezTo>
                <a:cubicBezTo>
                  <a:pt x="50" y="192"/>
                  <a:pt x="50" y="192"/>
                  <a:pt x="50" y="192"/>
                </a:cubicBezTo>
                <a:cubicBezTo>
                  <a:pt x="63" y="198"/>
                  <a:pt x="77" y="200"/>
                  <a:pt x="90" y="200"/>
                </a:cubicBezTo>
                <a:cubicBezTo>
                  <a:pt x="131" y="200"/>
                  <a:pt x="170" y="176"/>
                  <a:pt x="186" y="136"/>
                </a:cubicBezTo>
                <a:cubicBezTo>
                  <a:pt x="208" y="83"/>
                  <a:pt x="183" y="22"/>
                  <a:pt x="130"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Tree>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 id="2147483848" r:id="rId14"/>
  </p:sldLayoutIdLst>
  <p:hf hdr="0" dt="0"/>
  <p:txStyles>
    <p:titleStyle>
      <a:lvl1pPr algn="l" rtl="0" fontAlgn="base">
        <a:spcBef>
          <a:spcPct val="0"/>
        </a:spcBef>
        <a:spcAft>
          <a:spcPct val="0"/>
        </a:spcAft>
        <a:defRPr sz="2800" kern="1200">
          <a:solidFill>
            <a:schemeClr val="bg1"/>
          </a:solidFill>
          <a:latin typeface="+mj-lt"/>
          <a:ea typeface="+mj-ea"/>
          <a:cs typeface="+mj-cs"/>
        </a:defRPr>
      </a:lvl1pPr>
      <a:lvl2pPr algn="l" rtl="0" fontAlgn="base">
        <a:spcBef>
          <a:spcPct val="0"/>
        </a:spcBef>
        <a:spcAft>
          <a:spcPct val="0"/>
        </a:spcAft>
        <a:defRPr sz="2800">
          <a:solidFill>
            <a:schemeClr val="bg1"/>
          </a:solidFill>
          <a:latin typeface="Arial" panose="020B0604020202020204" pitchFamily="34" charset="0"/>
        </a:defRPr>
      </a:lvl2pPr>
      <a:lvl3pPr algn="l" rtl="0" fontAlgn="base">
        <a:spcBef>
          <a:spcPct val="0"/>
        </a:spcBef>
        <a:spcAft>
          <a:spcPct val="0"/>
        </a:spcAft>
        <a:defRPr sz="2800">
          <a:solidFill>
            <a:schemeClr val="bg1"/>
          </a:solidFill>
          <a:latin typeface="Arial" panose="020B0604020202020204" pitchFamily="34" charset="0"/>
        </a:defRPr>
      </a:lvl3pPr>
      <a:lvl4pPr algn="l" rtl="0" fontAlgn="base">
        <a:spcBef>
          <a:spcPct val="0"/>
        </a:spcBef>
        <a:spcAft>
          <a:spcPct val="0"/>
        </a:spcAft>
        <a:defRPr sz="2800">
          <a:solidFill>
            <a:schemeClr val="bg1"/>
          </a:solidFill>
          <a:latin typeface="Arial" panose="020B0604020202020204" pitchFamily="34" charset="0"/>
        </a:defRPr>
      </a:lvl4pPr>
      <a:lvl5pPr algn="l" rtl="0" fontAlgn="base">
        <a:spcBef>
          <a:spcPct val="0"/>
        </a:spcBef>
        <a:spcAft>
          <a:spcPct val="0"/>
        </a:spcAft>
        <a:defRPr sz="2800">
          <a:solidFill>
            <a:schemeClr val="bg1"/>
          </a:solidFill>
          <a:latin typeface="Arial" panose="020B0604020202020204" pitchFamily="34" charset="0"/>
        </a:defRPr>
      </a:lvl5pPr>
      <a:lvl6pPr marL="457200" algn="l" rtl="0" fontAlgn="base">
        <a:spcBef>
          <a:spcPct val="0"/>
        </a:spcBef>
        <a:spcAft>
          <a:spcPct val="0"/>
        </a:spcAft>
        <a:defRPr sz="2800">
          <a:solidFill>
            <a:schemeClr val="bg1"/>
          </a:solidFill>
          <a:latin typeface="Arial" panose="020B0604020202020204" pitchFamily="34" charset="0"/>
        </a:defRPr>
      </a:lvl6pPr>
      <a:lvl7pPr marL="914400" algn="l" rtl="0" fontAlgn="base">
        <a:spcBef>
          <a:spcPct val="0"/>
        </a:spcBef>
        <a:spcAft>
          <a:spcPct val="0"/>
        </a:spcAft>
        <a:defRPr sz="2800">
          <a:solidFill>
            <a:schemeClr val="bg1"/>
          </a:solidFill>
          <a:latin typeface="Arial" panose="020B0604020202020204" pitchFamily="34" charset="0"/>
        </a:defRPr>
      </a:lvl7pPr>
      <a:lvl8pPr marL="1371600" algn="l" rtl="0" fontAlgn="base">
        <a:spcBef>
          <a:spcPct val="0"/>
        </a:spcBef>
        <a:spcAft>
          <a:spcPct val="0"/>
        </a:spcAft>
        <a:defRPr sz="2800">
          <a:solidFill>
            <a:schemeClr val="bg1"/>
          </a:solidFill>
          <a:latin typeface="Arial" panose="020B0604020202020204" pitchFamily="34" charset="0"/>
        </a:defRPr>
      </a:lvl8pPr>
      <a:lvl9pPr marL="1828800" algn="l" rtl="0" fontAlgn="base">
        <a:spcBef>
          <a:spcPct val="0"/>
        </a:spcBef>
        <a:spcAft>
          <a:spcPct val="0"/>
        </a:spcAft>
        <a:defRPr sz="2800">
          <a:solidFill>
            <a:schemeClr val="bg1"/>
          </a:solidFill>
          <a:latin typeface="Arial" panose="020B0604020202020204" pitchFamily="34" charset="0"/>
        </a:defRPr>
      </a:lvl9pPr>
    </p:titleStyle>
    <p:bodyStyle>
      <a:lvl1pPr algn="l" defTabSz="717550" rtl="0" fontAlgn="base">
        <a:lnSpc>
          <a:spcPct val="110000"/>
        </a:lnSpc>
        <a:spcBef>
          <a:spcPct val="0"/>
        </a:spcBef>
        <a:spcAft>
          <a:spcPts val="600"/>
        </a:spcAft>
        <a:buFont typeface="Arial" panose="020B0604020202020204" pitchFamily="34" charset="0"/>
        <a:tabLst>
          <a:tab pos="360363" algn="l"/>
          <a:tab pos="715963" algn="l"/>
          <a:tab pos="1076325" algn="l"/>
          <a:tab pos="1438275" algn="l"/>
          <a:tab pos="1793875" algn="l"/>
          <a:tab pos="2154238" algn="l"/>
        </a:tabLst>
        <a:defRPr sz="1400" kern="1200">
          <a:solidFill>
            <a:schemeClr val="bg1"/>
          </a:solidFill>
          <a:latin typeface="+mn-lt"/>
          <a:ea typeface="+mn-ea"/>
          <a:cs typeface="+mn-cs"/>
        </a:defRPr>
      </a:lvl1pPr>
      <a:lvl2pPr marL="177800" indent="-177800" algn="l" rtl="0" fontAlgn="base">
        <a:lnSpc>
          <a:spcPct val="110000"/>
        </a:lnSpc>
        <a:spcBef>
          <a:spcPct val="0"/>
        </a:spcBef>
        <a:spcAft>
          <a:spcPts val="600"/>
        </a:spcAft>
        <a:buFont typeface="Arial" panose="020B0604020202020204" pitchFamily="34" charset="0"/>
        <a:buChar char="•"/>
        <a:tabLst>
          <a:tab pos="360363" algn="l"/>
          <a:tab pos="715963" algn="l"/>
          <a:tab pos="1076325" algn="l"/>
          <a:tab pos="1438275" algn="l"/>
          <a:tab pos="1793875" algn="l"/>
          <a:tab pos="2154238" algn="l"/>
        </a:tabLst>
        <a:defRPr sz="1400" kern="1200">
          <a:solidFill>
            <a:schemeClr val="bg1"/>
          </a:solidFill>
          <a:latin typeface="+mn-lt"/>
          <a:ea typeface="+mn-ea"/>
          <a:cs typeface="+mn-cs"/>
        </a:defRPr>
      </a:lvl2pPr>
      <a:lvl3pPr marL="360363" indent="-182563" algn="l" rtl="0" fontAlgn="base">
        <a:lnSpc>
          <a:spcPct val="110000"/>
        </a:lnSpc>
        <a:spcBef>
          <a:spcPct val="0"/>
        </a:spcBef>
        <a:spcAft>
          <a:spcPts val="600"/>
        </a:spcAft>
        <a:buFont typeface="Courier New" panose="02070309020205020404" pitchFamily="49" charset="0"/>
        <a:buChar char="o"/>
        <a:tabLst>
          <a:tab pos="715963" algn="l"/>
          <a:tab pos="1076325" algn="l"/>
          <a:tab pos="1438275" algn="l"/>
          <a:tab pos="1793875" algn="l"/>
          <a:tab pos="2154238" algn="l"/>
        </a:tabLst>
        <a:defRPr sz="1400" kern="1200">
          <a:solidFill>
            <a:schemeClr val="bg1"/>
          </a:solidFill>
          <a:latin typeface="+mn-lt"/>
          <a:ea typeface="+mn-ea"/>
          <a:cs typeface="+mn-cs"/>
        </a:defRPr>
      </a:lvl3pPr>
      <a:lvl4pPr marL="538163" indent="-177800" algn="l" rtl="0" fontAlgn="base">
        <a:lnSpc>
          <a:spcPct val="110000"/>
        </a:lnSpc>
        <a:spcBef>
          <a:spcPct val="0"/>
        </a:spcBef>
        <a:spcAft>
          <a:spcPts val="600"/>
        </a:spcAft>
        <a:buFont typeface="Arial" panose="020B0604020202020204" pitchFamily="34" charset="0"/>
        <a:buChar char="–"/>
        <a:tabLst>
          <a:tab pos="715963" algn="l"/>
          <a:tab pos="1076325" algn="l"/>
          <a:tab pos="1438275" algn="l"/>
          <a:tab pos="1793875" algn="l"/>
          <a:tab pos="2154238" algn="l"/>
        </a:tabLst>
        <a:defRPr sz="1400" kern="1200">
          <a:solidFill>
            <a:schemeClr val="bg1"/>
          </a:solidFill>
          <a:latin typeface="+mn-lt"/>
          <a:ea typeface="+mn-ea"/>
          <a:cs typeface="+mn-cs"/>
        </a:defRPr>
      </a:lvl4pPr>
      <a:lvl5pPr marL="715963" indent="-177800" algn="l" rtl="0" fontAlgn="base">
        <a:lnSpc>
          <a:spcPct val="110000"/>
        </a:lnSpc>
        <a:spcBef>
          <a:spcPct val="0"/>
        </a:spcBef>
        <a:spcAft>
          <a:spcPts val="600"/>
        </a:spcAft>
        <a:buFont typeface="Arial" panose="020B0604020202020204" pitchFamily="34" charset="0"/>
        <a:buChar char="»"/>
        <a:tabLst>
          <a:tab pos="1076325" algn="l"/>
          <a:tab pos="1438275" algn="l"/>
          <a:tab pos="1793875" algn="l"/>
          <a:tab pos="2154238" algn="l"/>
        </a:tabLst>
        <a:defRPr sz="1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00A83B"/>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29B0E952-3E42-EE96-331F-2DECCDB4B245}"/>
              </a:ext>
            </a:extLst>
          </p:cNvPr>
          <p:cNvSpPr>
            <a:spLocks noGrp="1"/>
          </p:cNvSpPr>
          <p:nvPr>
            <p:ph type="title"/>
          </p:nvPr>
        </p:nvSpPr>
        <p:spPr bwMode="auto">
          <a:xfrm>
            <a:off x="479425" y="260350"/>
            <a:ext cx="84248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GB" altLang="en-US"/>
          </a:p>
        </p:txBody>
      </p:sp>
      <p:sp>
        <p:nvSpPr>
          <p:cNvPr id="3075" name="Text Placeholder 2">
            <a:extLst>
              <a:ext uri="{FF2B5EF4-FFF2-40B4-BE49-F238E27FC236}">
                <a16:creationId xmlns:a16="http://schemas.microsoft.com/office/drawing/2014/main" id="{153EDCA7-81FD-2B51-8ABE-4D97ECD12BB0}"/>
              </a:ext>
            </a:extLst>
          </p:cNvPr>
          <p:cNvSpPr>
            <a:spLocks noGrp="1"/>
          </p:cNvSpPr>
          <p:nvPr>
            <p:ph type="body" idx="1"/>
          </p:nvPr>
        </p:nvSpPr>
        <p:spPr bwMode="auto">
          <a:xfrm>
            <a:off x="479425" y="1628775"/>
            <a:ext cx="11233150" cy="449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5" name="Footer Placeholder 4">
            <a:extLst>
              <a:ext uri="{FF2B5EF4-FFF2-40B4-BE49-F238E27FC236}">
                <a16:creationId xmlns:a16="http://schemas.microsoft.com/office/drawing/2014/main" id="{B61AB335-20A7-E605-49D9-F8CFE578ACD0}"/>
              </a:ext>
            </a:extLst>
          </p:cNvPr>
          <p:cNvSpPr>
            <a:spLocks noGrp="1"/>
          </p:cNvSpPr>
          <p:nvPr>
            <p:ph type="ftr" sz="quarter" idx="3"/>
          </p:nvPr>
        </p:nvSpPr>
        <p:spPr>
          <a:xfrm>
            <a:off x="479425" y="6356350"/>
            <a:ext cx="5616575" cy="385763"/>
          </a:xfrm>
          <a:prstGeom prst="rect">
            <a:avLst/>
          </a:prstGeom>
        </p:spPr>
        <p:txBody>
          <a:bodyPr vert="horz" lIns="0" tIns="0" rIns="0" bIns="0" rtlCol="0" anchor="ctr"/>
          <a:lstStyle>
            <a:lvl1pPr algn="l" eaLnBrk="1" fontAlgn="auto" hangingPunct="1">
              <a:spcBef>
                <a:spcPts val="0"/>
              </a:spcBef>
              <a:spcAft>
                <a:spcPts val="0"/>
              </a:spcAft>
              <a:defRPr sz="900" dirty="0">
                <a:solidFill>
                  <a:schemeClr val="bg1"/>
                </a:solidFill>
                <a:latin typeface="+mn-lt"/>
              </a:defRPr>
            </a:lvl1pPr>
          </a:lstStyle>
          <a:p>
            <a:pPr>
              <a:defRPr/>
            </a:pPr>
            <a:r>
              <a:rPr lang="en-GB" dirty="0"/>
              <a:t>Chatham House  |  The Royal Institute of International Affairs </a:t>
            </a:r>
          </a:p>
        </p:txBody>
      </p:sp>
      <p:sp>
        <p:nvSpPr>
          <p:cNvPr id="6" name="Slide Number Placeholder 5">
            <a:extLst>
              <a:ext uri="{FF2B5EF4-FFF2-40B4-BE49-F238E27FC236}">
                <a16:creationId xmlns:a16="http://schemas.microsoft.com/office/drawing/2014/main" id="{45D5C14C-0A0A-768B-E921-176523083FA0}"/>
              </a:ext>
            </a:extLst>
          </p:cNvPr>
          <p:cNvSpPr>
            <a:spLocks noGrp="1"/>
          </p:cNvSpPr>
          <p:nvPr>
            <p:ph type="sldNum" sz="quarter" idx="4"/>
          </p:nvPr>
        </p:nvSpPr>
        <p:spPr>
          <a:xfrm>
            <a:off x="10360025" y="6356350"/>
            <a:ext cx="1352550" cy="365125"/>
          </a:xfrm>
          <a:prstGeom prst="rect">
            <a:avLst/>
          </a:prstGeom>
        </p:spPr>
        <p:txBody>
          <a:bodyPr vert="horz" wrap="square" lIns="0" tIns="0" rIns="0" bIns="0" numCol="1" anchor="ctr" anchorCtr="0" compatLnSpc="1">
            <a:prstTxWarp prst="textNoShape">
              <a:avLst/>
            </a:prstTxWarp>
          </a:bodyPr>
          <a:lstStyle>
            <a:lvl1pPr algn="r" eaLnBrk="1" hangingPunct="1">
              <a:defRPr sz="900" b="1">
                <a:solidFill>
                  <a:schemeClr val="bg1"/>
                </a:solidFill>
              </a:defRPr>
            </a:lvl1pPr>
          </a:lstStyle>
          <a:p>
            <a:fld id="{A2A5BF75-C366-4052-B0D1-CB35D42402F9}" type="slidenum">
              <a:rPr lang="en-GB" altLang="en-US"/>
              <a:pPr/>
              <a:t>‹#›</a:t>
            </a:fld>
            <a:endParaRPr lang="en-GB" altLang="en-US" dirty="0"/>
          </a:p>
        </p:txBody>
      </p:sp>
      <p:sp>
        <p:nvSpPr>
          <p:cNvPr id="3078" name="Freeform 5">
            <a:extLst>
              <a:ext uri="{FF2B5EF4-FFF2-40B4-BE49-F238E27FC236}">
                <a16:creationId xmlns:a16="http://schemas.microsoft.com/office/drawing/2014/main" id="{C96E6231-5087-08D0-7CAB-97ECFC875BA2}"/>
              </a:ext>
            </a:extLst>
          </p:cNvPr>
          <p:cNvSpPr>
            <a:spLocks noEditPoints="1"/>
          </p:cNvSpPr>
          <p:nvPr userDrawn="1"/>
        </p:nvSpPr>
        <p:spPr bwMode="auto">
          <a:xfrm>
            <a:off x="10360025" y="274638"/>
            <a:ext cx="1352550" cy="373062"/>
          </a:xfrm>
          <a:custGeom>
            <a:avLst/>
            <a:gdLst>
              <a:gd name="T0" fmla="*/ 515171 w 908"/>
              <a:gd name="T1" fmla="*/ 110870 h 249"/>
              <a:gd name="T2" fmla="*/ 515171 w 908"/>
              <a:gd name="T3" fmla="*/ 83901 h 249"/>
              <a:gd name="T4" fmla="*/ 699798 w 908"/>
              <a:gd name="T5" fmla="*/ 61428 h 249"/>
              <a:gd name="T6" fmla="*/ 626841 w 908"/>
              <a:gd name="T7" fmla="*/ 175294 h 249"/>
              <a:gd name="T8" fmla="*/ 772756 w 908"/>
              <a:gd name="T9" fmla="*/ 175294 h 249"/>
              <a:gd name="T10" fmla="*/ 835291 w 908"/>
              <a:gd name="T11" fmla="*/ 50940 h 249"/>
              <a:gd name="T12" fmla="*/ 754889 w 908"/>
              <a:gd name="T13" fmla="*/ 23972 h 249"/>
              <a:gd name="T14" fmla="*/ 929094 w 908"/>
              <a:gd name="T15" fmla="*/ 110870 h 249"/>
              <a:gd name="T16" fmla="*/ 929094 w 908"/>
              <a:gd name="T17" fmla="*/ 83901 h 249"/>
              <a:gd name="T18" fmla="*/ 1112233 w 908"/>
              <a:gd name="T19" fmla="*/ 61428 h 249"/>
              <a:gd name="T20" fmla="*/ 1040764 w 908"/>
              <a:gd name="T21" fmla="*/ 175294 h 249"/>
              <a:gd name="T22" fmla="*/ 1186679 w 908"/>
              <a:gd name="T23" fmla="*/ 175294 h 249"/>
              <a:gd name="T24" fmla="*/ 1198591 w 908"/>
              <a:gd name="T25" fmla="*/ 175294 h 249"/>
              <a:gd name="T26" fmla="*/ 1351951 w 908"/>
              <a:gd name="T27" fmla="*/ 23972 h 249"/>
              <a:gd name="T28" fmla="*/ 1264104 w 908"/>
              <a:gd name="T29" fmla="*/ 175294 h 249"/>
              <a:gd name="T30" fmla="*/ 363300 w 908"/>
              <a:gd name="T31" fmla="*/ 307139 h 249"/>
              <a:gd name="T32" fmla="*/ 363300 w 908"/>
              <a:gd name="T33" fmla="*/ 278673 h 249"/>
              <a:gd name="T34" fmla="*/ 510704 w 908"/>
              <a:gd name="T35" fmla="*/ 295153 h 249"/>
              <a:gd name="T36" fmla="*/ 479436 w 908"/>
              <a:gd name="T37" fmla="*/ 295153 h 249"/>
              <a:gd name="T38" fmla="*/ 637263 w 908"/>
              <a:gd name="T39" fmla="*/ 218743 h 249"/>
              <a:gd name="T40" fmla="*/ 731066 w 908"/>
              <a:gd name="T41" fmla="*/ 218743 h 249"/>
              <a:gd name="T42" fmla="*/ 808491 w 908"/>
              <a:gd name="T43" fmla="*/ 326617 h 249"/>
              <a:gd name="T44" fmla="*/ 780201 w 908"/>
              <a:gd name="T45" fmla="*/ 263690 h 249"/>
              <a:gd name="T46" fmla="*/ 811468 w 908"/>
              <a:gd name="T47" fmla="*/ 260694 h 249"/>
              <a:gd name="T48" fmla="*/ 777223 w 908"/>
              <a:gd name="T49" fmla="*/ 326617 h 249"/>
              <a:gd name="T50" fmla="*/ 942494 w 908"/>
              <a:gd name="T51" fmla="*/ 280171 h 249"/>
              <a:gd name="T52" fmla="*/ 1013963 w 908"/>
              <a:gd name="T53" fmla="*/ 343097 h 249"/>
              <a:gd name="T54" fmla="*/ 399034 w 908"/>
              <a:gd name="T55" fmla="*/ 20975 h 249"/>
              <a:gd name="T56" fmla="*/ 399034 w 908"/>
              <a:gd name="T57" fmla="*/ 148326 h 249"/>
              <a:gd name="T58" fmla="*/ 399034 w 908"/>
              <a:gd name="T59" fmla="*/ 20975 h 249"/>
              <a:gd name="T60" fmla="*/ 232274 w 908"/>
              <a:gd name="T61" fmla="*/ 94389 h 249"/>
              <a:gd name="T62" fmla="*/ 183139 w 908"/>
              <a:gd name="T63" fmla="*/ 104877 h 249"/>
              <a:gd name="T64" fmla="*/ 190583 w 908"/>
              <a:gd name="T65" fmla="*/ 145329 h 249"/>
              <a:gd name="T66" fmla="*/ 190583 w 908"/>
              <a:gd name="T67" fmla="*/ 184284 h 249"/>
              <a:gd name="T68" fmla="*/ 201006 w 908"/>
              <a:gd name="T69" fmla="*/ 211252 h 249"/>
              <a:gd name="T70" fmla="*/ 202495 w 908"/>
              <a:gd name="T71" fmla="*/ 28467 h 249"/>
              <a:gd name="T72" fmla="*/ 136982 w 908"/>
              <a:gd name="T73" fmla="*/ 86898 h 249"/>
              <a:gd name="T74" fmla="*/ 105714 w 908"/>
              <a:gd name="T75" fmla="*/ 104877 h 249"/>
              <a:gd name="T76" fmla="*/ 87847 w 908"/>
              <a:gd name="T77" fmla="*/ 131845 h 249"/>
              <a:gd name="T78" fmla="*/ 107203 w 908"/>
              <a:gd name="T79" fmla="*/ 175294 h 249"/>
              <a:gd name="T80" fmla="*/ 119115 w 908"/>
              <a:gd name="T81" fmla="*/ 206757 h 249"/>
              <a:gd name="T82" fmla="*/ 134004 w 908"/>
              <a:gd name="T83" fmla="*/ 232227 h 249"/>
              <a:gd name="T84" fmla="*/ 135493 w 908"/>
              <a:gd name="T85" fmla="*/ 278673 h 249"/>
              <a:gd name="T86" fmla="*/ 175694 w 908"/>
              <a:gd name="T87" fmla="*/ 214248 h 249"/>
              <a:gd name="T88" fmla="*/ 174205 w 908"/>
              <a:gd name="T89" fmla="*/ 166305 h 249"/>
              <a:gd name="T90" fmla="*/ 183139 w 908"/>
              <a:gd name="T91" fmla="*/ 130347 h 249"/>
              <a:gd name="T92" fmla="*/ 195050 w 908"/>
              <a:gd name="T93" fmla="*/ 82403 h 249"/>
              <a:gd name="T94" fmla="*/ 129537 w 908"/>
              <a:gd name="T95" fmla="*/ 35958 h 249"/>
              <a:gd name="T96" fmla="*/ 134004 w 908"/>
              <a:gd name="T97" fmla="*/ 10488 h 249"/>
              <a:gd name="T98" fmla="*/ 53602 w 908"/>
              <a:gd name="T99" fmla="*/ 134842 h 249"/>
              <a:gd name="T100" fmla="*/ 81891 w 908"/>
              <a:gd name="T101" fmla="*/ 119859 h 249"/>
              <a:gd name="T102" fmla="*/ 111670 w 908"/>
              <a:gd name="T103" fmla="*/ 94389 h 249"/>
              <a:gd name="T104" fmla="*/ 145915 w 908"/>
              <a:gd name="T105" fmla="*/ 74912 h 249"/>
              <a:gd name="T106" fmla="*/ 134004 w 908"/>
              <a:gd name="T107" fmla="*/ 10488 h 249"/>
              <a:gd name="T108" fmla="*/ 43179 w 908"/>
              <a:gd name="T109" fmla="*/ 163308 h 249"/>
              <a:gd name="T110" fmla="*/ 123581 w 908"/>
              <a:gd name="T111" fmla="*/ 221740 h 249"/>
              <a:gd name="T112" fmla="*/ 107203 w 908"/>
              <a:gd name="T113" fmla="*/ 196270 h 249"/>
              <a:gd name="T114" fmla="*/ 78913 w 908"/>
              <a:gd name="T115" fmla="*/ 157315 h 249"/>
              <a:gd name="T116" fmla="*/ 2978 w 908"/>
              <a:gd name="T117" fmla="*/ 166305 h 249"/>
              <a:gd name="T118" fmla="*/ 141449 w 908"/>
              <a:gd name="T119" fmla="*/ 251704 h 249"/>
              <a:gd name="T120" fmla="*/ 69980 w 908"/>
              <a:gd name="T121" fmla="*/ 370066 h 249"/>
              <a:gd name="T122" fmla="*/ 189094 w 908"/>
              <a:gd name="T123" fmla="*/ 10488 h 249"/>
              <a:gd name="T124" fmla="*/ 276942 w 908"/>
              <a:gd name="T125" fmla="*/ 203761 h 24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08" h="249">
                <a:moveTo>
                  <a:pt x="413" y="16"/>
                </a:moveTo>
                <a:cubicBezTo>
                  <a:pt x="413" y="117"/>
                  <a:pt x="413" y="117"/>
                  <a:pt x="413" y="117"/>
                </a:cubicBezTo>
                <a:cubicBezTo>
                  <a:pt x="392" y="117"/>
                  <a:pt x="392" y="117"/>
                  <a:pt x="392" y="117"/>
                </a:cubicBezTo>
                <a:cubicBezTo>
                  <a:pt x="392" y="74"/>
                  <a:pt x="392" y="74"/>
                  <a:pt x="392" y="74"/>
                </a:cubicBezTo>
                <a:cubicBezTo>
                  <a:pt x="346" y="74"/>
                  <a:pt x="346" y="74"/>
                  <a:pt x="346" y="74"/>
                </a:cubicBezTo>
                <a:cubicBezTo>
                  <a:pt x="346" y="117"/>
                  <a:pt x="346" y="117"/>
                  <a:pt x="346" y="117"/>
                </a:cubicBezTo>
                <a:cubicBezTo>
                  <a:pt x="325" y="117"/>
                  <a:pt x="325" y="117"/>
                  <a:pt x="325" y="117"/>
                </a:cubicBezTo>
                <a:cubicBezTo>
                  <a:pt x="325" y="16"/>
                  <a:pt x="325" y="16"/>
                  <a:pt x="325" y="16"/>
                </a:cubicBezTo>
                <a:cubicBezTo>
                  <a:pt x="346" y="16"/>
                  <a:pt x="346" y="16"/>
                  <a:pt x="346" y="16"/>
                </a:cubicBezTo>
                <a:cubicBezTo>
                  <a:pt x="346" y="56"/>
                  <a:pt x="346" y="56"/>
                  <a:pt x="346" y="56"/>
                </a:cubicBezTo>
                <a:cubicBezTo>
                  <a:pt x="392" y="56"/>
                  <a:pt x="392" y="56"/>
                  <a:pt x="392" y="56"/>
                </a:cubicBezTo>
                <a:cubicBezTo>
                  <a:pt x="392" y="16"/>
                  <a:pt x="392" y="16"/>
                  <a:pt x="392" y="16"/>
                </a:cubicBezTo>
                <a:lnTo>
                  <a:pt x="413" y="16"/>
                </a:lnTo>
                <a:close/>
                <a:moveTo>
                  <a:pt x="458" y="75"/>
                </a:moveTo>
                <a:cubicBezTo>
                  <a:pt x="470" y="41"/>
                  <a:pt x="470" y="41"/>
                  <a:pt x="470" y="41"/>
                </a:cubicBezTo>
                <a:cubicBezTo>
                  <a:pt x="482" y="75"/>
                  <a:pt x="482" y="75"/>
                  <a:pt x="482" y="75"/>
                </a:cubicBezTo>
                <a:lnTo>
                  <a:pt x="458" y="75"/>
                </a:lnTo>
                <a:close/>
                <a:moveTo>
                  <a:pt x="481" y="16"/>
                </a:moveTo>
                <a:cubicBezTo>
                  <a:pt x="460" y="16"/>
                  <a:pt x="460" y="16"/>
                  <a:pt x="460" y="16"/>
                </a:cubicBezTo>
                <a:cubicBezTo>
                  <a:pt x="421" y="117"/>
                  <a:pt x="421" y="117"/>
                  <a:pt x="421" y="117"/>
                </a:cubicBezTo>
                <a:cubicBezTo>
                  <a:pt x="442" y="117"/>
                  <a:pt x="442" y="117"/>
                  <a:pt x="442" y="117"/>
                </a:cubicBezTo>
                <a:cubicBezTo>
                  <a:pt x="451" y="92"/>
                  <a:pt x="451" y="92"/>
                  <a:pt x="451" y="92"/>
                </a:cubicBezTo>
                <a:cubicBezTo>
                  <a:pt x="489" y="92"/>
                  <a:pt x="489" y="92"/>
                  <a:pt x="489" y="92"/>
                </a:cubicBezTo>
                <a:cubicBezTo>
                  <a:pt x="498" y="117"/>
                  <a:pt x="498" y="117"/>
                  <a:pt x="498" y="117"/>
                </a:cubicBezTo>
                <a:cubicBezTo>
                  <a:pt x="519" y="117"/>
                  <a:pt x="519" y="117"/>
                  <a:pt x="519" y="117"/>
                </a:cubicBezTo>
                <a:lnTo>
                  <a:pt x="481" y="16"/>
                </a:lnTo>
                <a:close/>
                <a:moveTo>
                  <a:pt x="507" y="16"/>
                </a:moveTo>
                <a:cubicBezTo>
                  <a:pt x="593" y="16"/>
                  <a:pt x="593" y="16"/>
                  <a:pt x="593" y="16"/>
                </a:cubicBezTo>
                <a:cubicBezTo>
                  <a:pt x="593" y="34"/>
                  <a:pt x="593" y="34"/>
                  <a:pt x="593" y="34"/>
                </a:cubicBezTo>
                <a:cubicBezTo>
                  <a:pt x="561" y="34"/>
                  <a:pt x="561" y="34"/>
                  <a:pt x="561" y="34"/>
                </a:cubicBezTo>
                <a:cubicBezTo>
                  <a:pt x="561" y="117"/>
                  <a:pt x="561" y="117"/>
                  <a:pt x="561" y="117"/>
                </a:cubicBezTo>
                <a:cubicBezTo>
                  <a:pt x="539" y="117"/>
                  <a:pt x="539" y="117"/>
                  <a:pt x="539" y="117"/>
                </a:cubicBezTo>
                <a:cubicBezTo>
                  <a:pt x="539" y="34"/>
                  <a:pt x="539" y="34"/>
                  <a:pt x="539" y="34"/>
                </a:cubicBezTo>
                <a:cubicBezTo>
                  <a:pt x="507" y="34"/>
                  <a:pt x="507" y="34"/>
                  <a:pt x="507" y="34"/>
                </a:cubicBezTo>
                <a:lnTo>
                  <a:pt x="507" y="16"/>
                </a:lnTo>
                <a:close/>
                <a:moveTo>
                  <a:pt x="691" y="16"/>
                </a:moveTo>
                <a:cubicBezTo>
                  <a:pt x="691" y="117"/>
                  <a:pt x="691" y="117"/>
                  <a:pt x="691" y="117"/>
                </a:cubicBezTo>
                <a:cubicBezTo>
                  <a:pt x="670" y="117"/>
                  <a:pt x="670" y="117"/>
                  <a:pt x="670" y="117"/>
                </a:cubicBezTo>
                <a:cubicBezTo>
                  <a:pt x="670" y="74"/>
                  <a:pt x="670" y="74"/>
                  <a:pt x="670" y="74"/>
                </a:cubicBezTo>
                <a:cubicBezTo>
                  <a:pt x="624" y="74"/>
                  <a:pt x="624" y="74"/>
                  <a:pt x="624" y="74"/>
                </a:cubicBezTo>
                <a:cubicBezTo>
                  <a:pt x="624" y="117"/>
                  <a:pt x="624" y="117"/>
                  <a:pt x="624" y="117"/>
                </a:cubicBezTo>
                <a:cubicBezTo>
                  <a:pt x="603" y="117"/>
                  <a:pt x="603" y="117"/>
                  <a:pt x="603" y="117"/>
                </a:cubicBezTo>
                <a:cubicBezTo>
                  <a:pt x="603" y="16"/>
                  <a:pt x="603" y="16"/>
                  <a:pt x="603" y="16"/>
                </a:cubicBezTo>
                <a:cubicBezTo>
                  <a:pt x="624" y="16"/>
                  <a:pt x="624" y="16"/>
                  <a:pt x="624" y="16"/>
                </a:cubicBezTo>
                <a:cubicBezTo>
                  <a:pt x="624" y="56"/>
                  <a:pt x="624" y="56"/>
                  <a:pt x="624" y="56"/>
                </a:cubicBezTo>
                <a:cubicBezTo>
                  <a:pt x="670" y="56"/>
                  <a:pt x="670" y="56"/>
                  <a:pt x="670" y="56"/>
                </a:cubicBezTo>
                <a:cubicBezTo>
                  <a:pt x="670" y="16"/>
                  <a:pt x="670" y="16"/>
                  <a:pt x="670" y="16"/>
                </a:cubicBezTo>
                <a:lnTo>
                  <a:pt x="691" y="16"/>
                </a:lnTo>
                <a:close/>
                <a:moveTo>
                  <a:pt x="735" y="75"/>
                </a:moveTo>
                <a:cubicBezTo>
                  <a:pt x="747" y="41"/>
                  <a:pt x="747" y="41"/>
                  <a:pt x="747" y="41"/>
                </a:cubicBezTo>
                <a:cubicBezTo>
                  <a:pt x="760" y="75"/>
                  <a:pt x="760" y="75"/>
                  <a:pt x="760" y="75"/>
                </a:cubicBezTo>
                <a:lnTo>
                  <a:pt x="735" y="75"/>
                </a:lnTo>
                <a:close/>
                <a:moveTo>
                  <a:pt x="758" y="16"/>
                </a:moveTo>
                <a:cubicBezTo>
                  <a:pt x="737" y="16"/>
                  <a:pt x="737" y="16"/>
                  <a:pt x="737" y="16"/>
                </a:cubicBezTo>
                <a:cubicBezTo>
                  <a:pt x="699" y="117"/>
                  <a:pt x="699" y="117"/>
                  <a:pt x="699" y="117"/>
                </a:cubicBezTo>
                <a:cubicBezTo>
                  <a:pt x="720" y="117"/>
                  <a:pt x="720" y="117"/>
                  <a:pt x="720" y="117"/>
                </a:cubicBezTo>
                <a:cubicBezTo>
                  <a:pt x="729" y="92"/>
                  <a:pt x="729" y="92"/>
                  <a:pt x="729" y="92"/>
                </a:cubicBezTo>
                <a:cubicBezTo>
                  <a:pt x="766" y="92"/>
                  <a:pt x="766" y="92"/>
                  <a:pt x="766" y="92"/>
                </a:cubicBezTo>
                <a:cubicBezTo>
                  <a:pt x="775" y="117"/>
                  <a:pt x="775" y="117"/>
                  <a:pt x="775" y="117"/>
                </a:cubicBezTo>
                <a:cubicBezTo>
                  <a:pt x="797" y="117"/>
                  <a:pt x="797" y="117"/>
                  <a:pt x="797" y="117"/>
                </a:cubicBezTo>
                <a:lnTo>
                  <a:pt x="758" y="16"/>
                </a:lnTo>
                <a:close/>
                <a:moveTo>
                  <a:pt x="849" y="117"/>
                </a:moveTo>
                <a:cubicBezTo>
                  <a:pt x="824" y="51"/>
                  <a:pt x="824" y="51"/>
                  <a:pt x="824" y="51"/>
                </a:cubicBezTo>
                <a:cubicBezTo>
                  <a:pt x="824" y="117"/>
                  <a:pt x="824" y="117"/>
                  <a:pt x="824" y="117"/>
                </a:cubicBezTo>
                <a:cubicBezTo>
                  <a:pt x="805" y="117"/>
                  <a:pt x="805" y="117"/>
                  <a:pt x="805" y="117"/>
                </a:cubicBezTo>
                <a:cubicBezTo>
                  <a:pt x="805" y="16"/>
                  <a:pt x="805" y="16"/>
                  <a:pt x="805" y="16"/>
                </a:cubicBezTo>
                <a:cubicBezTo>
                  <a:pt x="830" y="16"/>
                  <a:pt x="830" y="16"/>
                  <a:pt x="830" y="16"/>
                </a:cubicBezTo>
                <a:cubicBezTo>
                  <a:pt x="857" y="87"/>
                  <a:pt x="857" y="87"/>
                  <a:pt x="857" y="87"/>
                </a:cubicBezTo>
                <a:cubicBezTo>
                  <a:pt x="883" y="16"/>
                  <a:pt x="883" y="16"/>
                  <a:pt x="883" y="16"/>
                </a:cubicBezTo>
                <a:cubicBezTo>
                  <a:pt x="908" y="16"/>
                  <a:pt x="908" y="16"/>
                  <a:pt x="908" y="16"/>
                </a:cubicBezTo>
                <a:cubicBezTo>
                  <a:pt x="908" y="117"/>
                  <a:pt x="908" y="117"/>
                  <a:pt x="908" y="117"/>
                </a:cubicBezTo>
                <a:cubicBezTo>
                  <a:pt x="888" y="117"/>
                  <a:pt x="888" y="117"/>
                  <a:pt x="888" y="117"/>
                </a:cubicBezTo>
                <a:cubicBezTo>
                  <a:pt x="888" y="51"/>
                  <a:pt x="888" y="51"/>
                  <a:pt x="888" y="51"/>
                </a:cubicBezTo>
                <a:cubicBezTo>
                  <a:pt x="864" y="117"/>
                  <a:pt x="864" y="117"/>
                  <a:pt x="864" y="117"/>
                </a:cubicBezTo>
                <a:lnTo>
                  <a:pt x="849" y="117"/>
                </a:lnTo>
                <a:close/>
                <a:moveTo>
                  <a:pt x="311" y="146"/>
                </a:moveTo>
                <a:cubicBezTo>
                  <a:pt x="311" y="247"/>
                  <a:pt x="311" y="247"/>
                  <a:pt x="311" y="247"/>
                </a:cubicBezTo>
                <a:cubicBezTo>
                  <a:pt x="290" y="247"/>
                  <a:pt x="290" y="247"/>
                  <a:pt x="290" y="247"/>
                </a:cubicBezTo>
                <a:cubicBezTo>
                  <a:pt x="290" y="205"/>
                  <a:pt x="290" y="205"/>
                  <a:pt x="290" y="205"/>
                </a:cubicBezTo>
                <a:cubicBezTo>
                  <a:pt x="244" y="205"/>
                  <a:pt x="244" y="205"/>
                  <a:pt x="244" y="205"/>
                </a:cubicBezTo>
                <a:cubicBezTo>
                  <a:pt x="244" y="247"/>
                  <a:pt x="244" y="247"/>
                  <a:pt x="244" y="247"/>
                </a:cubicBezTo>
                <a:cubicBezTo>
                  <a:pt x="223" y="247"/>
                  <a:pt x="223" y="247"/>
                  <a:pt x="223" y="247"/>
                </a:cubicBezTo>
                <a:cubicBezTo>
                  <a:pt x="223" y="146"/>
                  <a:pt x="223" y="146"/>
                  <a:pt x="223" y="146"/>
                </a:cubicBezTo>
                <a:cubicBezTo>
                  <a:pt x="244" y="146"/>
                  <a:pt x="244" y="146"/>
                  <a:pt x="244" y="146"/>
                </a:cubicBezTo>
                <a:cubicBezTo>
                  <a:pt x="244" y="186"/>
                  <a:pt x="244" y="186"/>
                  <a:pt x="244" y="186"/>
                </a:cubicBezTo>
                <a:cubicBezTo>
                  <a:pt x="290" y="186"/>
                  <a:pt x="290" y="186"/>
                  <a:pt x="290" y="186"/>
                </a:cubicBezTo>
                <a:cubicBezTo>
                  <a:pt x="290" y="146"/>
                  <a:pt x="290" y="146"/>
                  <a:pt x="290" y="146"/>
                </a:cubicBezTo>
                <a:lnTo>
                  <a:pt x="311" y="146"/>
                </a:lnTo>
                <a:close/>
                <a:moveTo>
                  <a:pt x="369" y="230"/>
                </a:moveTo>
                <a:cubicBezTo>
                  <a:pt x="353" y="230"/>
                  <a:pt x="343" y="216"/>
                  <a:pt x="343" y="197"/>
                </a:cubicBezTo>
                <a:cubicBezTo>
                  <a:pt x="343" y="177"/>
                  <a:pt x="353" y="163"/>
                  <a:pt x="369" y="163"/>
                </a:cubicBezTo>
                <a:cubicBezTo>
                  <a:pt x="385" y="163"/>
                  <a:pt x="396" y="177"/>
                  <a:pt x="396" y="197"/>
                </a:cubicBezTo>
                <a:cubicBezTo>
                  <a:pt x="396" y="216"/>
                  <a:pt x="385" y="230"/>
                  <a:pt x="369" y="230"/>
                </a:cubicBezTo>
                <a:moveTo>
                  <a:pt x="369" y="145"/>
                </a:moveTo>
                <a:cubicBezTo>
                  <a:pt x="341" y="145"/>
                  <a:pt x="322" y="166"/>
                  <a:pt x="322" y="197"/>
                </a:cubicBezTo>
                <a:cubicBezTo>
                  <a:pt x="322" y="227"/>
                  <a:pt x="341" y="249"/>
                  <a:pt x="369" y="249"/>
                </a:cubicBezTo>
                <a:cubicBezTo>
                  <a:pt x="397" y="249"/>
                  <a:pt x="417" y="227"/>
                  <a:pt x="417" y="197"/>
                </a:cubicBezTo>
                <a:cubicBezTo>
                  <a:pt x="417" y="166"/>
                  <a:pt x="397" y="145"/>
                  <a:pt x="369" y="145"/>
                </a:cubicBezTo>
                <a:moveTo>
                  <a:pt x="428" y="207"/>
                </a:moveTo>
                <a:cubicBezTo>
                  <a:pt x="428" y="146"/>
                  <a:pt x="428" y="146"/>
                  <a:pt x="428" y="146"/>
                </a:cubicBezTo>
                <a:cubicBezTo>
                  <a:pt x="449" y="146"/>
                  <a:pt x="449" y="146"/>
                  <a:pt x="449" y="146"/>
                </a:cubicBezTo>
                <a:cubicBezTo>
                  <a:pt x="449" y="204"/>
                  <a:pt x="449" y="204"/>
                  <a:pt x="449" y="204"/>
                </a:cubicBezTo>
                <a:cubicBezTo>
                  <a:pt x="449" y="222"/>
                  <a:pt x="457" y="230"/>
                  <a:pt x="470" y="230"/>
                </a:cubicBezTo>
                <a:cubicBezTo>
                  <a:pt x="483" y="230"/>
                  <a:pt x="491" y="222"/>
                  <a:pt x="491" y="204"/>
                </a:cubicBezTo>
                <a:cubicBezTo>
                  <a:pt x="491" y="146"/>
                  <a:pt x="491" y="146"/>
                  <a:pt x="491" y="146"/>
                </a:cubicBezTo>
                <a:cubicBezTo>
                  <a:pt x="512" y="146"/>
                  <a:pt x="512" y="146"/>
                  <a:pt x="512" y="146"/>
                </a:cubicBezTo>
                <a:cubicBezTo>
                  <a:pt x="512" y="207"/>
                  <a:pt x="512" y="207"/>
                  <a:pt x="512" y="207"/>
                </a:cubicBezTo>
                <a:cubicBezTo>
                  <a:pt x="512" y="234"/>
                  <a:pt x="495" y="249"/>
                  <a:pt x="470" y="249"/>
                </a:cubicBezTo>
                <a:cubicBezTo>
                  <a:pt x="445" y="249"/>
                  <a:pt x="428" y="234"/>
                  <a:pt x="428" y="207"/>
                </a:cubicBezTo>
                <a:moveTo>
                  <a:pt x="543" y="218"/>
                </a:moveTo>
                <a:cubicBezTo>
                  <a:pt x="546" y="227"/>
                  <a:pt x="554" y="231"/>
                  <a:pt x="563" y="231"/>
                </a:cubicBezTo>
                <a:cubicBezTo>
                  <a:pt x="574" y="231"/>
                  <a:pt x="580" y="227"/>
                  <a:pt x="580" y="219"/>
                </a:cubicBezTo>
                <a:cubicBezTo>
                  <a:pt x="580" y="213"/>
                  <a:pt x="577" y="209"/>
                  <a:pt x="568" y="207"/>
                </a:cubicBezTo>
                <a:cubicBezTo>
                  <a:pt x="550" y="203"/>
                  <a:pt x="550" y="203"/>
                  <a:pt x="550" y="203"/>
                </a:cubicBezTo>
                <a:cubicBezTo>
                  <a:pt x="535" y="200"/>
                  <a:pt x="524" y="192"/>
                  <a:pt x="524" y="176"/>
                </a:cubicBezTo>
                <a:cubicBezTo>
                  <a:pt x="524" y="157"/>
                  <a:pt x="539" y="145"/>
                  <a:pt x="561" y="145"/>
                </a:cubicBezTo>
                <a:cubicBezTo>
                  <a:pt x="584" y="145"/>
                  <a:pt x="597" y="157"/>
                  <a:pt x="600" y="174"/>
                </a:cubicBezTo>
                <a:cubicBezTo>
                  <a:pt x="579" y="174"/>
                  <a:pt x="579" y="174"/>
                  <a:pt x="579" y="174"/>
                </a:cubicBezTo>
                <a:cubicBezTo>
                  <a:pt x="577" y="167"/>
                  <a:pt x="571" y="162"/>
                  <a:pt x="561" y="162"/>
                </a:cubicBezTo>
                <a:cubicBezTo>
                  <a:pt x="551" y="162"/>
                  <a:pt x="545" y="166"/>
                  <a:pt x="545" y="174"/>
                </a:cubicBezTo>
                <a:cubicBezTo>
                  <a:pt x="545" y="179"/>
                  <a:pt x="549" y="183"/>
                  <a:pt x="556" y="185"/>
                </a:cubicBezTo>
                <a:cubicBezTo>
                  <a:pt x="575" y="189"/>
                  <a:pt x="575" y="189"/>
                  <a:pt x="575" y="189"/>
                </a:cubicBezTo>
                <a:cubicBezTo>
                  <a:pt x="591" y="193"/>
                  <a:pt x="601" y="202"/>
                  <a:pt x="601" y="217"/>
                </a:cubicBezTo>
                <a:cubicBezTo>
                  <a:pt x="601" y="237"/>
                  <a:pt x="585" y="249"/>
                  <a:pt x="564" y="249"/>
                </a:cubicBezTo>
                <a:cubicBezTo>
                  <a:pt x="541" y="249"/>
                  <a:pt x="525" y="238"/>
                  <a:pt x="522" y="218"/>
                </a:cubicBezTo>
                <a:lnTo>
                  <a:pt x="543" y="218"/>
                </a:lnTo>
                <a:close/>
                <a:moveTo>
                  <a:pt x="681" y="146"/>
                </a:moveTo>
                <a:cubicBezTo>
                  <a:pt x="681" y="165"/>
                  <a:pt x="681" y="165"/>
                  <a:pt x="681" y="165"/>
                </a:cubicBezTo>
                <a:cubicBezTo>
                  <a:pt x="633" y="165"/>
                  <a:pt x="633" y="165"/>
                  <a:pt x="633" y="165"/>
                </a:cubicBezTo>
                <a:cubicBezTo>
                  <a:pt x="633" y="187"/>
                  <a:pt x="633" y="187"/>
                  <a:pt x="633" y="187"/>
                </a:cubicBezTo>
                <a:cubicBezTo>
                  <a:pt x="676" y="187"/>
                  <a:pt x="676" y="187"/>
                  <a:pt x="676" y="187"/>
                </a:cubicBezTo>
                <a:cubicBezTo>
                  <a:pt x="676" y="205"/>
                  <a:pt x="676" y="205"/>
                  <a:pt x="676" y="205"/>
                </a:cubicBezTo>
                <a:cubicBezTo>
                  <a:pt x="633" y="205"/>
                  <a:pt x="633" y="205"/>
                  <a:pt x="633" y="205"/>
                </a:cubicBezTo>
                <a:cubicBezTo>
                  <a:pt x="633" y="229"/>
                  <a:pt x="633" y="229"/>
                  <a:pt x="633" y="229"/>
                </a:cubicBezTo>
                <a:cubicBezTo>
                  <a:pt x="681" y="229"/>
                  <a:pt x="681" y="229"/>
                  <a:pt x="681" y="229"/>
                </a:cubicBezTo>
                <a:cubicBezTo>
                  <a:pt x="681" y="247"/>
                  <a:pt x="681" y="247"/>
                  <a:pt x="681" y="247"/>
                </a:cubicBezTo>
                <a:cubicBezTo>
                  <a:pt x="612" y="247"/>
                  <a:pt x="612" y="247"/>
                  <a:pt x="612" y="247"/>
                </a:cubicBezTo>
                <a:cubicBezTo>
                  <a:pt x="612" y="146"/>
                  <a:pt x="612" y="146"/>
                  <a:pt x="612" y="146"/>
                </a:cubicBezTo>
                <a:lnTo>
                  <a:pt x="681" y="146"/>
                </a:lnTo>
                <a:close/>
                <a:moveTo>
                  <a:pt x="268" y="14"/>
                </a:moveTo>
                <a:cubicBezTo>
                  <a:pt x="292" y="14"/>
                  <a:pt x="308" y="28"/>
                  <a:pt x="312" y="48"/>
                </a:cubicBezTo>
                <a:cubicBezTo>
                  <a:pt x="291" y="48"/>
                  <a:pt x="291" y="48"/>
                  <a:pt x="291" y="48"/>
                </a:cubicBezTo>
                <a:cubicBezTo>
                  <a:pt x="287" y="39"/>
                  <a:pt x="279" y="33"/>
                  <a:pt x="268" y="33"/>
                </a:cubicBezTo>
                <a:cubicBezTo>
                  <a:pt x="252" y="33"/>
                  <a:pt x="241" y="47"/>
                  <a:pt x="241" y="66"/>
                </a:cubicBezTo>
                <a:cubicBezTo>
                  <a:pt x="241" y="85"/>
                  <a:pt x="252" y="99"/>
                  <a:pt x="268" y="99"/>
                </a:cubicBezTo>
                <a:cubicBezTo>
                  <a:pt x="279" y="99"/>
                  <a:pt x="287" y="93"/>
                  <a:pt x="291" y="84"/>
                </a:cubicBezTo>
                <a:cubicBezTo>
                  <a:pt x="312" y="84"/>
                  <a:pt x="312" y="84"/>
                  <a:pt x="312" y="84"/>
                </a:cubicBezTo>
                <a:cubicBezTo>
                  <a:pt x="308" y="104"/>
                  <a:pt x="292" y="118"/>
                  <a:pt x="268" y="118"/>
                </a:cubicBezTo>
                <a:cubicBezTo>
                  <a:pt x="241" y="118"/>
                  <a:pt x="220" y="97"/>
                  <a:pt x="220" y="66"/>
                </a:cubicBezTo>
                <a:cubicBezTo>
                  <a:pt x="220" y="35"/>
                  <a:pt x="241" y="14"/>
                  <a:pt x="268" y="14"/>
                </a:cubicBezTo>
                <a:moveTo>
                  <a:pt x="156" y="63"/>
                </a:moveTo>
                <a:cubicBezTo>
                  <a:pt x="153" y="63"/>
                  <a:pt x="151" y="60"/>
                  <a:pt x="152" y="57"/>
                </a:cubicBezTo>
                <a:cubicBezTo>
                  <a:pt x="153" y="54"/>
                  <a:pt x="156" y="53"/>
                  <a:pt x="158" y="54"/>
                </a:cubicBezTo>
                <a:cubicBezTo>
                  <a:pt x="161" y="54"/>
                  <a:pt x="163" y="57"/>
                  <a:pt x="162" y="60"/>
                </a:cubicBezTo>
                <a:cubicBezTo>
                  <a:pt x="161" y="63"/>
                  <a:pt x="158" y="64"/>
                  <a:pt x="156" y="63"/>
                </a:cubicBezTo>
                <a:moveTo>
                  <a:pt x="154" y="34"/>
                </a:moveTo>
                <a:cubicBezTo>
                  <a:pt x="154" y="44"/>
                  <a:pt x="145" y="52"/>
                  <a:pt x="138" y="58"/>
                </a:cubicBezTo>
                <a:cubicBezTo>
                  <a:pt x="137" y="58"/>
                  <a:pt x="137" y="59"/>
                  <a:pt x="136" y="60"/>
                </a:cubicBezTo>
                <a:cubicBezTo>
                  <a:pt x="134" y="62"/>
                  <a:pt x="131" y="63"/>
                  <a:pt x="129" y="65"/>
                </a:cubicBezTo>
                <a:cubicBezTo>
                  <a:pt x="127" y="66"/>
                  <a:pt x="124" y="69"/>
                  <a:pt x="123" y="70"/>
                </a:cubicBezTo>
                <a:cubicBezTo>
                  <a:pt x="123" y="72"/>
                  <a:pt x="125" y="74"/>
                  <a:pt x="125" y="74"/>
                </a:cubicBezTo>
                <a:cubicBezTo>
                  <a:pt x="129" y="77"/>
                  <a:pt x="133" y="80"/>
                  <a:pt x="132" y="86"/>
                </a:cubicBezTo>
                <a:cubicBezTo>
                  <a:pt x="131" y="89"/>
                  <a:pt x="129" y="91"/>
                  <a:pt x="128" y="92"/>
                </a:cubicBezTo>
                <a:cubicBezTo>
                  <a:pt x="126" y="93"/>
                  <a:pt x="126" y="94"/>
                  <a:pt x="126" y="94"/>
                </a:cubicBezTo>
                <a:cubicBezTo>
                  <a:pt x="126" y="95"/>
                  <a:pt x="127" y="96"/>
                  <a:pt x="128" y="97"/>
                </a:cubicBezTo>
                <a:cubicBezTo>
                  <a:pt x="130" y="98"/>
                  <a:pt x="132" y="101"/>
                  <a:pt x="132" y="105"/>
                </a:cubicBezTo>
                <a:cubicBezTo>
                  <a:pt x="131" y="109"/>
                  <a:pt x="128" y="110"/>
                  <a:pt x="126" y="111"/>
                </a:cubicBezTo>
                <a:cubicBezTo>
                  <a:pt x="124" y="112"/>
                  <a:pt x="124" y="112"/>
                  <a:pt x="124" y="112"/>
                </a:cubicBezTo>
                <a:cubicBezTo>
                  <a:pt x="124" y="113"/>
                  <a:pt x="124" y="113"/>
                  <a:pt x="126" y="115"/>
                </a:cubicBezTo>
                <a:cubicBezTo>
                  <a:pt x="127" y="117"/>
                  <a:pt x="129" y="119"/>
                  <a:pt x="128" y="123"/>
                </a:cubicBezTo>
                <a:cubicBezTo>
                  <a:pt x="128" y="125"/>
                  <a:pt x="127" y="127"/>
                  <a:pt x="125" y="129"/>
                </a:cubicBezTo>
                <a:cubicBezTo>
                  <a:pt x="124" y="131"/>
                  <a:pt x="123" y="132"/>
                  <a:pt x="123" y="134"/>
                </a:cubicBezTo>
                <a:cubicBezTo>
                  <a:pt x="122" y="136"/>
                  <a:pt x="123" y="137"/>
                  <a:pt x="124" y="139"/>
                </a:cubicBezTo>
                <a:cubicBezTo>
                  <a:pt x="125" y="140"/>
                  <a:pt x="127" y="141"/>
                  <a:pt x="130" y="141"/>
                </a:cubicBezTo>
                <a:cubicBezTo>
                  <a:pt x="132" y="141"/>
                  <a:pt x="133" y="141"/>
                  <a:pt x="135" y="141"/>
                </a:cubicBezTo>
                <a:cubicBezTo>
                  <a:pt x="144" y="142"/>
                  <a:pt x="153" y="142"/>
                  <a:pt x="157" y="150"/>
                </a:cubicBezTo>
                <a:cubicBezTo>
                  <a:pt x="158" y="151"/>
                  <a:pt x="158" y="152"/>
                  <a:pt x="159" y="154"/>
                </a:cubicBezTo>
                <a:cubicBezTo>
                  <a:pt x="172" y="138"/>
                  <a:pt x="180" y="117"/>
                  <a:pt x="180" y="96"/>
                </a:cubicBezTo>
                <a:cubicBezTo>
                  <a:pt x="179" y="73"/>
                  <a:pt x="170" y="51"/>
                  <a:pt x="154" y="34"/>
                </a:cubicBezTo>
                <a:moveTo>
                  <a:pt x="136" y="19"/>
                </a:moveTo>
                <a:cubicBezTo>
                  <a:pt x="127" y="14"/>
                  <a:pt x="119" y="12"/>
                  <a:pt x="114" y="15"/>
                </a:cubicBezTo>
                <a:cubicBezTo>
                  <a:pt x="107" y="19"/>
                  <a:pt x="105" y="29"/>
                  <a:pt x="105" y="34"/>
                </a:cubicBezTo>
                <a:cubicBezTo>
                  <a:pt x="105" y="36"/>
                  <a:pt x="105" y="39"/>
                  <a:pt x="105" y="41"/>
                </a:cubicBezTo>
                <a:cubicBezTo>
                  <a:pt x="106" y="46"/>
                  <a:pt x="106" y="50"/>
                  <a:pt x="104" y="54"/>
                </a:cubicBezTo>
                <a:cubicBezTo>
                  <a:pt x="101" y="57"/>
                  <a:pt x="97" y="59"/>
                  <a:pt x="92" y="58"/>
                </a:cubicBezTo>
                <a:cubicBezTo>
                  <a:pt x="88" y="57"/>
                  <a:pt x="87" y="57"/>
                  <a:pt x="86" y="58"/>
                </a:cubicBezTo>
                <a:cubicBezTo>
                  <a:pt x="85" y="58"/>
                  <a:pt x="85" y="59"/>
                  <a:pt x="85" y="61"/>
                </a:cubicBezTo>
                <a:cubicBezTo>
                  <a:pt x="85" y="63"/>
                  <a:pt x="85" y="66"/>
                  <a:pt x="83" y="68"/>
                </a:cubicBezTo>
                <a:cubicBezTo>
                  <a:pt x="81" y="71"/>
                  <a:pt x="77" y="71"/>
                  <a:pt x="74" y="70"/>
                </a:cubicBezTo>
                <a:cubicBezTo>
                  <a:pt x="73" y="70"/>
                  <a:pt x="72" y="70"/>
                  <a:pt x="71" y="70"/>
                </a:cubicBezTo>
                <a:cubicBezTo>
                  <a:pt x="71" y="70"/>
                  <a:pt x="72" y="71"/>
                  <a:pt x="72" y="72"/>
                </a:cubicBezTo>
                <a:cubicBezTo>
                  <a:pt x="72" y="74"/>
                  <a:pt x="73" y="77"/>
                  <a:pt x="71" y="81"/>
                </a:cubicBezTo>
                <a:cubicBezTo>
                  <a:pt x="68" y="84"/>
                  <a:pt x="65" y="84"/>
                  <a:pt x="62" y="84"/>
                </a:cubicBezTo>
                <a:cubicBezTo>
                  <a:pt x="61" y="84"/>
                  <a:pt x="60" y="84"/>
                  <a:pt x="60" y="84"/>
                </a:cubicBezTo>
                <a:cubicBezTo>
                  <a:pt x="59" y="85"/>
                  <a:pt x="59" y="86"/>
                  <a:pt x="59" y="88"/>
                </a:cubicBezTo>
                <a:cubicBezTo>
                  <a:pt x="58" y="90"/>
                  <a:pt x="57" y="94"/>
                  <a:pt x="54" y="97"/>
                </a:cubicBezTo>
                <a:cubicBezTo>
                  <a:pt x="53" y="97"/>
                  <a:pt x="53" y="97"/>
                  <a:pt x="53" y="98"/>
                </a:cubicBezTo>
                <a:cubicBezTo>
                  <a:pt x="53" y="98"/>
                  <a:pt x="54" y="98"/>
                  <a:pt x="54" y="98"/>
                </a:cubicBezTo>
                <a:cubicBezTo>
                  <a:pt x="61" y="99"/>
                  <a:pt x="68" y="99"/>
                  <a:pt x="71" y="104"/>
                </a:cubicBezTo>
                <a:cubicBezTo>
                  <a:pt x="74" y="108"/>
                  <a:pt x="74" y="113"/>
                  <a:pt x="72" y="117"/>
                </a:cubicBezTo>
                <a:cubicBezTo>
                  <a:pt x="71" y="119"/>
                  <a:pt x="71" y="119"/>
                  <a:pt x="71" y="119"/>
                </a:cubicBezTo>
                <a:cubicBezTo>
                  <a:pt x="69" y="122"/>
                  <a:pt x="69" y="122"/>
                  <a:pt x="70" y="123"/>
                </a:cubicBezTo>
                <a:cubicBezTo>
                  <a:pt x="70" y="123"/>
                  <a:pt x="71" y="124"/>
                  <a:pt x="72" y="124"/>
                </a:cubicBezTo>
                <a:cubicBezTo>
                  <a:pt x="74" y="124"/>
                  <a:pt x="78" y="124"/>
                  <a:pt x="80" y="127"/>
                </a:cubicBezTo>
                <a:cubicBezTo>
                  <a:pt x="83" y="131"/>
                  <a:pt x="81" y="135"/>
                  <a:pt x="80" y="138"/>
                </a:cubicBezTo>
                <a:cubicBezTo>
                  <a:pt x="80" y="138"/>
                  <a:pt x="79" y="139"/>
                  <a:pt x="79" y="140"/>
                </a:cubicBezTo>
                <a:cubicBezTo>
                  <a:pt x="79" y="140"/>
                  <a:pt x="80" y="140"/>
                  <a:pt x="81" y="140"/>
                </a:cubicBezTo>
                <a:cubicBezTo>
                  <a:pt x="83" y="140"/>
                  <a:pt x="87" y="140"/>
                  <a:pt x="89" y="144"/>
                </a:cubicBezTo>
                <a:cubicBezTo>
                  <a:pt x="92" y="148"/>
                  <a:pt x="91" y="151"/>
                  <a:pt x="90" y="153"/>
                </a:cubicBezTo>
                <a:cubicBezTo>
                  <a:pt x="90" y="155"/>
                  <a:pt x="90" y="155"/>
                  <a:pt x="90" y="155"/>
                </a:cubicBezTo>
                <a:cubicBezTo>
                  <a:pt x="90" y="156"/>
                  <a:pt x="92" y="157"/>
                  <a:pt x="93" y="157"/>
                </a:cubicBezTo>
                <a:cubicBezTo>
                  <a:pt x="95" y="159"/>
                  <a:pt x="98" y="160"/>
                  <a:pt x="100" y="164"/>
                </a:cubicBezTo>
                <a:cubicBezTo>
                  <a:pt x="103" y="167"/>
                  <a:pt x="103" y="171"/>
                  <a:pt x="102" y="175"/>
                </a:cubicBezTo>
                <a:cubicBezTo>
                  <a:pt x="102" y="177"/>
                  <a:pt x="100" y="181"/>
                  <a:pt x="94" y="185"/>
                </a:cubicBezTo>
                <a:cubicBezTo>
                  <a:pt x="93" y="185"/>
                  <a:pt x="92" y="185"/>
                  <a:pt x="91" y="186"/>
                </a:cubicBezTo>
                <a:cubicBezTo>
                  <a:pt x="108" y="186"/>
                  <a:pt x="124" y="181"/>
                  <a:pt x="138" y="172"/>
                </a:cubicBezTo>
                <a:cubicBezTo>
                  <a:pt x="151" y="164"/>
                  <a:pt x="153" y="157"/>
                  <a:pt x="151" y="153"/>
                </a:cubicBezTo>
                <a:cubicBezTo>
                  <a:pt x="149" y="149"/>
                  <a:pt x="144" y="149"/>
                  <a:pt x="135" y="148"/>
                </a:cubicBezTo>
                <a:cubicBezTo>
                  <a:pt x="133" y="148"/>
                  <a:pt x="131" y="148"/>
                  <a:pt x="130" y="148"/>
                </a:cubicBezTo>
                <a:cubicBezTo>
                  <a:pt x="123" y="148"/>
                  <a:pt x="120" y="145"/>
                  <a:pt x="118" y="143"/>
                </a:cubicBezTo>
                <a:cubicBezTo>
                  <a:pt x="116" y="141"/>
                  <a:pt x="115" y="137"/>
                  <a:pt x="116" y="133"/>
                </a:cubicBezTo>
                <a:cubicBezTo>
                  <a:pt x="116" y="129"/>
                  <a:pt x="118" y="127"/>
                  <a:pt x="120" y="125"/>
                </a:cubicBezTo>
                <a:cubicBezTo>
                  <a:pt x="121" y="123"/>
                  <a:pt x="121" y="122"/>
                  <a:pt x="121" y="122"/>
                </a:cubicBezTo>
                <a:cubicBezTo>
                  <a:pt x="121" y="121"/>
                  <a:pt x="121" y="121"/>
                  <a:pt x="120" y="119"/>
                </a:cubicBezTo>
                <a:cubicBezTo>
                  <a:pt x="119" y="118"/>
                  <a:pt x="116" y="115"/>
                  <a:pt x="117" y="111"/>
                </a:cubicBezTo>
                <a:cubicBezTo>
                  <a:pt x="118" y="107"/>
                  <a:pt x="121" y="105"/>
                  <a:pt x="123" y="105"/>
                </a:cubicBezTo>
                <a:cubicBezTo>
                  <a:pt x="124" y="104"/>
                  <a:pt x="125" y="104"/>
                  <a:pt x="125" y="104"/>
                </a:cubicBezTo>
                <a:cubicBezTo>
                  <a:pt x="125" y="103"/>
                  <a:pt x="124" y="102"/>
                  <a:pt x="123" y="102"/>
                </a:cubicBezTo>
                <a:cubicBezTo>
                  <a:pt x="121" y="100"/>
                  <a:pt x="118" y="97"/>
                  <a:pt x="119" y="93"/>
                </a:cubicBezTo>
                <a:cubicBezTo>
                  <a:pt x="119" y="90"/>
                  <a:pt x="122" y="88"/>
                  <a:pt x="123" y="87"/>
                </a:cubicBezTo>
                <a:cubicBezTo>
                  <a:pt x="124" y="86"/>
                  <a:pt x="125" y="85"/>
                  <a:pt x="125" y="85"/>
                </a:cubicBezTo>
                <a:cubicBezTo>
                  <a:pt x="125" y="83"/>
                  <a:pt x="125" y="83"/>
                  <a:pt x="121" y="80"/>
                </a:cubicBezTo>
                <a:cubicBezTo>
                  <a:pt x="117" y="77"/>
                  <a:pt x="115" y="72"/>
                  <a:pt x="117" y="68"/>
                </a:cubicBezTo>
                <a:cubicBezTo>
                  <a:pt x="118" y="64"/>
                  <a:pt x="121" y="62"/>
                  <a:pt x="125" y="59"/>
                </a:cubicBezTo>
                <a:cubicBezTo>
                  <a:pt x="127" y="58"/>
                  <a:pt x="129" y="56"/>
                  <a:pt x="131" y="55"/>
                </a:cubicBezTo>
                <a:cubicBezTo>
                  <a:pt x="132" y="54"/>
                  <a:pt x="133" y="53"/>
                  <a:pt x="134" y="52"/>
                </a:cubicBezTo>
                <a:cubicBezTo>
                  <a:pt x="139" y="48"/>
                  <a:pt x="148" y="40"/>
                  <a:pt x="147" y="33"/>
                </a:cubicBezTo>
                <a:cubicBezTo>
                  <a:pt x="147" y="28"/>
                  <a:pt x="143" y="24"/>
                  <a:pt x="136" y="19"/>
                </a:cubicBezTo>
                <a:moveTo>
                  <a:pt x="93" y="20"/>
                </a:moveTo>
                <a:cubicBezTo>
                  <a:pt x="92" y="23"/>
                  <a:pt x="89" y="25"/>
                  <a:pt x="87" y="24"/>
                </a:cubicBezTo>
                <a:cubicBezTo>
                  <a:pt x="84" y="23"/>
                  <a:pt x="82" y="20"/>
                  <a:pt x="83" y="18"/>
                </a:cubicBezTo>
                <a:cubicBezTo>
                  <a:pt x="84" y="15"/>
                  <a:pt x="87" y="13"/>
                  <a:pt x="89" y="14"/>
                </a:cubicBezTo>
                <a:cubicBezTo>
                  <a:pt x="92" y="15"/>
                  <a:pt x="94" y="18"/>
                  <a:pt x="93" y="20"/>
                </a:cubicBezTo>
                <a:moveTo>
                  <a:pt x="90" y="7"/>
                </a:moveTo>
                <a:cubicBezTo>
                  <a:pt x="90" y="7"/>
                  <a:pt x="90" y="7"/>
                  <a:pt x="90" y="7"/>
                </a:cubicBezTo>
                <a:cubicBezTo>
                  <a:pt x="66" y="7"/>
                  <a:pt x="43" y="16"/>
                  <a:pt x="26" y="33"/>
                </a:cubicBezTo>
                <a:cubicBezTo>
                  <a:pt x="13" y="46"/>
                  <a:pt x="5" y="63"/>
                  <a:pt x="2" y="81"/>
                </a:cubicBezTo>
                <a:cubicBezTo>
                  <a:pt x="4" y="79"/>
                  <a:pt x="6" y="78"/>
                  <a:pt x="8" y="78"/>
                </a:cubicBezTo>
                <a:cubicBezTo>
                  <a:pt x="20" y="74"/>
                  <a:pt x="29" y="83"/>
                  <a:pt x="36" y="90"/>
                </a:cubicBezTo>
                <a:cubicBezTo>
                  <a:pt x="36" y="90"/>
                  <a:pt x="36" y="90"/>
                  <a:pt x="36" y="90"/>
                </a:cubicBezTo>
                <a:cubicBezTo>
                  <a:pt x="36" y="90"/>
                  <a:pt x="36" y="90"/>
                  <a:pt x="36" y="90"/>
                </a:cubicBezTo>
                <a:cubicBezTo>
                  <a:pt x="38" y="92"/>
                  <a:pt x="41" y="93"/>
                  <a:pt x="43" y="94"/>
                </a:cubicBezTo>
                <a:cubicBezTo>
                  <a:pt x="46" y="94"/>
                  <a:pt x="48" y="93"/>
                  <a:pt x="49" y="92"/>
                </a:cubicBezTo>
                <a:cubicBezTo>
                  <a:pt x="50" y="90"/>
                  <a:pt x="51" y="88"/>
                  <a:pt x="52" y="86"/>
                </a:cubicBezTo>
                <a:cubicBezTo>
                  <a:pt x="52" y="84"/>
                  <a:pt x="53" y="81"/>
                  <a:pt x="55" y="80"/>
                </a:cubicBezTo>
                <a:cubicBezTo>
                  <a:pt x="57" y="77"/>
                  <a:pt x="60" y="77"/>
                  <a:pt x="62" y="77"/>
                </a:cubicBezTo>
                <a:cubicBezTo>
                  <a:pt x="64" y="77"/>
                  <a:pt x="65" y="77"/>
                  <a:pt x="65" y="76"/>
                </a:cubicBezTo>
                <a:cubicBezTo>
                  <a:pt x="66" y="76"/>
                  <a:pt x="66" y="75"/>
                  <a:pt x="65" y="74"/>
                </a:cubicBezTo>
                <a:cubicBezTo>
                  <a:pt x="65" y="72"/>
                  <a:pt x="64" y="68"/>
                  <a:pt x="66" y="65"/>
                </a:cubicBezTo>
                <a:cubicBezTo>
                  <a:pt x="69" y="62"/>
                  <a:pt x="73" y="63"/>
                  <a:pt x="75" y="63"/>
                </a:cubicBezTo>
                <a:cubicBezTo>
                  <a:pt x="76" y="63"/>
                  <a:pt x="77" y="64"/>
                  <a:pt x="78" y="63"/>
                </a:cubicBezTo>
                <a:cubicBezTo>
                  <a:pt x="78" y="63"/>
                  <a:pt x="78" y="62"/>
                  <a:pt x="78" y="61"/>
                </a:cubicBezTo>
                <a:cubicBezTo>
                  <a:pt x="78" y="58"/>
                  <a:pt x="78" y="56"/>
                  <a:pt x="81" y="53"/>
                </a:cubicBezTo>
                <a:cubicBezTo>
                  <a:pt x="85" y="49"/>
                  <a:pt x="91" y="50"/>
                  <a:pt x="94" y="51"/>
                </a:cubicBezTo>
                <a:cubicBezTo>
                  <a:pt x="95" y="51"/>
                  <a:pt x="97" y="51"/>
                  <a:pt x="98" y="50"/>
                </a:cubicBezTo>
                <a:cubicBezTo>
                  <a:pt x="99" y="49"/>
                  <a:pt x="98" y="45"/>
                  <a:pt x="98" y="42"/>
                </a:cubicBezTo>
                <a:cubicBezTo>
                  <a:pt x="98" y="39"/>
                  <a:pt x="98" y="36"/>
                  <a:pt x="98" y="34"/>
                </a:cubicBezTo>
                <a:cubicBezTo>
                  <a:pt x="98" y="25"/>
                  <a:pt x="101" y="14"/>
                  <a:pt x="110" y="9"/>
                </a:cubicBezTo>
                <a:cubicBezTo>
                  <a:pt x="110" y="9"/>
                  <a:pt x="110" y="9"/>
                  <a:pt x="110" y="9"/>
                </a:cubicBezTo>
                <a:cubicBezTo>
                  <a:pt x="104" y="8"/>
                  <a:pt x="97" y="7"/>
                  <a:pt x="90" y="7"/>
                </a:cubicBezTo>
                <a:moveTo>
                  <a:pt x="29" y="109"/>
                </a:moveTo>
                <a:cubicBezTo>
                  <a:pt x="28" y="112"/>
                  <a:pt x="26" y="113"/>
                  <a:pt x="23" y="112"/>
                </a:cubicBezTo>
                <a:cubicBezTo>
                  <a:pt x="20" y="112"/>
                  <a:pt x="19" y="109"/>
                  <a:pt x="19" y="106"/>
                </a:cubicBezTo>
                <a:cubicBezTo>
                  <a:pt x="20" y="103"/>
                  <a:pt x="23" y="102"/>
                  <a:pt x="26" y="103"/>
                </a:cubicBezTo>
                <a:cubicBezTo>
                  <a:pt x="28" y="103"/>
                  <a:pt x="30" y="106"/>
                  <a:pt x="29" y="109"/>
                </a:cubicBezTo>
                <a:moveTo>
                  <a:pt x="95" y="168"/>
                </a:moveTo>
                <a:cubicBezTo>
                  <a:pt x="93" y="166"/>
                  <a:pt x="91" y="165"/>
                  <a:pt x="90" y="164"/>
                </a:cubicBezTo>
                <a:cubicBezTo>
                  <a:pt x="88" y="163"/>
                  <a:pt x="86" y="161"/>
                  <a:pt x="84" y="159"/>
                </a:cubicBezTo>
                <a:cubicBezTo>
                  <a:pt x="82" y="156"/>
                  <a:pt x="83" y="153"/>
                  <a:pt x="84" y="151"/>
                </a:cubicBezTo>
                <a:cubicBezTo>
                  <a:pt x="84" y="150"/>
                  <a:pt x="84" y="149"/>
                  <a:pt x="83" y="148"/>
                </a:cubicBezTo>
                <a:cubicBezTo>
                  <a:pt x="83" y="147"/>
                  <a:pt x="83" y="147"/>
                  <a:pt x="81" y="147"/>
                </a:cubicBezTo>
                <a:cubicBezTo>
                  <a:pt x="78" y="147"/>
                  <a:pt x="75" y="147"/>
                  <a:pt x="73" y="144"/>
                </a:cubicBezTo>
                <a:cubicBezTo>
                  <a:pt x="71" y="141"/>
                  <a:pt x="72" y="137"/>
                  <a:pt x="73" y="135"/>
                </a:cubicBezTo>
                <a:cubicBezTo>
                  <a:pt x="74" y="133"/>
                  <a:pt x="75" y="132"/>
                  <a:pt x="74" y="131"/>
                </a:cubicBezTo>
                <a:cubicBezTo>
                  <a:pt x="74" y="131"/>
                  <a:pt x="73" y="131"/>
                  <a:pt x="72" y="131"/>
                </a:cubicBezTo>
                <a:cubicBezTo>
                  <a:pt x="69" y="130"/>
                  <a:pt x="66" y="130"/>
                  <a:pt x="64" y="127"/>
                </a:cubicBezTo>
                <a:cubicBezTo>
                  <a:pt x="61" y="123"/>
                  <a:pt x="63" y="119"/>
                  <a:pt x="65" y="115"/>
                </a:cubicBezTo>
                <a:cubicBezTo>
                  <a:pt x="65" y="114"/>
                  <a:pt x="65" y="114"/>
                  <a:pt x="65" y="114"/>
                </a:cubicBezTo>
                <a:cubicBezTo>
                  <a:pt x="67" y="112"/>
                  <a:pt x="66" y="110"/>
                  <a:pt x="65" y="108"/>
                </a:cubicBezTo>
                <a:cubicBezTo>
                  <a:pt x="64" y="106"/>
                  <a:pt x="58" y="105"/>
                  <a:pt x="53" y="105"/>
                </a:cubicBezTo>
                <a:cubicBezTo>
                  <a:pt x="52" y="105"/>
                  <a:pt x="51" y="105"/>
                  <a:pt x="50" y="104"/>
                </a:cubicBezTo>
                <a:cubicBezTo>
                  <a:pt x="44" y="104"/>
                  <a:pt x="37" y="102"/>
                  <a:pt x="31" y="95"/>
                </a:cubicBezTo>
                <a:cubicBezTo>
                  <a:pt x="31" y="95"/>
                  <a:pt x="31" y="95"/>
                  <a:pt x="31" y="95"/>
                </a:cubicBezTo>
                <a:cubicBezTo>
                  <a:pt x="23" y="87"/>
                  <a:pt x="18" y="82"/>
                  <a:pt x="10" y="84"/>
                </a:cubicBezTo>
                <a:cubicBezTo>
                  <a:pt x="1" y="88"/>
                  <a:pt x="0" y="100"/>
                  <a:pt x="2" y="111"/>
                </a:cubicBezTo>
                <a:cubicBezTo>
                  <a:pt x="5" y="129"/>
                  <a:pt x="13" y="146"/>
                  <a:pt x="27" y="160"/>
                </a:cubicBezTo>
                <a:cubicBezTo>
                  <a:pt x="35" y="168"/>
                  <a:pt x="44" y="174"/>
                  <a:pt x="55" y="179"/>
                </a:cubicBezTo>
                <a:cubicBezTo>
                  <a:pt x="69" y="184"/>
                  <a:pt x="81" y="184"/>
                  <a:pt x="91" y="178"/>
                </a:cubicBezTo>
                <a:cubicBezTo>
                  <a:pt x="93" y="177"/>
                  <a:pt x="95" y="175"/>
                  <a:pt x="96" y="173"/>
                </a:cubicBezTo>
                <a:cubicBezTo>
                  <a:pt x="96" y="171"/>
                  <a:pt x="95" y="169"/>
                  <a:pt x="95" y="168"/>
                </a:cubicBezTo>
                <a:moveTo>
                  <a:pt x="93" y="208"/>
                </a:moveTo>
                <a:cubicBezTo>
                  <a:pt x="90" y="208"/>
                  <a:pt x="90" y="208"/>
                  <a:pt x="90" y="208"/>
                </a:cubicBezTo>
                <a:cubicBezTo>
                  <a:pt x="86" y="208"/>
                  <a:pt x="86" y="208"/>
                  <a:pt x="86" y="208"/>
                </a:cubicBezTo>
                <a:cubicBezTo>
                  <a:pt x="86" y="226"/>
                  <a:pt x="69" y="240"/>
                  <a:pt x="47" y="240"/>
                </a:cubicBezTo>
                <a:cubicBezTo>
                  <a:pt x="47" y="247"/>
                  <a:pt x="47" y="247"/>
                  <a:pt x="47" y="247"/>
                </a:cubicBezTo>
                <a:cubicBezTo>
                  <a:pt x="133" y="247"/>
                  <a:pt x="133" y="247"/>
                  <a:pt x="133" y="247"/>
                </a:cubicBezTo>
                <a:cubicBezTo>
                  <a:pt x="133" y="240"/>
                  <a:pt x="133" y="240"/>
                  <a:pt x="133" y="240"/>
                </a:cubicBezTo>
                <a:cubicBezTo>
                  <a:pt x="111" y="240"/>
                  <a:pt x="93" y="226"/>
                  <a:pt x="93" y="208"/>
                </a:cubicBezTo>
                <a:moveTo>
                  <a:pt x="130" y="0"/>
                </a:moveTo>
                <a:cubicBezTo>
                  <a:pt x="127" y="7"/>
                  <a:pt x="127" y="7"/>
                  <a:pt x="127" y="7"/>
                </a:cubicBezTo>
                <a:cubicBezTo>
                  <a:pt x="177" y="27"/>
                  <a:pt x="200" y="84"/>
                  <a:pt x="180" y="133"/>
                </a:cubicBezTo>
                <a:cubicBezTo>
                  <a:pt x="159" y="183"/>
                  <a:pt x="102" y="206"/>
                  <a:pt x="53" y="186"/>
                </a:cubicBezTo>
                <a:cubicBezTo>
                  <a:pt x="50" y="192"/>
                  <a:pt x="50" y="192"/>
                  <a:pt x="50" y="192"/>
                </a:cubicBezTo>
                <a:cubicBezTo>
                  <a:pt x="63" y="198"/>
                  <a:pt x="77" y="200"/>
                  <a:pt x="90" y="200"/>
                </a:cubicBezTo>
                <a:cubicBezTo>
                  <a:pt x="131" y="200"/>
                  <a:pt x="170" y="176"/>
                  <a:pt x="186" y="136"/>
                </a:cubicBezTo>
                <a:cubicBezTo>
                  <a:pt x="208" y="83"/>
                  <a:pt x="183" y="22"/>
                  <a:pt x="130"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Tree>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 id="2147483860" r:id="rId12"/>
    <p:sldLayoutId id="2147483861" r:id="rId13"/>
    <p:sldLayoutId id="2147483862" r:id="rId14"/>
  </p:sldLayoutIdLst>
  <p:hf hdr="0" dt="0"/>
  <p:txStyles>
    <p:titleStyle>
      <a:lvl1pPr algn="l" rtl="0" fontAlgn="base">
        <a:spcBef>
          <a:spcPct val="0"/>
        </a:spcBef>
        <a:spcAft>
          <a:spcPct val="0"/>
        </a:spcAft>
        <a:defRPr sz="2800" kern="1200">
          <a:solidFill>
            <a:schemeClr val="bg1"/>
          </a:solidFill>
          <a:latin typeface="+mj-lt"/>
          <a:ea typeface="+mj-ea"/>
          <a:cs typeface="+mj-cs"/>
        </a:defRPr>
      </a:lvl1pPr>
      <a:lvl2pPr algn="l" rtl="0" fontAlgn="base">
        <a:spcBef>
          <a:spcPct val="0"/>
        </a:spcBef>
        <a:spcAft>
          <a:spcPct val="0"/>
        </a:spcAft>
        <a:defRPr sz="2800">
          <a:solidFill>
            <a:schemeClr val="bg1"/>
          </a:solidFill>
          <a:latin typeface="Arial" panose="020B0604020202020204" pitchFamily="34" charset="0"/>
        </a:defRPr>
      </a:lvl2pPr>
      <a:lvl3pPr algn="l" rtl="0" fontAlgn="base">
        <a:spcBef>
          <a:spcPct val="0"/>
        </a:spcBef>
        <a:spcAft>
          <a:spcPct val="0"/>
        </a:spcAft>
        <a:defRPr sz="2800">
          <a:solidFill>
            <a:schemeClr val="bg1"/>
          </a:solidFill>
          <a:latin typeface="Arial" panose="020B0604020202020204" pitchFamily="34" charset="0"/>
        </a:defRPr>
      </a:lvl3pPr>
      <a:lvl4pPr algn="l" rtl="0" fontAlgn="base">
        <a:spcBef>
          <a:spcPct val="0"/>
        </a:spcBef>
        <a:spcAft>
          <a:spcPct val="0"/>
        </a:spcAft>
        <a:defRPr sz="2800">
          <a:solidFill>
            <a:schemeClr val="bg1"/>
          </a:solidFill>
          <a:latin typeface="Arial" panose="020B0604020202020204" pitchFamily="34" charset="0"/>
        </a:defRPr>
      </a:lvl4pPr>
      <a:lvl5pPr algn="l" rtl="0" fontAlgn="base">
        <a:spcBef>
          <a:spcPct val="0"/>
        </a:spcBef>
        <a:spcAft>
          <a:spcPct val="0"/>
        </a:spcAft>
        <a:defRPr sz="2800">
          <a:solidFill>
            <a:schemeClr val="bg1"/>
          </a:solidFill>
          <a:latin typeface="Arial" panose="020B0604020202020204" pitchFamily="34" charset="0"/>
        </a:defRPr>
      </a:lvl5pPr>
      <a:lvl6pPr marL="457200" algn="l" rtl="0" fontAlgn="base">
        <a:spcBef>
          <a:spcPct val="0"/>
        </a:spcBef>
        <a:spcAft>
          <a:spcPct val="0"/>
        </a:spcAft>
        <a:defRPr sz="2800">
          <a:solidFill>
            <a:schemeClr val="bg1"/>
          </a:solidFill>
          <a:latin typeface="Arial" panose="020B0604020202020204" pitchFamily="34" charset="0"/>
        </a:defRPr>
      </a:lvl6pPr>
      <a:lvl7pPr marL="914400" algn="l" rtl="0" fontAlgn="base">
        <a:spcBef>
          <a:spcPct val="0"/>
        </a:spcBef>
        <a:spcAft>
          <a:spcPct val="0"/>
        </a:spcAft>
        <a:defRPr sz="2800">
          <a:solidFill>
            <a:schemeClr val="bg1"/>
          </a:solidFill>
          <a:latin typeface="Arial" panose="020B0604020202020204" pitchFamily="34" charset="0"/>
        </a:defRPr>
      </a:lvl7pPr>
      <a:lvl8pPr marL="1371600" algn="l" rtl="0" fontAlgn="base">
        <a:spcBef>
          <a:spcPct val="0"/>
        </a:spcBef>
        <a:spcAft>
          <a:spcPct val="0"/>
        </a:spcAft>
        <a:defRPr sz="2800">
          <a:solidFill>
            <a:schemeClr val="bg1"/>
          </a:solidFill>
          <a:latin typeface="Arial" panose="020B0604020202020204" pitchFamily="34" charset="0"/>
        </a:defRPr>
      </a:lvl8pPr>
      <a:lvl9pPr marL="1828800" algn="l" rtl="0" fontAlgn="base">
        <a:spcBef>
          <a:spcPct val="0"/>
        </a:spcBef>
        <a:spcAft>
          <a:spcPct val="0"/>
        </a:spcAft>
        <a:defRPr sz="2800">
          <a:solidFill>
            <a:schemeClr val="bg1"/>
          </a:solidFill>
          <a:latin typeface="Arial" panose="020B0604020202020204" pitchFamily="34" charset="0"/>
        </a:defRPr>
      </a:lvl9pPr>
    </p:titleStyle>
    <p:bodyStyle>
      <a:lvl1pPr algn="l" defTabSz="717550" rtl="0" fontAlgn="base">
        <a:lnSpc>
          <a:spcPct val="110000"/>
        </a:lnSpc>
        <a:spcBef>
          <a:spcPct val="0"/>
        </a:spcBef>
        <a:spcAft>
          <a:spcPts val="600"/>
        </a:spcAft>
        <a:buFont typeface="Arial" panose="020B0604020202020204" pitchFamily="34" charset="0"/>
        <a:tabLst>
          <a:tab pos="360363" algn="l"/>
          <a:tab pos="715963" algn="l"/>
          <a:tab pos="1076325" algn="l"/>
          <a:tab pos="1438275" algn="l"/>
          <a:tab pos="1793875" algn="l"/>
          <a:tab pos="2154238" algn="l"/>
        </a:tabLst>
        <a:defRPr sz="1400" kern="1200">
          <a:solidFill>
            <a:schemeClr val="bg1"/>
          </a:solidFill>
          <a:latin typeface="+mn-lt"/>
          <a:ea typeface="+mn-ea"/>
          <a:cs typeface="+mn-cs"/>
        </a:defRPr>
      </a:lvl1pPr>
      <a:lvl2pPr marL="177800" indent="-177800" algn="l" rtl="0" fontAlgn="base">
        <a:lnSpc>
          <a:spcPct val="110000"/>
        </a:lnSpc>
        <a:spcBef>
          <a:spcPct val="0"/>
        </a:spcBef>
        <a:spcAft>
          <a:spcPts val="600"/>
        </a:spcAft>
        <a:buFont typeface="Arial" panose="020B0604020202020204" pitchFamily="34" charset="0"/>
        <a:buChar char="•"/>
        <a:tabLst>
          <a:tab pos="360363" algn="l"/>
          <a:tab pos="715963" algn="l"/>
          <a:tab pos="1076325" algn="l"/>
          <a:tab pos="1438275" algn="l"/>
          <a:tab pos="1793875" algn="l"/>
          <a:tab pos="2154238" algn="l"/>
        </a:tabLst>
        <a:defRPr sz="1400" kern="1200">
          <a:solidFill>
            <a:schemeClr val="bg1"/>
          </a:solidFill>
          <a:latin typeface="+mn-lt"/>
          <a:ea typeface="+mn-ea"/>
          <a:cs typeface="+mn-cs"/>
        </a:defRPr>
      </a:lvl2pPr>
      <a:lvl3pPr marL="360363" indent="-182563" algn="l" rtl="0" fontAlgn="base">
        <a:lnSpc>
          <a:spcPct val="110000"/>
        </a:lnSpc>
        <a:spcBef>
          <a:spcPct val="0"/>
        </a:spcBef>
        <a:spcAft>
          <a:spcPts val="600"/>
        </a:spcAft>
        <a:buFont typeface="Courier New" panose="02070309020205020404" pitchFamily="49" charset="0"/>
        <a:buChar char="o"/>
        <a:tabLst>
          <a:tab pos="715963" algn="l"/>
          <a:tab pos="1076325" algn="l"/>
          <a:tab pos="1438275" algn="l"/>
          <a:tab pos="1793875" algn="l"/>
          <a:tab pos="2154238" algn="l"/>
        </a:tabLst>
        <a:defRPr sz="1400" kern="1200">
          <a:solidFill>
            <a:schemeClr val="bg1"/>
          </a:solidFill>
          <a:latin typeface="+mn-lt"/>
          <a:ea typeface="+mn-ea"/>
          <a:cs typeface="+mn-cs"/>
        </a:defRPr>
      </a:lvl3pPr>
      <a:lvl4pPr marL="538163" indent="-177800" algn="l" rtl="0" fontAlgn="base">
        <a:lnSpc>
          <a:spcPct val="110000"/>
        </a:lnSpc>
        <a:spcBef>
          <a:spcPct val="0"/>
        </a:spcBef>
        <a:spcAft>
          <a:spcPts val="600"/>
        </a:spcAft>
        <a:buFont typeface="Arial" panose="020B0604020202020204" pitchFamily="34" charset="0"/>
        <a:buChar char="–"/>
        <a:tabLst>
          <a:tab pos="715963" algn="l"/>
          <a:tab pos="1076325" algn="l"/>
          <a:tab pos="1438275" algn="l"/>
          <a:tab pos="1793875" algn="l"/>
          <a:tab pos="2154238" algn="l"/>
        </a:tabLst>
        <a:defRPr sz="1400" kern="1200">
          <a:solidFill>
            <a:schemeClr val="bg1"/>
          </a:solidFill>
          <a:latin typeface="+mn-lt"/>
          <a:ea typeface="+mn-ea"/>
          <a:cs typeface="+mn-cs"/>
        </a:defRPr>
      </a:lvl4pPr>
      <a:lvl5pPr marL="715963" indent="-177800" algn="l" rtl="0" fontAlgn="base">
        <a:lnSpc>
          <a:spcPct val="110000"/>
        </a:lnSpc>
        <a:spcBef>
          <a:spcPct val="0"/>
        </a:spcBef>
        <a:spcAft>
          <a:spcPts val="600"/>
        </a:spcAft>
        <a:buFont typeface="Arial" panose="020B0604020202020204" pitchFamily="34" charset="0"/>
        <a:buChar char="»"/>
        <a:tabLst>
          <a:tab pos="1076325" algn="l"/>
          <a:tab pos="1438275" algn="l"/>
          <a:tab pos="1793875" algn="l"/>
          <a:tab pos="2154238" algn="l"/>
        </a:tabLst>
        <a:defRPr sz="1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E5400A"/>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CC648A49-EC8D-B599-8585-8D0A17331BF9}"/>
              </a:ext>
            </a:extLst>
          </p:cNvPr>
          <p:cNvSpPr>
            <a:spLocks noGrp="1"/>
          </p:cNvSpPr>
          <p:nvPr>
            <p:ph type="title"/>
          </p:nvPr>
        </p:nvSpPr>
        <p:spPr bwMode="auto">
          <a:xfrm>
            <a:off x="479425" y="260350"/>
            <a:ext cx="84248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GB" altLang="en-US"/>
          </a:p>
        </p:txBody>
      </p:sp>
      <p:sp>
        <p:nvSpPr>
          <p:cNvPr id="4099" name="Text Placeholder 2">
            <a:extLst>
              <a:ext uri="{FF2B5EF4-FFF2-40B4-BE49-F238E27FC236}">
                <a16:creationId xmlns:a16="http://schemas.microsoft.com/office/drawing/2014/main" id="{3F925730-CEB7-8890-CC1F-73FDC94D835F}"/>
              </a:ext>
            </a:extLst>
          </p:cNvPr>
          <p:cNvSpPr>
            <a:spLocks noGrp="1"/>
          </p:cNvSpPr>
          <p:nvPr>
            <p:ph type="body" idx="1"/>
          </p:nvPr>
        </p:nvSpPr>
        <p:spPr bwMode="auto">
          <a:xfrm>
            <a:off x="479425" y="1628775"/>
            <a:ext cx="11233150" cy="449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5" name="Footer Placeholder 4">
            <a:extLst>
              <a:ext uri="{FF2B5EF4-FFF2-40B4-BE49-F238E27FC236}">
                <a16:creationId xmlns:a16="http://schemas.microsoft.com/office/drawing/2014/main" id="{87E589A8-B41F-E976-FA3C-0AD71D941BC1}"/>
              </a:ext>
            </a:extLst>
          </p:cNvPr>
          <p:cNvSpPr>
            <a:spLocks noGrp="1"/>
          </p:cNvSpPr>
          <p:nvPr>
            <p:ph type="ftr" sz="quarter" idx="3"/>
          </p:nvPr>
        </p:nvSpPr>
        <p:spPr>
          <a:xfrm>
            <a:off x="479425" y="6356350"/>
            <a:ext cx="5616575" cy="385763"/>
          </a:xfrm>
          <a:prstGeom prst="rect">
            <a:avLst/>
          </a:prstGeom>
        </p:spPr>
        <p:txBody>
          <a:bodyPr vert="horz" lIns="0" tIns="0" rIns="0" bIns="0" rtlCol="0" anchor="ctr"/>
          <a:lstStyle>
            <a:lvl1pPr algn="l" eaLnBrk="1" fontAlgn="auto" hangingPunct="1">
              <a:spcBef>
                <a:spcPts val="0"/>
              </a:spcBef>
              <a:spcAft>
                <a:spcPts val="0"/>
              </a:spcAft>
              <a:defRPr sz="900" dirty="0">
                <a:solidFill>
                  <a:schemeClr val="bg1"/>
                </a:solidFill>
                <a:latin typeface="+mn-lt"/>
              </a:defRPr>
            </a:lvl1pPr>
          </a:lstStyle>
          <a:p>
            <a:pPr>
              <a:defRPr/>
            </a:pPr>
            <a:r>
              <a:rPr lang="en-GB" dirty="0"/>
              <a:t>Chatham House  |  The Royal Institute of International Affairs </a:t>
            </a:r>
          </a:p>
        </p:txBody>
      </p:sp>
      <p:sp>
        <p:nvSpPr>
          <p:cNvPr id="6" name="Slide Number Placeholder 5">
            <a:extLst>
              <a:ext uri="{FF2B5EF4-FFF2-40B4-BE49-F238E27FC236}">
                <a16:creationId xmlns:a16="http://schemas.microsoft.com/office/drawing/2014/main" id="{7942FE50-43CA-7CF9-3DEC-D2205B9DE2BB}"/>
              </a:ext>
            </a:extLst>
          </p:cNvPr>
          <p:cNvSpPr>
            <a:spLocks noGrp="1"/>
          </p:cNvSpPr>
          <p:nvPr>
            <p:ph type="sldNum" sz="quarter" idx="4"/>
          </p:nvPr>
        </p:nvSpPr>
        <p:spPr>
          <a:xfrm>
            <a:off x="10360025" y="6356350"/>
            <a:ext cx="1352550" cy="365125"/>
          </a:xfrm>
          <a:prstGeom prst="rect">
            <a:avLst/>
          </a:prstGeom>
        </p:spPr>
        <p:txBody>
          <a:bodyPr vert="horz" wrap="square" lIns="0" tIns="0" rIns="0" bIns="0" numCol="1" anchor="ctr" anchorCtr="0" compatLnSpc="1">
            <a:prstTxWarp prst="textNoShape">
              <a:avLst/>
            </a:prstTxWarp>
          </a:bodyPr>
          <a:lstStyle>
            <a:lvl1pPr algn="r" eaLnBrk="1" hangingPunct="1">
              <a:defRPr sz="900" b="1">
                <a:solidFill>
                  <a:schemeClr val="bg1"/>
                </a:solidFill>
              </a:defRPr>
            </a:lvl1pPr>
          </a:lstStyle>
          <a:p>
            <a:fld id="{F5FA6F5F-B1BF-46AA-88D8-2AF0459DE8D7}" type="slidenum">
              <a:rPr lang="en-GB" altLang="en-US"/>
              <a:pPr/>
              <a:t>‹#›</a:t>
            </a:fld>
            <a:endParaRPr lang="en-GB" altLang="en-US" dirty="0"/>
          </a:p>
        </p:txBody>
      </p:sp>
      <p:sp>
        <p:nvSpPr>
          <p:cNvPr id="4102" name="Freeform 5">
            <a:extLst>
              <a:ext uri="{FF2B5EF4-FFF2-40B4-BE49-F238E27FC236}">
                <a16:creationId xmlns:a16="http://schemas.microsoft.com/office/drawing/2014/main" id="{A0B25A2F-262F-386D-F85A-81CE825EAA7F}"/>
              </a:ext>
            </a:extLst>
          </p:cNvPr>
          <p:cNvSpPr>
            <a:spLocks noEditPoints="1"/>
          </p:cNvSpPr>
          <p:nvPr userDrawn="1"/>
        </p:nvSpPr>
        <p:spPr bwMode="auto">
          <a:xfrm>
            <a:off x="10360025" y="274638"/>
            <a:ext cx="1352550" cy="373062"/>
          </a:xfrm>
          <a:custGeom>
            <a:avLst/>
            <a:gdLst>
              <a:gd name="T0" fmla="*/ 515171 w 908"/>
              <a:gd name="T1" fmla="*/ 110870 h 249"/>
              <a:gd name="T2" fmla="*/ 515171 w 908"/>
              <a:gd name="T3" fmla="*/ 83901 h 249"/>
              <a:gd name="T4" fmla="*/ 699798 w 908"/>
              <a:gd name="T5" fmla="*/ 61428 h 249"/>
              <a:gd name="T6" fmla="*/ 626841 w 908"/>
              <a:gd name="T7" fmla="*/ 175294 h 249"/>
              <a:gd name="T8" fmla="*/ 772756 w 908"/>
              <a:gd name="T9" fmla="*/ 175294 h 249"/>
              <a:gd name="T10" fmla="*/ 835291 w 908"/>
              <a:gd name="T11" fmla="*/ 50940 h 249"/>
              <a:gd name="T12" fmla="*/ 754889 w 908"/>
              <a:gd name="T13" fmla="*/ 23972 h 249"/>
              <a:gd name="T14" fmla="*/ 929094 w 908"/>
              <a:gd name="T15" fmla="*/ 110870 h 249"/>
              <a:gd name="T16" fmla="*/ 929094 w 908"/>
              <a:gd name="T17" fmla="*/ 83901 h 249"/>
              <a:gd name="T18" fmla="*/ 1112233 w 908"/>
              <a:gd name="T19" fmla="*/ 61428 h 249"/>
              <a:gd name="T20" fmla="*/ 1040764 w 908"/>
              <a:gd name="T21" fmla="*/ 175294 h 249"/>
              <a:gd name="T22" fmla="*/ 1186679 w 908"/>
              <a:gd name="T23" fmla="*/ 175294 h 249"/>
              <a:gd name="T24" fmla="*/ 1198591 w 908"/>
              <a:gd name="T25" fmla="*/ 175294 h 249"/>
              <a:gd name="T26" fmla="*/ 1351951 w 908"/>
              <a:gd name="T27" fmla="*/ 23972 h 249"/>
              <a:gd name="T28" fmla="*/ 1264104 w 908"/>
              <a:gd name="T29" fmla="*/ 175294 h 249"/>
              <a:gd name="T30" fmla="*/ 363300 w 908"/>
              <a:gd name="T31" fmla="*/ 307139 h 249"/>
              <a:gd name="T32" fmla="*/ 363300 w 908"/>
              <a:gd name="T33" fmla="*/ 278673 h 249"/>
              <a:gd name="T34" fmla="*/ 510704 w 908"/>
              <a:gd name="T35" fmla="*/ 295153 h 249"/>
              <a:gd name="T36" fmla="*/ 479436 w 908"/>
              <a:gd name="T37" fmla="*/ 295153 h 249"/>
              <a:gd name="T38" fmla="*/ 637263 w 908"/>
              <a:gd name="T39" fmla="*/ 218743 h 249"/>
              <a:gd name="T40" fmla="*/ 731066 w 908"/>
              <a:gd name="T41" fmla="*/ 218743 h 249"/>
              <a:gd name="T42" fmla="*/ 808491 w 908"/>
              <a:gd name="T43" fmla="*/ 326617 h 249"/>
              <a:gd name="T44" fmla="*/ 780201 w 908"/>
              <a:gd name="T45" fmla="*/ 263690 h 249"/>
              <a:gd name="T46" fmla="*/ 811468 w 908"/>
              <a:gd name="T47" fmla="*/ 260694 h 249"/>
              <a:gd name="T48" fmla="*/ 777223 w 908"/>
              <a:gd name="T49" fmla="*/ 326617 h 249"/>
              <a:gd name="T50" fmla="*/ 942494 w 908"/>
              <a:gd name="T51" fmla="*/ 280171 h 249"/>
              <a:gd name="T52" fmla="*/ 1013963 w 908"/>
              <a:gd name="T53" fmla="*/ 343097 h 249"/>
              <a:gd name="T54" fmla="*/ 399034 w 908"/>
              <a:gd name="T55" fmla="*/ 20975 h 249"/>
              <a:gd name="T56" fmla="*/ 399034 w 908"/>
              <a:gd name="T57" fmla="*/ 148326 h 249"/>
              <a:gd name="T58" fmla="*/ 399034 w 908"/>
              <a:gd name="T59" fmla="*/ 20975 h 249"/>
              <a:gd name="T60" fmla="*/ 232274 w 908"/>
              <a:gd name="T61" fmla="*/ 94389 h 249"/>
              <a:gd name="T62" fmla="*/ 183139 w 908"/>
              <a:gd name="T63" fmla="*/ 104877 h 249"/>
              <a:gd name="T64" fmla="*/ 190583 w 908"/>
              <a:gd name="T65" fmla="*/ 145329 h 249"/>
              <a:gd name="T66" fmla="*/ 190583 w 908"/>
              <a:gd name="T67" fmla="*/ 184284 h 249"/>
              <a:gd name="T68" fmla="*/ 201006 w 908"/>
              <a:gd name="T69" fmla="*/ 211252 h 249"/>
              <a:gd name="T70" fmla="*/ 202495 w 908"/>
              <a:gd name="T71" fmla="*/ 28467 h 249"/>
              <a:gd name="T72" fmla="*/ 136982 w 908"/>
              <a:gd name="T73" fmla="*/ 86898 h 249"/>
              <a:gd name="T74" fmla="*/ 105714 w 908"/>
              <a:gd name="T75" fmla="*/ 104877 h 249"/>
              <a:gd name="T76" fmla="*/ 87847 w 908"/>
              <a:gd name="T77" fmla="*/ 131845 h 249"/>
              <a:gd name="T78" fmla="*/ 107203 w 908"/>
              <a:gd name="T79" fmla="*/ 175294 h 249"/>
              <a:gd name="T80" fmla="*/ 119115 w 908"/>
              <a:gd name="T81" fmla="*/ 206757 h 249"/>
              <a:gd name="T82" fmla="*/ 134004 w 908"/>
              <a:gd name="T83" fmla="*/ 232227 h 249"/>
              <a:gd name="T84" fmla="*/ 135493 w 908"/>
              <a:gd name="T85" fmla="*/ 278673 h 249"/>
              <a:gd name="T86" fmla="*/ 175694 w 908"/>
              <a:gd name="T87" fmla="*/ 214248 h 249"/>
              <a:gd name="T88" fmla="*/ 174205 w 908"/>
              <a:gd name="T89" fmla="*/ 166305 h 249"/>
              <a:gd name="T90" fmla="*/ 183139 w 908"/>
              <a:gd name="T91" fmla="*/ 130347 h 249"/>
              <a:gd name="T92" fmla="*/ 195050 w 908"/>
              <a:gd name="T93" fmla="*/ 82403 h 249"/>
              <a:gd name="T94" fmla="*/ 129537 w 908"/>
              <a:gd name="T95" fmla="*/ 35958 h 249"/>
              <a:gd name="T96" fmla="*/ 134004 w 908"/>
              <a:gd name="T97" fmla="*/ 10488 h 249"/>
              <a:gd name="T98" fmla="*/ 53602 w 908"/>
              <a:gd name="T99" fmla="*/ 134842 h 249"/>
              <a:gd name="T100" fmla="*/ 81891 w 908"/>
              <a:gd name="T101" fmla="*/ 119859 h 249"/>
              <a:gd name="T102" fmla="*/ 111670 w 908"/>
              <a:gd name="T103" fmla="*/ 94389 h 249"/>
              <a:gd name="T104" fmla="*/ 145915 w 908"/>
              <a:gd name="T105" fmla="*/ 74912 h 249"/>
              <a:gd name="T106" fmla="*/ 134004 w 908"/>
              <a:gd name="T107" fmla="*/ 10488 h 249"/>
              <a:gd name="T108" fmla="*/ 43179 w 908"/>
              <a:gd name="T109" fmla="*/ 163308 h 249"/>
              <a:gd name="T110" fmla="*/ 123581 w 908"/>
              <a:gd name="T111" fmla="*/ 221740 h 249"/>
              <a:gd name="T112" fmla="*/ 107203 w 908"/>
              <a:gd name="T113" fmla="*/ 196270 h 249"/>
              <a:gd name="T114" fmla="*/ 78913 w 908"/>
              <a:gd name="T115" fmla="*/ 157315 h 249"/>
              <a:gd name="T116" fmla="*/ 2978 w 908"/>
              <a:gd name="T117" fmla="*/ 166305 h 249"/>
              <a:gd name="T118" fmla="*/ 141449 w 908"/>
              <a:gd name="T119" fmla="*/ 251704 h 249"/>
              <a:gd name="T120" fmla="*/ 69980 w 908"/>
              <a:gd name="T121" fmla="*/ 370066 h 249"/>
              <a:gd name="T122" fmla="*/ 189094 w 908"/>
              <a:gd name="T123" fmla="*/ 10488 h 249"/>
              <a:gd name="T124" fmla="*/ 276942 w 908"/>
              <a:gd name="T125" fmla="*/ 203761 h 24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08" h="249">
                <a:moveTo>
                  <a:pt x="413" y="16"/>
                </a:moveTo>
                <a:cubicBezTo>
                  <a:pt x="413" y="117"/>
                  <a:pt x="413" y="117"/>
                  <a:pt x="413" y="117"/>
                </a:cubicBezTo>
                <a:cubicBezTo>
                  <a:pt x="392" y="117"/>
                  <a:pt x="392" y="117"/>
                  <a:pt x="392" y="117"/>
                </a:cubicBezTo>
                <a:cubicBezTo>
                  <a:pt x="392" y="74"/>
                  <a:pt x="392" y="74"/>
                  <a:pt x="392" y="74"/>
                </a:cubicBezTo>
                <a:cubicBezTo>
                  <a:pt x="346" y="74"/>
                  <a:pt x="346" y="74"/>
                  <a:pt x="346" y="74"/>
                </a:cubicBezTo>
                <a:cubicBezTo>
                  <a:pt x="346" y="117"/>
                  <a:pt x="346" y="117"/>
                  <a:pt x="346" y="117"/>
                </a:cubicBezTo>
                <a:cubicBezTo>
                  <a:pt x="325" y="117"/>
                  <a:pt x="325" y="117"/>
                  <a:pt x="325" y="117"/>
                </a:cubicBezTo>
                <a:cubicBezTo>
                  <a:pt x="325" y="16"/>
                  <a:pt x="325" y="16"/>
                  <a:pt x="325" y="16"/>
                </a:cubicBezTo>
                <a:cubicBezTo>
                  <a:pt x="346" y="16"/>
                  <a:pt x="346" y="16"/>
                  <a:pt x="346" y="16"/>
                </a:cubicBezTo>
                <a:cubicBezTo>
                  <a:pt x="346" y="56"/>
                  <a:pt x="346" y="56"/>
                  <a:pt x="346" y="56"/>
                </a:cubicBezTo>
                <a:cubicBezTo>
                  <a:pt x="392" y="56"/>
                  <a:pt x="392" y="56"/>
                  <a:pt x="392" y="56"/>
                </a:cubicBezTo>
                <a:cubicBezTo>
                  <a:pt x="392" y="16"/>
                  <a:pt x="392" y="16"/>
                  <a:pt x="392" y="16"/>
                </a:cubicBezTo>
                <a:lnTo>
                  <a:pt x="413" y="16"/>
                </a:lnTo>
                <a:close/>
                <a:moveTo>
                  <a:pt x="458" y="75"/>
                </a:moveTo>
                <a:cubicBezTo>
                  <a:pt x="470" y="41"/>
                  <a:pt x="470" y="41"/>
                  <a:pt x="470" y="41"/>
                </a:cubicBezTo>
                <a:cubicBezTo>
                  <a:pt x="482" y="75"/>
                  <a:pt x="482" y="75"/>
                  <a:pt x="482" y="75"/>
                </a:cubicBezTo>
                <a:lnTo>
                  <a:pt x="458" y="75"/>
                </a:lnTo>
                <a:close/>
                <a:moveTo>
                  <a:pt x="481" y="16"/>
                </a:moveTo>
                <a:cubicBezTo>
                  <a:pt x="460" y="16"/>
                  <a:pt x="460" y="16"/>
                  <a:pt x="460" y="16"/>
                </a:cubicBezTo>
                <a:cubicBezTo>
                  <a:pt x="421" y="117"/>
                  <a:pt x="421" y="117"/>
                  <a:pt x="421" y="117"/>
                </a:cubicBezTo>
                <a:cubicBezTo>
                  <a:pt x="442" y="117"/>
                  <a:pt x="442" y="117"/>
                  <a:pt x="442" y="117"/>
                </a:cubicBezTo>
                <a:cubicBezTo>
                  <a:pt x="451" y="92"/>
                  <a:pt x="451" y="92"/>
                  <a:pt x="451" y="92"/>
                </a:cubicBezTo>
                <a:cubicBezTo>
                  <a:pt x="489" y="92"/>
                  <a:pt x="489" y="92"/>
                  <a:pt x="489" y="92"/>
                </a:cubicBezTo>
                <a:cubicBezTo>
                  <a:pt x="498" y="117"/>
                  <a:pt x="498" y="117"/>
                  <a:pt x="498" y="117"/>
                </a:cubicBezTo>
                <a:cubicBezTo>
                  <a:pt x="519" y="117"/>
                  <a:pt x="519" y="117"/>
                  <a:pt x="519" y="117"/>
                </a:cubicBezTo>
                <a:lnTo>
                  <a:pt x="481" y="16"/>
                </a:lnTo>
                <a:close/>
                <a:moveTo>
                  <a:pt x="507" y="16"/>
                </a:moveTo>
                <a:cubicBezTo>
                  <a:pt x="593" y="16"/>
                  <a:pt x="593" y="16"/>
                  <a:pt x="593" y="16"/>
                </a:cubicBezTo>
                <a:cubicBezTo>
                  <a:pt x="593" y="34"/>
                  <a:pt x="593" y="34"/>
                  <a:pt x="593" y="34"/>
                </a:cubicBezTo>
                <a:cubicBezTo>
                  <a:pt x="561" y="34"/>
                  <a:pt x="561" y="34"/>
                  <a:pt x="561" y="34"/>
                </a:cubicBezTo>
                <a:cubicBezTo>
                  <a:pt x="561" y="117"/>
                  <a:pt x="561" y="117"/>
                  <a:pt x="561" y="117"/>
                </a:cubicBezTo>
                <a:cubicBezTo>
                  <a:pt x="539" y="117"/>
                  <a:pt x="539" y="117"/>
                  <a:pt x="539" y="117"/>
                </a:cubicBezTo>
                <a:cubicBezTo>
                  <a:pt x="539" y="34"/>
                  <a:pt x="539" y="34"/>
                  <a:pt x="539" y="34"/>
                </a:cubicBezTo>
                <a:cubicBezTo>
                  <a:pt x="507" y="34"/>
                  <a:pt x="507" y="34"/>
                  <a:pt x="507" y="34"/>
                </a:cubicBezTo>
                <a:lnTo>
                  <a:pt x="507" y="16"/>
                </a:lnTo>
                <a:close/>
                <a:moveTo>
                  <a:pt x="691" y="16"/>
                </a:moveTo>
                <a:cubicBezTo>
                  <a:pt x="691" y="117"/>
                  <a:pt x="691" y="117"/>
                  <a:pt x="691" y="117"/>
                </a:cubicBezTo>
                <a:cubicBezTo>
                  <a:pt x="670" y="117"/>
                  <a:pt x="670" y="117"/>
                  <a:pt x="670" y="117"/>
                </a:cubicBezTo>
                <a:cubicBezTo>
                  <a:pt x="670" y="74"/>
                  <a:pt x="670" y="74"/>
                  <a:pt x="670" y="74"/>
                </a:cubicBezTo>
                <a:cubicBezTo>
                  <a:pt x="624" y="74"/>
                  <a:pt x="624" y="74"/>
                  <a:pt x="624" y="74"/>
                </a:cubicBezTo>
                <a:cubicBezTo>
                  <a:pt x="624" y="117"/>
                  <a:pt x="624" y="117"/>
                  <a:pt x="624" y="117"/>
                </a:cubicBezTo>
                <a:cubicBezTo>
                  <a:pt x="603" y="117"/>
                  <a:pt x="603" y="117"/>
                  <a:pt x="603" y="117"/>
                </a:cubicBezTo>
                <a:cubicBezTo>
                  <a:pt x="603" y="16"/>
                  <a:pt x="603" y="16"/>
                  <a:pt x="603" y="16"/>
                </a:cubicBezTo>
                <a:cubicBezTo>
                  <a:pt x="624" y="16"/>
                  <a:pt x="624" y="16"/>
                  <a:pt x="624" y="16"/>
                </a:cubicBezTo>
                <a:cubicBezTo>
                  <a:pt x="624" y="56"/>
                  <a:pt x="624" y="56"/>
                  <a:pt x="624" y="56"/>
                </a:cubicBezTo>
                <a:cubicBezTo>
                  <a:pt x="670" y="56"/>
                  <a:pt x="670" y="56"/>
                  <a:pt x="670" y="56"/>
                </a:cubicBezTo>
                <a:cubicBezTo>
                  <a:pt x="670" y="16"/>
                  <a:pt x="670" y="16"/>
                  <a:pt x="670" y="16"/>
                </a:cubicBezTo>
                <a:lnTo>
                  <a:pt x="691" y="16"/>
                </a:lnTo>
                <a:close/>
                <a:moveTo>
                  <a:pt x="735" y="75"/>
                </a:moveTo>
                <a:cubicBezTo>
                  <a:pt x="747" y="41"/>
                  <a:pt x="747" y="41"/>
                  <a:pt x="747" y="41"/>
                </a:cubicBezTo>
                <a:cubicBezTo>
                  <a:pt x="760" y="75"/>
                  <a:pt x="760" y="75"/>
                  <a:pt x="760" y="75"/>
                </a:cubicBezTo>
                <a:lnTo>
                  <a:pt x="735" y="75"/>
                </a:lnTo>
                <a:close/>
                <a:moveTo>
                  <a:pt x="758" y="16"/>
                </a:moveTo>
                <a:cubicBezTo>
                  <a:pt x="737" y="16"/>
                  <a:pt x="737" y="16"/>
                  <a:pt x="737" y="16"/>
                </a:cubicBezTo>
                <a:cubicBezTo>
                  <a:pt x="699" y="117"/>
                  <a:pt x="699" y="117"/>
                  <a:pt x="699" y="117"/>
                </a:cubicBezTo>
                <a:cubicBezTo>
                  <a:pt x="720" y="117"/>
                  <a:pt x="720" y="117"/>
                  <a:pt x="720" y="117"/>
                </a:cubicBezTo>
                <a:cubicBezTo>
                  <a:pt x="729" y="92"/>
                  <a:pt x="729" y="92"/>
                  <a:pt x="729" y="92"/>
                </a:cubicBezTo>
                <a:cubicBezTo>
                  <a:pt x="766" y="92"/>
                  <a:pt x="766" y="92"/>
                  <a:pt x="766" y="92"/>
                </a:cubicBezTo>
                <a:cubicBezTo>
                  <a:pt x="775" y="117"/>
                  <a:pt x="775" y="117"/>
                  <a:pt x="775" y="117"/>
                </a:cubicBezTo>
                <a:cubicBezTo>
                  <a:pt x="797" y="117"/>
                  <a:pt x="797" y="117"/>
                  <a:pt x="797" y="117"/>
                </a:cubicBezTo>
                <a:lnTo>
                  <a:pt x="758" y="16"/>
                </a:lnTo>
                <a:close/>
                <a:moveTo>
                  <a:pt x="849" y="117"/>
                </a:moveTo>
                <a:cubicBezTo>
                  <a:pt x="824" y="51"/>
                  <a:pt x="824" y="51"/>
                  <a:pt x="824" y="51"/>
                </a:cubicBezTo>
                <a:cubicBezTo>
                  <a:pt x="824" y="117"/>
                  <a:pt x="824" y="117"/>
                  <a:pt x="824" y="117"/>
                </a:cubicBezTo>
                <a:cubicBezTo>
                  <a:pt x="805" y="117"/>
                  <a:pt x="805" y="117"/>
                  <a:pt x="805" y="117"/>
                </a:cubicBezTo>
                <a:cubicBezTo>
                  <a:pt x="805" y="16"/>
                  <a:pt x="805" y="16"/>
                  <a:pt x="805" y="16"/>
                </a:cubicBezTo>
                <a:cubicBezTo>
                  <a:pt x="830" y="16"/>
                  <a:pt x="830" y="16"/>
                  <a:pt x="830" y="16"/>
                </a:cubicBezTo>
                <a:cubicBezTo>
                  <a:pt x="857" y="87"/>
                  <a:pt x="857" y="87"/>
                  <a:pt x="857" y="87"/>
                </a:cubicBezTo>
                <a:cubicBezTo>
                  <a:pt x="883" y="16"/>
                  <a:pt x="883" y="16"/>
                  <a:pt x="883" y="16"/>
                </a:cubicBezTo>
                <a:cubicBezTo>
                  <a:pt x="908" y="16"/>
                  <a:pt x="908" y="16"/>
                  <a:pt x="908" y="16"/>
                </a:cubicBezTo>
                <a:cubicBezTo>
                  <a:pt x="908" y="117"/>
                  <a:pt x="908" y="117"/>
                  <a:pt x="908" y="117"/>
                </a:cubicBezTo>
                <a:cubicBezTo>
                  <a:pt x="888" y="117"/>
                  <a:pt x="888" y="117"/>
                  <a:pt x="888" y="117"/>
                </a:cubicBezTo>
                <a:cubicBezTo>
                  <a:pt x="888" y="51"/>
                  <a:pt x="888" y="51"/>
                  <a:pt x="888" y="51"/>
                </a:cubicBezTo>
                <a:cubicBezTo>
                  <a:pt x="864" y="117"/>
                  <a:pt x="864" y="117"/>
                  <a:pt x="864" y="117"/>
                </a:cubicBezTo>
                <a:lnTo>
                  <a:pt x="849" y="117"/>
                </a:lnTo>
                <a:close/>
                <a:moveTo>
                  <a:pt x="311" y="146"/>
                </a:moveTo>
                <a:cubicBezTo>
                  <a:pt x="311" y="247"/>
                  <a:pt x="311" y="247"/>
                  <a:pt x="311" y="247"/>
                </a:cubicBezTo>
                <a:cubicBezTo>
                  <a:pt x="290" y="247"/>
                  <a:pt x="290" y="247"/>
                  <a:pt x="290" y="247"/>
                </a:cubicBezTo>
                <a:cubicBezTo>
                  <a:pt x="290" y="205"/>
                  <a:pt x="290" y="205"/>
                  <a:pt x="290" y="205"/>
                </a:cubicBezTo>
                <a:cubicBezTo>
                  <a:pt x="244" y="205"/>
                  <a:pt x="244" y="205"/>
                  <a:pt x="244" y="205"/>
                </a:cubicBezTo>
                <a:cubicBezTo>
                  <a:pt x="244" y="247"/>
                  <a:pt x="244" y="247"/>
                  <a:pt x="244" y="247"/>
                </a:cubicBezTo>
                <a:cubicBezTo>
                  <a:pt x="223" y="247"/>
                  <a:pt x="223" y="247"/>
                  <a:pt x="223" y="247"/>
                </a:cubicBezTo>
                <a:cubicBezTo>
                  <a:pt x="223" y="146"/>
                  <a:pt x="223" y="146"/>
                  <a:pt x="223" y="146"/>
                </a:cubicBezTo>
                <a:cubicBezTo>
                  <a:pt x="244" y="146"/>
                  <a:pt x="244" y="146"/>
                  <a:pt x="244" y="146"/>
                </a:cubicBezTo>
                <a:cubicBezTo>
                  <a:pt x="244" y="186"/>
                  <a:pt x="244" y="186"/>
                  <a:pt x="244" y="186"/>
                </a:cubicBezTo>
                <a:cubicBezTo>
                  <a:pt x="290" y="186"/>
                  <a:pt x="290" y="186"/>
                  <a:pt x="290" y="186"/>
                </a:cubicBezTo>
                <a:cubicBezTo>
                  <a:pt x="290" y="146"/>
                  <a:pt x="290" y="146"/>
                  <a:pt x="290" y="146"/>
                </a:cubicBezTo>
                <a:lnTo>
                  <a:pt x="311" y="146"/>
                </a:lnTo>
                <a:close/>
                <a:moveTo>
                  <a:pt x="369" y="230"/>
                </a:moveTo>
                <a:cubicBezTo>
                  <a:pt x="353" y="230"/>
                  <a:pt x="343" y="216"/>
                  <a:pt x="343" y="197"/>
                </a:cubicBezTo>
                <a:cubicBezTo>
                  <a:pt x="343" y="177"/>
                  <a:pt x="353" y="163"/>
                  <a:pt x="369" y="163"/>
                </a:cubicBezTo>
                <a:cubicBezTo>
                  <a:pt x="385" y="163"/>
                  <a:pt x="396" y="177"/>
                  <a:pt x="396" y="197"/>
                </a:cubicBezTo>
                <a:cubicBezTo>
                  <a:pt x="396" y="216"/>
                  <a:pt x="385" y="230"/>
                  <a:pt x="369" y="230"/>
                </a:cubicBezTo>
                <a:moveTo>
                  <a:pt x="369" y="145"/>
                </a:moveTo>
                <a:cubicBezTo>
                  <a:pt x="341" y="145"/>
                  <a:pt x="322" y="166"/>
                  <a:pt x="322" y="197"/>
                </a:cubicBezTo>
                <a:cubicBezTo>
                  <a:pt x="322" y="227"/>
                  <a:pt x="341" y="249"/>
                  <a:pt x="369" y="249"/>
                </a:cubicBezTo>
                <a:cubicBezTo>
                  <a:pt x="397" y="249"/>
                  <a:pt x="417" y="227"/>
                  <a:pt x="417" y="197"/>
                </a:cubicBezTo>
                <a:cubicBezTo>
                  <a:pt x="417" y="166"/>
                  <a:pt x="397" y="145"/>
                  <a:pt x="369" y="145"/>
                </a:cubicBezTo>
                <a:moveTo>
                  <a:pt x="428" y="207"/>
                </a:moveTo>
                <a:cubicBezTo>
                  <a:pt x="428" y="146"/>
                  <a:pt x="428" y="146"/>
                  <a:pt x="428" y="146"/>
                </a:cubicBezTo>
                <a:cubicBezTo>
                  <a:pt x="449" y="146"/>
                  <a:pt x="449" y="146"/>
                  <a:pt x="449" y="146"/>
                </a:cubicBezTo>
                <a:cubicBezTo>
                  <a:pt x="449" y="204"/>
                  <a:pt x="449" y="204"/>
                  <a:pt x="449" y="204"/>
                </a:cubicBezTo>
                <a:cubicBezTo>
                  <a:pt x="449" y="222"/>
                  <a:pt x="457" y="230"/>
                  <a:pt x="470" y="230"/>
                </a:cubicBezTo>
                <a:cubicBezTo>
                  <a:pt x="483" y="230"/>
                  <a:pt x="491" y="222"/>
                  <a:pt x="491" y="204"/>
                </a:cubicBezTo>
                <a:cubicBezTo>
                  <a:pt x="491" y="146"/>
                  <a:pt x="491" y="146"/>
                  <a:pt x="491" y="146"/>
                </a:cubicBezTo>
                <a:cubicBezTo>
                  <a:pt x="512" y="146"/>
                  <a:pt x="512" y="146"/>
                  <a:pt x="512" y="146"/>
                </a:cubicBezTo>
                <a:cubicBezTo>
                  <a:pt x="512" y="207"/>
                  <a:pt x="512" y="207"/>
                  <a:pt x="512" y="207"/>
                </a:cubicBezTo>
                <a:cubicBezTo>
                  <a:pt x="512" y="234"/>
                  <a:pt x="495" y="249"/>
                  <a:pt x="470" y="249"/>
                </a:cubicBezTo>
                <a:cubicBezTo>
                  <a:pt x="445" y="249"/>
                  <a:pt x="428" y="234"/>
                  <a:pt x="428" y="207"/>
                </a:cubicBezTo>
                <a:moveTo>
                  <a:pt x="543" y="218"/>
                </a:moveTo>
                <a:cubicBezTo>
                  <a:pt x="546" y="227"/>
                  <a:pt x="554" y="231"/>
                  <a:pt x="563" y="231"/>
                </a:cubicBezTo>
                <a:cubicBezTo>
                  <a:pt x="574" y="231"/>
                  <a:pt x="580" y="227"/>
                  <a:pt x="580" y="219"/>
                </a:cubicBezTo>
                <a:cubicBezTo>
                  <a:pt x="580" y="213"/>
                  <a:pt x="577" y="209"/>
                  <a:pt x="568" y="207"/>
                </a:cubicBezTo>
                <a:cubicBezTo>
                  <a:pt x="550" y="203"/>
                  <a:pt x="550" y="203"/>
                  <a:pt x="550" y="203"/>
                </a:cubicBezTo>
                <a:cubicBezTo>
                  <a:pt x="535" y="200"/>
                  <a:pt x="524" y="192"/>
                  <a:pt x="524" y="176"/>
                </a:cubicBezTo>
                <a:cubicBezTo>
                  <a:pt x="524" y="157"/>
                  <a:pt x="539" y="145"/>
                  <a:pt x="561" y="145"/>
                </a:cubicBezTo>
                <a:cubicBezTo>
                  <a:pt x="584" y="145"/>
                  <a:pt x="597" y="157"/>
                  <a:pt x="600" y="174"/>
                </a:cubicBezTo>
                <a:cubicBezTo>
                  <a:pt x="579" y="174"/>
                  <a:pt x="579" y="174"/>
                  <a:pt x="579" y="174"/>
                </a:cubicBezTo>
                <a:cubicBezTo>
                  <a:pt x="577" y="167"/>
                  <a:pt x="571" y="162"/>
                  <a:pt x="561" y="162"/>
                </a:cubicBezTo>
                <a:cubicBezTo>
                  <a:pt x="551" y="162"/>
                  <a:pt x="545" y="166"/>
                  <a:pt x="545" y="174"/>
                </a:cubicBezTo>
                <a:cubicBezTo>
                  <a:pt x="545" y="179"/>
                  <a:pt x="549" y="183"/>
                  <a:pt x="556" y="185"/>
                </a:cubicBezTo>
                <a:cubicBezTo>
                  <a:pt x="575" y="189"/>
                  <a:pt x="575" y="189"/>
                  <a:pt x="575" y="189"/>
                </a:cubicBezTo>
                <a:cubicBezTo>
                  <a:pt x="591" y="193"/>
                  <a:pt x="601" y="202"/>
                  <a:pt x="601" y="217"/>
                </a:cubicBezTo>
                <a:cubicBezTo>
                  <a:pt x="601" y="237"/>
                  <a:pt x="585" y="249"/>
                  <a:pt x="564" y="249"/>
                </a:cubicBezTo>
                <a:cubicBezTo>
                  <a:pt x="541" y="249"/>
                  <a:pt x="525" y="238"/>
                  <a:pt x="522" y="218"/>
                </a:cubicBezTo>
                <a:lnTo>
                  <a:pt x="543" y="218"/>
                </a:lnTo>
                <a:close/>
                <a:moveTo>
                  <a:pt x="681" y="146"/>
                </a:moveTo>
                <a:cubicBezTo>
                  <a:pt x="681" y="165"/>
                  <a:pt x="681" y="165"/>
                  <a:pt x="681" y="165"/>
                </a:cubicBezTo>
                <a:cubicBezTo>
                  <a:pt x="633" y="165"/>
                  <a:pt x="633" y="165"/>
                  <a:pt x="633" y="165"/>
                </a:cubicBezTo>
                <a:cubicBezTo>
                  <a:pt x="633" y="187"/>
                  <a:pt x="633" y="187"/>
                  <a:pt x="633" y="187"/>
                </a:cubicBezTo>
                <a:cubicBezTo>
                  <a:pt x="676" y="187"/>
                  <a:pt x="676" y="187"/>
                  <a:pt x="676" y="187"/>
                </a:cubicBezTo>
                <a:cubicBezTo>
                  <a:pt x="676" y="205"/>
                  <a:pt x="676" y="205"/>
                  <a:pt x="676" y="205"/>
                </a:cubicBezTo>
                <a:cubicBezTo>
                  <a:pt x="633" y="205"/>
                  <a:pt x="633" y="205"/>
                  <a:pt x="633" y="205"/>
                </a:cubicBezTo>
                <a:cubicBezTo>
                  <a:pt x="633" y="229"/>
                  <a:pt x="633" y="229"/>
                  <a:pt x="633" y="229"/>
                </a:cubicBezTo>
                <a:cubicBezTo>
                  <a:pt x="681" y="229"/>
                  <a:pt x="681" y="229"/>
                  <a:pt x="681" y="229"/>
                </a:cubicBezTo>
                <a:cubicBezTo>
                  <a:pt x="681" y="247"/>
                  <a:pt x="681" y="247"/>
                  <a:pt x="681" y="247"/>
                </a:cubicBezTo>
                <a:cubicBezTo>
                  <a:pt x="612" y="247"/>
                  <a:pt x="612" y="247"/>
                  <a:pt x="612" y="247"/>
                </a:cubicBezTo>
                <a:cubicBezTo>
                  <a:pt x="612" y="146"/>
                  <a:pt x="612" y="146"/>
                  <a:pt x="612" y="146"/>
                </a:cubicBezTo>
                <a:lnTo>
                  <a:pt x="681" y="146"/>
                </a:lnTo>
                <a:close/>
                <a:moveTo>
                  <a:pt x="268" y="14"/>
                </a:moveTo>
                <a:cubicBezTo>
                  <a:pt x="292" y="14"/>
                  <a:pt x="308" y="28"/>
                  <a:pt x="312" y="48"/>
                </a:cubicBezTo>
                <a:cubicBezTo>
                  <a:pt x="291" y="48"/>
                  <a:pt x="291" y="48"/>
                  <a:pt x="291" y="48"/>
                </a:cubicBezTo>
                <a:cubicBezTo>
                  <a:pt x="287" y="39"/>
                  <a:pt x="279" y="33"/>
                  <a:pt x="268" y="33"/>
                </a:cubicBezTo>
                <a:cubicBezTo>
                  <a:pt x="252" y="33"/>
                  <a:pt x="241" y="47"/>
                  <a:pt x="241" y="66"/>
                </a:cubicBezTo>
                <a:cubicBezTo>
                  <a:pt x="241" y="85"/>
                  <a:pt x="252" y="99"/>
                  <a:pt x="268" y="99"/>
                </a:cubicBezTo>
                <a:cubicBezTo>
                  <a:pt x="279" y="99"/>
                  <a:pt x="287" y="93"/>
                  <a:pt x="291" y="84"/>
                </a:cubicBezTo>
                <a:cubicBezTo>
                  <a:pt x="312" y="84"/>
                  <a:pt x="312" y="84"/>
                  <a:pt x="312" y="84"/>
                </a:cubicBezTo>
                <a:cubicBezTo>
                  <a:pt x="308" y="104"/>
                  <a:pt x="292" y="118"/>
                  <a:pt x="268" y="118"/>
                </a:cubicBezTo>
                <a:cubicBezTo>
                  <a:pt x="241" y="118"/>
                  <a:pt x="220" y="97"/>
                  <a:pt x="220" y="66"/>
                </a:cubicBezTo>
                <a:cubicBezTo>
                  <a:pt x="220" y="35"/>
                  <a:pt x="241" y="14"/>
                  <a:pt x="268" y="14"/>
                </a:cubicBezTo>
                <a:moveTo>
                  <a:pt x="156" y="63"/>
                </a:moveTo>
                <a:cubicBezTo>
                  <a:pt x="153" y="63"/>
                  <a:pt x="151" y="60"/>
                  <a:pt x="152" y="57"/>
                </a:cubicBezTo>
                <a:cubicBezTo>
                  <a:pt x="153" y="54"/>
                  <a:pt x="156" y="53"/>
                  <a:pt x="158" y="54"/>
                </a:cubicBezTo>
                <a:cubicBezTo>
                  <a:pt x="161" y="54"/>
                  <a:pt x="163" y="57"/>
                  <a:pt x="162" y="60"/>
                </a:cubicBezTo>
                <a:cubicBezTo>
                  <a:pt x="161" y="63"/>
                  <a:pt x="158" y="64"/>
                  <a:pt x="156" y="63"/>
                </a:cubicBezTo>
                <a:moveTo>
                  <a:pt x="154" y="34"/>
                </a:moveTo>
                <a:cubicBezTo>
                  <a:pt x="154" y="44"/>
                  <a:pt x="145" y="52"/>
                  <a:pt x="138" y="58"/>
                </a:cubicBezTo>
                <a:cubicBezTo>
                  <a:pt x="137" y="58"/>
                  <a:pt x="137" y="59"/>
                  <a:pt x="136" y="60"/>
                </a:cubicBezTo>
                <a:cubicBezTo>
                  <a:pt x="134" y="62"/>
                  <a:pt x="131" y="63"/>
                  <a:pt x="129" y="65"/>
                </a:cubicBezTo>
                <a:cubicBezTo>
                  <a:pt x="127" y="66"/>
                  <a:pt x="124" y="69"/>
                  <a:pt x="123" y="70"/>
                </a:cubicBezTo>
                <a:cubicBezTo>
                  <a:pt x="123" y="72"/>
                  <a:pt x="125" y="74"/>
                  <a:pt x="125" y="74"/>
                </a:cubicBezTo>
                <a:cubicBezTo>
                  <a:pt x="129" y="77"/>
                  <a:pt x="133" y="80"/>
                  <a:pt x="132" y="86"/>
                </a:cubicBezTo>
                <a:cubicBezTo>
                  <a:pt x="131" y="89"/>
                  <a:pt x="129" y="91"/>
                  <a:pt x="128" y="92"/>
                </a:cubicBezTo>
                <a:cubicBezTo>
                  <a:pt x="126" y="93"/>
                  <a:pt x="126" y="94"/>
                  <a:pt x="126" y="94"/>
                </a:cubicBezTo>
                <a:cubicBezTo>
                  <a:pt x="126" y="95"/>
                  <a:pt x="127" y="96"/>
                  <a:pt x="128" y="97"/>
                </a:cubicBezTo>
                <a:cubicBezTo>
                  <a:pt x="130" y="98"/>
                  <a:pt x="132" y="101"/>
                  <a:pt x="132" y="105"/>
                </a:cubicBezTo>
                <a:cubicBezTo>
                  <a:pt x="131" y="109"/>
                  <a:pt x="128" y="110"/>
                  <a:pt x="126" y="111"/>
                </a:cubicBezTo>
                <a:cubicBezTo>
                  <a:pt x="124" y="112"/>
                  <a:pt x="124" y="112"/>
                  <a:pt x="124" y="112"/>
                </a:cubicBezTo>
                <a:cubicBezTo>
                  <a:pt x="124" y="113"/>
                  <a:pt x="124" y="113"/>
                  <a:pt x="126" y="115"/>
                </a:cubicBezTo>
                <a:cubicBezTo>
                  <a:pt x="127" y="117"/>
                  <a:pt x="129" y="119"/>
                  <a:pt x="128" y="123"/>
                </a:cubicBezTo>
                <a:cubicBezTo>
                  <a:pt x="128" y="125"/>
                  <a:pt x="127" y="127"/>
                  <a:pt x="125" y="129"/>
                </a:cubicBezTo>
                <a:cubicBezTo>
                  <a:pt x="124" y="131"/>
                  <a:pt x="123" y="132"/>
                  <a:pt x="123" y="134"/>
                </a:cubicBezTo>
                <a:cubicBezTo>
                  <a:pt x="122" y="136"/>
                  <a:pt x="123" y="137"/>
                  <a:pt x="124" y="139"/>
                </a:cubicBezTo>
                <a:cubicBezTo>
                  <a:pt x="125" y="140"/>
                  <a:pt x="127" y="141"/>
                  <a:pt x="130" y="141"/>
                </a:cubicBezTo>
                <a:cubicBezTo>
                  <a:pt x="132" y="141"/>
                  <a:pt x="133" y="141"/>
                  <a:pt x="135" y="141"/>
                </a:cubicBezTo>
                <a:cubicBezTo>
                  <a:pt x="144" y="142"/>
                  <a:pt x="153" y="142"/>
                  <a:pt x="157" y="150"/>
                </a:cubicBezTo>
                <a:cubicBezTo>
                  <a:pt x="158" y="151"/>
                  <a:pt x="158" y="152"/>
                  <a:pt x="159" y="154"/>
                </a:cubicBezTo>
                <a:cubicBezTo>
                  <a:pt x="172" y="138"/>
                  <a:pt x="180" y="117"/>
                  <a:pt x="180" y="96"/>
                </a:cubicBezTo>
                <a:cubicBezTo>
                  <a:pt x="179" y="73"/>
                  <a:pt x="170" y="51"/>
                  <a:pt x="154" y="34"/>
                </a:cubicBezTo>
                <a:moveTo>
                  <a:pt x="136" y="19"/>
                </a:moveTo>
                <a:cubicBezTo>
                  <a:pt x="127" y="14"/>
                  <a:pt x="119" y="12"/>
                  <a:pt x="114" y="15"/>
                </a:cubicBezTo>
                <a:cubicBezTo>
                  <a:pt x="107" y="19"/>
                  <a:pt x="105" y="29"/>
                  <a:pt x="105" y="34"/>
                </a:cubicBezTo>
                <a:cubicBezTo>
                  <a:pt x="105" y="36"/>
                  <a:pt x="105" y="39"/>
                  <a:pt x="105" y="41"/>
                </a:cubicBezTo>
                <a:cubicBezTo>
                  <a:pt x="106" y="46"/>
                  <a:pt x="106" y="50"/>
                  <a:pt x="104" y="54"/>
                </a:cubicBezTo>
                <a:cubicBezTo>
                  <a:pt x="101" y="57"/>
                  <a:pt x="97" y="59"/>
                  <a:pt x="92" y="58"/>
                </a:cubicBezTo>
                <a:cubicBezTo>
                  <a:pt x="88" y="57"/>
                  <a:pt x="87" y="57"/>
                  <a:pt x="86" y="58"/>
                </a:cubicBezTo>
                <a:cubicBezTo>
                  <a:pt x="85" y="58"/>
                  <a:pt x="85" y="59"/>
                  <a:pt x="85" y="61"/>
                </a:cubicBezTo>
                <a:cubicBezTo>
                  <a:pt x="85" y="63"/>
                  <a:pt x="85" y="66"/>
                  <a:pt x="83" y="68"/>
                </a:cubicBezTo>
                <a:cubicBezTo>
                  <a:pt x="81" y="71"/>
                  <a:pt x="77" y="71"/>
                  <a:pt x="74" y="70"/>
                </a:cubicBezTo>
                <a:cubicBezTo>
                  <a:pt x="73" y="70"/>
                  <a:pt x="72" y="70"/>
                  <a:pt x="71" y="70"/>
                </a:cubicBezTo>
                <a:cubicBezTo>
                  <a:pt x="71" y="70"/>
                  <a:pt x="72" y="71"/>
                  <a:pt x="72" y="72"/>
                </a:cubicBezTo>
                <a:cubicBezTo>
                  <a:pt x="72" y="74"/>
                  <a:pt x="73" y="77"/>
                  <a:pt x="71" y="81"/>
                </a:cubicBezTo>
                <a:cubicBezTo>
                  <a:pt x="68" y="84"/>
                  <a:pt x="65" y="84"/>
                  <a:pt x="62" y="84"/>
                </a:cubicBezTo>
                <a:cubicBezTo>
                  <a:pt x="61" y="84"/>
                  <a:pt x="60" y="84"/>
                  <a:pt x="60" y="84"/>
                </a:cubicBezTo>
                <a:cubicBezTo>
                  <a:pt x="59" y="85"/>
                  <a:pt x="59" y="86"/>
                  <a:pt x="59" y="88"/>
                </a:cubicBezTo>
                <a:cubicBezTo>
                  <a:pt x="58" y="90"/>
                  <a:pt x="57" y="94"/>
                  <a:pt x="54" y="97"/>
                </a:cubicBezTo>
                <a:cubicBezTo>
                  <a:pt x="53" y="97"/>
                  <a:pt x="53" y="97"/>
                  <a:pt x="53" y="98"/>
                </a:cubicBezTo>
                <a:cubicBezTo>
                  <a:pt x="53" y="98"/>
                  <a:pt x="54" y="98"/>
                  <a:pt x="54" y="98"/>
                </a:cubicBezTo>
                <a:cubicBezTo>
                  <a:pt x="61" y="99"/>
                  <a:pt x="68" y="99"/>
                  <a:pt x="71" y="104"/>
                </a:cubicBezTo>
                <a:cubicBezTo>
                  <a:pt x="74" y="108"/>
                  <a:pt x="74" y="113"/>
                  <a:pt x="72" y="117"/>
                </a:cubicBezTo>
                <a:cubicBezTo>
                  <a:pt x="71" y="119"/>
                  <a:pt x="71" y="119"/>
                  <a:pt x="71" y="119"/>
                </a:cubicBezTo>
                <a:cubicBezTo>
                  <a:pt x="69" y="122"/>
                  <a:pt x="69" y="122"/>
                  <a:pt x="70" y="123"/>
                </a:cubicBezTo>
                <a:cubicBezTo>
                  <a:pt x="70" y="123"/>
                  <a:pt x="71" y="124"/>
                  <a:pt x="72" y="124"/>
                </a:cubicBezTo>
                <a:cubicBezTo>
                  <a:pt x="74" y="124"/>
                  <a:pt x="78" y="124"/>
                  <a:pt x="80" y="127"/>
                </a:cubicBezTo>
                <a:cubicBezTo>
                  <a:pt x="83" y="131"/>
                  <a:pt x="81" y="135"/>
                  <a:pt x="80" y="138"/>
                </a:cubicBezTo>
                <a:cubicBezTo>
                  <a:pt x="80" y="138"/>
                  <a:pt x="79" y="139"/>
                  <a:pt x="79" y="140"/>
                </a:cubicBezTo>
                <a:cubicBezTo>
                  <a:pt x="79" y="140"/>
                  <a:pt x="80" y="140"/>
                  <a:pt x="81" y="140"/>
                </a:cubicBezTo>
                <a:cubicBezTo>
                  <a:pt x="83" y="140"/>
                  <a:pt x="87" y="140"/>
                  <a:pt x="89" y="144"/>
                </a:cubicBezTo>
                <a:cubicBezTo>
                  <a:pt x="92" y="148"/>
                  <a:pt x="91" y="151"/>
                  <a:pt x="90" y="153"/>
                </a:cubicBezTo>
                <a:cubicBezTo>
                  <a:pt x="90" y="155"/>
                  <a:pt x="90" y="155"/>
                  <a:pt x="90" y="155"/>
                </a:cubicBezTo>
                <a:cubicBezTo>
                  <a:pt x="90" y="156"/>
                  <a:pt x="92" y="157"/>
                  <a:pt x="93" y="157"/>
                </a:cubicBezTo>
                <a:cubicBezTo>
                  <a:pt x="95" y="159"/>
                  <a:pt x="98" y="160"/>
                  <a:pt x="100" y="164"/>
                </a:cubicBezTo>
                <a:cubicBezTo>
                  <a:pt x="103" y="167"/>
                  <a:pt x="103" y="171"/>
                  <a:pt x="102" y="175"/>
                </a:cubicBezTo>
                <a:cubicBezTo>
                  <a:pt x="102" y="177"/>
                  <a:pt x="100" y="181"/>
                  <a:pt x="94" y="185"/>
                </a:cubicBezTo>
                <a:cubicBezTo>
                  <a:pt x="93" y="185"/>
                  <a:pt x="92" y="185"/>
                  <a:pt x="91" y="186"/>
                </a:cubicBezTo>
                <a:cubicBezTo>
                  <a:pt x="108" y="186"/>
                  <a:pt x="124" y="181"/>
                  <a:pt x="138" y="172"/>
                </a:cubicBezTo>
                <a:cubicBezTo>
                  <a:pt x="151" y="164"/>
                  <a:pt x="153" y="157"/>
                  <a:pt x="151" y="153"/>
                </a:cubicBezTo>
                <a:cubicBezTo>
                  <a:pt x="149" y="149"/>
                  <a:pt x="144" y="149"/>
                  <a:pt x="135" y="148"/>
                </a:cubicBezTo>
                <a:cubicBezTo>
                  <a:pt x="133" y="148"/>
                  <a:pt x="131" y="148"/>
                  <a:pt x="130" y="148"/>
                </a:cubicBezTo>
                <a:cubicBezTo>
                  <a:pt x="123" y="148"/>
                  <a:pt x="120" y="145"/>
                  <a:pt x="118" y="143"/>
                </a:cubicBezTo>
                <a:cubicBezTo>
                  <a:pt x="116" y="141"/>
                  <a:pt x="115" y="137"/>
                  <a:pt x="116" y="133"/>
                </a:cubicBezTo>
                <a:cubicBezTo>
                  <a:pt x="116" y="129"/>
                  <a:pt x="118" y="127"/>
                  <a:pt x="120" y="125"/>
                </a:cubicBezTo>
                <a:cubicBezTo>
                  <a:pt x="121" y="123"/>
                  <a:pt x="121" y="122"/>
                  <a:pt x="121" y="122"/>
                </a:cubicBezTo>
                <a:cubicBezTo>
                  <a:pt x="121" y="121"/>
                  <a:pt x="121" y="121"/>
                  <a:pt x="120" y="119"/>
                </a:cubicBezTo>
                <a:cubicBezTo>
                  <a:pt x="119" y="118"/>
                  <a:pt x="116" y="115"/>
                  <a:pt x="117" y="111"/>
                </a:cubicBezTo>
                <a:cubicBezTo>
                  <a:pt x="118" y="107"/>
                  <a:pt x="121" y="105"/>
                  <a:pt x="123" y="105"/>
                </a:cubicBezTo>
                <a:cubicBezTo>
                  <a:pt x="124" y="104"/>
                  <a:pt x="125" y="104"/>
                  <a:pt x="125" y="104"/>
                </a:cubicBezTo>
                <a:cubicBezTo>
                  <a:pt x="125" y="103"/>
                  <a:pt x="124" y="102"/>
                  <a:pt x="123" y="102"/>
                </a:cubicBezTo>
                <a:cubicBezTo>
                  <a:pt x="121" y="100"/>
                  <a:pt x="118" y="97"/>
                  <a:pt x="119" y="93"/>
                </a:cubicBezTo>
                <a:cubicBezTo>
                  <a:pt x="119" y="90"/>
                  <a:pt x="122" y="88"/>
                  <a:pt x="123" y="87"/>
                </a:cubicBezTo>
                <a:cubicBezTo>
                  <a:pt x="124" y="86"/>
                  <a:pt x="125" y="85"/>
                  <a:pt x="125" y="85"/>
                </a:cubicBezTo>
                <a:cubicBezTo>
                  <a:pt x="125" y="83"/>
                  <a:pt x="125" y="83"/>
                  <a:pt x="121" y="80"/>
                </a:cubicBezTo>
                <a:cubicBezTo>
                  <a:pt x="117" y="77"/>
                  <a:pt x="115" y="72"/>
                  <a:pt x="117" y="68"/>
                </a:cubicBezTo>
                <a:cubicBezTo>
                  <a:pt x="118" y="64"/>
                  <a:pt x="121" y="62"/>
                  <a:pt x="125" y="59"/>
                </a:cubicBezTo>
                <a:cubicBezTo>
                  <a:pt x="127" y="58"/>
                  <a:pt x="129" y="56"/>
                  <a:pt x="131" y="55"/>
                </a:cubicBezTo>
                <a:cubicBezTo>
                  <a:pt x="132" y="54"/>
                  <a:pt x="133" y="53"/>
                  <a:pt x="134" y="52"/>
                </a:cubicBezTo>
                <a:cubicBezTo>
                  <a:pt x="139" y="48"/>
                  <a:pt x="148" y="40"/>
                  <a:pt x="147" y="33"/>
                </a:cubicBezTo>
                <a:cubicBezTo>
                  <a:pt x="147" y="28"/>
                  <a:pt x="143" y="24"/>
                  <a:pt x="136" y="19"/>
                </a:cubicBezTo>
                <a:moveTo>
                  <a:pt x="93" y="20"/>
                </a:moveTo>
                <a:cubicBezTo>
                  <a:pt x="92" y="23"/>
                  <a:pt x="89" y="25"/>
                  <a:pt x="87" y="24"/>
                </a:cubicBezTo>
                <a:cubicBezTo>
                  <a:pt x="84" y="23"/>
                  <a:pt x="82" y="20"/>
                  <a:pt x="83" y="18"/>
                </a:cubicBezTo>
                <a:cubicBezTo>
                  <a:pt x="84" y="15"/>
                  <a:pt x="87" y="13"/>
                  <a:pt x="89" y="14"/>
                </a:cubicBezTo>
                <a:cubicBezTo>
                  <a:pt x="92" y="15"/>
                  <a:pt x="94" y="18"/>
                  <a:pt x="93" y="20"/>
                </a:cubicBezTo>
                <a:moveTo>
                  <a:pt x="90" y="7"/>
                </a:moveTo>
                <a:cubicBezTo>
                  <a:pt x="90" y="7"/>
                  <a:pt x="90" y="7"/>
                  <a:pt x="90" y="7"/>
                </a:cubicBezTo>
                <a:cubicBezTo>
                  <a:pt x="66" y="7"/>
                  <a:pt x="43" y="16"/>
                  <a:pt x="26" y="33"/>
                </a:cubicBezTo>
                <a:cubicBezTo>
                  <a:pt x="13" y="46"/>
                  <a:pt x="5" y="63"/>
                  <a:pt x="2" y="81"/>
                </a:cubicBezTo>
                <a:cubicBezTo>
                  <a:pt x="4" y="79"/>
                  <a:pt x="6" y="78"/>
                  <a:pt x="8" y="78"/>
                </a:cubicBezTo>
                <a:cubicBezTo>
                  <a:pt x="20" y="74"/>
                  <a:pt x="29" y="83"/>
                  <a:pt x="36" y="90"/>
                </a:cubicBezTo>
                <a:cubicBezTo>
                  <a:pt x="36" y="90"/>
                  <a:pt x="36" y="90"/>
                  <a:pt x="36" y="90"/>
                </a:cubicBezTo>
                <a:cubicBezTo>
                  <a:pt x="36" y="90"/>
                  <a:pt x="36" y="90"/>
                  <a:pt x="36" y="90"/>
                </a:cubicBezTo>
                <a:cubicBezTo>
                  <a:pt x="38" y="92"/>
                  <a:pt x="41" y="93"/>
                  <a:pt x="43" y="94"/>
                </a:cubicBezTo>
                <a:cubicBezTo>
                  <a:pt x="46" y="94"/>
                  <a:pt x="48" y="93"/>
                  <a:pt x="49" y="92"/>
                </a:cubicBezTo>
                <a:cubicBezTo>
                  <a:pt x="50" y="90"/>
                  <a:pt x="51" y="88"/>
                  <a:pt x="52" y="86"/>
                </a:cubicBezTo>
                <a:cubicBezTo>
                  <a:pt x="52" y="84"/>
                  <a:pt x="53" y="81"/>
                  <a:pt x="55" y="80"/>
                </a:cubicBezTo>
                <a:cubicBezTo>
                  <a:pt x="57" y="77"/>
                  <a:pt x="60" y="77"/>
                  <a:pt x="62" y="77"/>
                </a:cubicBezTo>
                <a:cubicBezTo>
                  <a:pt x="64" y="77"/>
                  <a:pt x="65" y="77"/>
                  <a:pt x="65" y="76"/>
                </a:cubicBezTo>
                <a:cubicBezTo>
                  <a:pt x="66" y="76"/>
                  <a:pt x="66" y="75"/>
                  <a:pt x="65" y="74"/>
                </a:cubicBezTo>
                <a:cubicBezTo>
                  <a:pt x="65" y="72"/>
                  <a:pt x="64" y="68"/>
                  <a:pt x="66" y="65"/>
                </a:cubicBezTo>
                <a:cubicBezTo>
                  <a:pt x="69" y="62"/>
                  <a:pt x="73" y="63"/>
                  <a:pt x="75" y="63"/>
                </a:cubicBezTo>
                <a:cubicBezTo>
                  <a:pt x="76" y="63"/>
                  <a:pt x="77" y="64"/>
                  <a:pt x="78" y="63"/>
                </a:cubicBezTo>
                <a:cubicBezTo>
                  <a:pt x="78" y="63"/>
                  <a:pt x="78" y="62"/>
                  <a:pt x="78" y="61"/>
                </a:cubicBezTo>
                <a:cubicBezTo>
                  <a:pt x="78" y="58"/>
                  <a:pt x="78" y="56"/>
                  <a:pt x="81" y="53"/>
                </a:cubicBezTo>
                <a:cubicBezTo>
                  <a:pt x="85" y="49"/>
                  <a:pt x="91" y="50"/>
                  <a:pt x="94" y="51"/>
                </a:cubicBezTo>
                <a:cubicBezTo>
                  <a:pt x="95" y="51"/>
                  <a:pt x="97" y="51"/>
                  <a:pt x="98" y="50"/>
                </a:cubicBezTo>
                <a:cubicBezTo>
                  <a:pt x="99" y="49"/>
                  <a:pt x="98" y="45"/>
                  <a:pt x="98" y="42"/>
                </a:cubicBezTo>
                <a:cubicBezTo>
                  <a:pt x="98" y="39"/>
                  <a:pt x="98" y="36"/>
                  <a:pt x="98" y="34"/>
                </a:cubicBezTo>
                <a:cubicBezTo>
                  <a:pt x="98" y="25"/>
                  <a:pt x="101" y="14"/>
                  <a:pt x="110" y="9"/>
                </a:cubicBezTo>
                <a:cubicBezTo>
                  <a:pt x="110" y="9"/>
                  <a:pt x="110" y="9"/>
                  <a:pt x="110" y="9"/>
                </a:cubicBezTo>
                <a:cubicBezTo>
                  <a:pt x="104" y="8"/>
                  <a:pt x="97" y="7"/>
                  <a:pt x="90" y="7"/>
                </a:cubicBezTo>
                <a:moveTo>
                  <a:pt x="29" y="109"/>
                </a:moveTo>
                <a:cubicBezTo>
                  <a:pt x="28" y="112"/>
                  <a:pt x="26" y="113"/>
                  <a:pt x="23" y="112"/>
                </a:cubicBezTo>
                <a:cubicBezTo>
                  <a:pt x="20" y="112"/>
                  <a:pt x="19" y="109"/>
                  <a:pt x="19" y="106"/>
                </a:cubicBezTo>
                <a:cubicBezTo>
                  <a:pt x="20" y="103"/>
                  <a:pt x="23" y="102"/>
                  <a:pt x="26" y="103"/>
                </a:cubicBezTo>
                <a:cubicBezTo>
                  <a:pt x="28" y="103"/>
                  <a:pt x="30" y="106"/>
                  <a:pt x="29" y="109"/>
                </a:cubicBezTo>
                <a:moveTo>
                  <a:pt x="95" y="168"/>
                </a:moveTo>
                <a:cubicBezTo>
                  <a:pt x="93" y="166"/>
                  <a:pt x="91" y="165"/>
                  <a:pt x="90" y="164"/>
                </a:cubicBezTo>
                <a:cubicBezTo>
                  <a:pt x="88" y="163"/>
                  <a:pt x="86" y="161"/>
                  <a:pt x="84" y="159"/>
                </a:cubicBezTo>
                <a:cubicBezTo>
                  <a:pt x="82" y="156"/>
                  <a:pt x="83" y="153"/>
                  <a:pt x="84" y="151"/>
                </a:cubicBezTo>
                <a:cubicBezTo>
                  <a:pt x="84" y="150"/>
                  <a:pt x="84" y="149"/>
                  <a:pt x="83" y="148"/>
                </a:cubicBezTo>
                <a:cubicBezTo>
                  <a:pt x="83" y="147"/>
                  <a:pt x="83" y="147"/>
                  <a:pt x="81" y="147"/>
                </a:cubicBezTo>
                <a:cubicBezTo>
                  <a:pt x="78" y="147"/>
                  <a:pt x="75" y="147"/>
                  <a:pt x="73" y="144"/>
                </a:cubicBezTo>
                <a:cubicBezTo>
                  <a:pt x="71" y="141"/>
                  <a:pt x="72" y="137"/>
                  <a:pt x="73" y="135"/>
                </a:cubicBezTo>
                <a:cubicBezTo>
                  <a:pt x="74" y="133"/>
                  <a:pt x="75" y="132"/>
                  <a:pt x="74" y="131"/>
                </a:cubicBezTo>
                <a:cubicBezTo>
                  <a:pt x="74" y="131"/>
                  <a:pt x="73" y="131"/>
                  <a:pt x="72" y="131"/>
                </a:cubicBezTo>
                <a:cubicBezTo>
                  <a:pt x="69" y="130"/>
                  <a:pt x="66" y="130"/>
                  <a:pt x="64" y="127"/>
                </a:cubicBezTo>
                <a:cubicBezTo>
                  <a:pt x="61" y="123"/>
                  <a:pt x="63" y="119"/>
                  <a:pt x="65" y="115"/>
                </a:cubicBezTo>
                <a:cubicBezTo>
                  <a:pt x="65" y="114"/>
                  <a:pt x="65" y="114"/>
                  <a:pt x="65" y="114"/>
                </a:cubicBezTo>
                <a:cubicBezTo>
                  <a:pt x="67" y="112"/>
                  <a:pt x="66" y="110"/>
                  <a:pt x="65" y="108"/>
                </a:cubicBezTo>
                <a:cubicBezTo>
                  <a:pt x="64" y="106"/>
                  <a:pt x="58" y="105"/>
                  <a:pt x="53" y="105"/>
                </a:cubicBezTo>
                <a:cubicBezTo>
                  <a:pt x="52" y="105"/>
                  <a:pt x="51" y="105"/>
                  <a:pt x="50" y="104"/>
                </a:cubicBezTo>
                <a:cubicBezTo>
                  <a:pt x="44" y="104"/>
                  <a:pt x="37" y="102"/>
                  <a:pt x="31" y="95"/>
                </a:cubicBezTo>
                <a:cubicBezTo>
                  <a:pt x="31" y="95"/>
                  <a:pt x="31" y="95"/>
                  <a:pt x="31" y="95"/>
                </a:cubicBezTo>
                <a:cubicBezTo>
                  <a:pt x="23" y="87"/>
                  <a:pt x="18" y="82"/>
                  <a:pt x="10" y="84"/>
                </a:cubicBezTo>
                <a:cubicBezTo>
                  <a:pt x="1" y="88"/>
                  <a:pt x="0" y="100"/>
                  <a:pt x="2" y="111"/>
                </a:cubicBezTo>
                <a:cubicBezTo>
                  <a:pt x="5" y="129"/>
                  <a:pt x="13" y="146"/>
                  <a:pt x="27" y="160"/>
                </a:cubicBezTo>
                <a:cubicBezTo>
                  <a:pt x="35" y="168"/>
                  <a:pt x="44" y="174"/>
                  <a:pt x="55" y="179"/>
                </a:cubicBezTo>
                <a:cubicBezTo>
                  <a:pt x="69" y="184"/>
                  <a:pt x="81" y="184"/>
                  <a:pt x="91" y="178"/>
                </a:cubicBezTo>
                <a:cubicBezTo>
                  <a:pt x="93" y="177"/>
                  <a:pt x="95" y="175"/>
                  <a:pt x="96" y="173"/>
                </a:cubicBezTo>
                <a:cubicBezTo>
                  <a:pt x="96" y="171"/>
                  <a:pt x="95" y="169"/>
                  <a:pt x="95" y="168"/>
                </a:cubicBezTo>
                <a:moveTo>
                  <a:pt x="93" y="208"/>
                </a:moveTo>
                <a:cubicBezTo>
                  <a:pt x="90" y="208"/>
                  <a:pt x="90" y="208"/>
                  <a:pt x="90" y="208"/>
                </a:cubicBezTo>
                <a:cubicBezTo>
                  <a:pt x="86" y="208"/>
                  <a:pt x="86" y="208"/>
                  <a:pt x="86" y="208"/>
                </a:cubicBezTo>
                <a:cubicBezTo>
                  <a:pt x="86" y="226"/>
                  <a:pt x="69" y="240"/>
                  <a:pt x="47" y="240"/>
                </a:cubicBezTo>
                <a:cubicBezTo>
                  <a:pt x="47" y="247"/>
                  <a:pt x="47" y="247"/>
                  <a:pt x="47" y="247"/>
                </a:cubicBezTo>
                <a:cubicBezTo>
                  <a:pt x="133" y="247"/>
                  <a:pt x="133" y="247"/>
                  <a:pt x="133" y="247"/>
                </a:cubicBezTo>
                <a:cubicBezTo>
                  <a:pt x="133" y="240"/>
                  <a:pt x="133" y="240"/>
                  <a:pt x="133" y="240"/>
                </a:cubicBezTo>
                <a:cubicBezTo>
                  <a:pt x="111" y="240"/>
                  <a:pt x="93" y="226"/>
                  <a:pt x="93" y="208"/>
                </a:cubicBezTo>
                <a:moveTo>
                  <a:pt x="130" y="0"/>
                </a:moveTo>
                <a:cubicBezTo>
                  <a:pt x="127" y="7"/>
                  <a:pt x="127" y="7"/>
                  <a:pt x="127" y="7"/>
                </a:cubicBezTo>
                <a:cubicBezTo>
                  <a:pt x="177" y="27"/>
                  <a:pt x="200" y="84"/>
                  <a:pt x="180" y="133"/>
                </a:cubicBezTo>
                <a:cubicBezTo>
                  <a:pt x="159" y="183"/>
                  <a:pt x="102" y="206"/>
                  <a:pt x="53" y="186"/>
                </a:cubicBezTo>
                <a:cubicBezTo>
                  <a:pt x="50" y="192"/>
                  <a:pt x="50" y="192"/>
                  <a:pt x="50" y="192"/>
                </a:cubicBezTo>
                <a:cubicBezTo>
                  <a:pt x="63" y="198"/>
                  <a:pt x="77" y="200"/>
                  <a:pt x="90" y="200"/>
                </a:cubicBezTo>
                <a:cubicBezTo>
                  <a:pt x="131" y="200"/>
                  <a:pt x="170" y="176"/>
                  <a:pt x="186" y="136"/>
                </a:cubicBezTo>
                <a:cubicBezTo>
                  <a:pt x="208" y="83"/>
                  <a:pt x="183" y="22"/>
                  <a:pt x="130" y="0"/>
                </a:cubicBezTo>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Tree>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867" r:id="rId5"/>
    <p:sldLayoutId id="2147483868" r:id="rId6"/>
    <p:sldLayoutId id="2147483869" r:id="rId7"/>
    <p:sldLayoutId id="2147483870" r:id="rId8"/>
    <p:sldLayoutId id="2147483871" r:id="rId9"/>
    <p:sldLayoutId id="2147483872" r:id="rId10"/>
    <p:sldLayoutId id="2147483873" r:id="rId11"/>
    <p:sldLayoutId id="2147483874" r:id="rId12"/>
    <p:sldLayoutId id="2147483875" r:id="rId13"/>
    <p:sldLayoutId id="2147483876" r:id="rId14"/>
  </p:sldLayoutIdLst>
  <p:hf hdr="0" dt="0"/>
  <p:txStyles>
    <p:titleStyle>
      <a:lvl1pPr algn="l" rtl="0" fontAlgn="base">
        <a:spcBef>
          <a:spcPct val="0"/>
        </a:spcBef>
        <a:spcAft>
          <a:spcPct val="0"/>
        </a:spcAft>
        <a:defRPr sz="2800" kern="1200">
          <a:solidFill>
            <a:schemeClr val="bg1"/>
          </a:solidFill>
          <a:latin typeface="+mj-lt"/>
          <a:ea typeface="+mj-ea"/>
          <a:cs typeface="+mj-cs"/>
        </a:defRPr>
      </a:lvl1pPr>
      <a:lvl2pPr algn="l" rtl="0" fontAlgn="base">
        <a:spcBef>
          <a:spcPct val="0"/>
        </a:spcBef>
        <a:spcAft>
          <a:spcPct val="0"/>
        </a:spcAft>
        <a:defRPr sz="2800">
          <a:solidFill>
            <a:schemeClr val="bg1"/>
          </a:solidFill>
          <a:latin typeface="Arial" panose="020B0604020202020204" pitchFamily="34" charset="0"/>
        </a:defRPr>
      </a:lvl2pPr>
      <a:lvl3pPr algn="l" rtl="0" fontAlgn="base">
        <a:spcBef>
          <a:spcPct val="0"/>
        </a:spcBef>
        <a:spcAft>
          <a:spcPct val="0"/>
        </a:spcAft>
        <a:defRPr sz="2800">
          <a:solidFill>
            <a:schemeClr val="bg1"/>
          </a:solidFill>
          <a:latin typeface="Arial" panose="020B0604020202020204" pitchFamily="34" charset="0"/>
        </a:defRPr>
      </a:lvl3pPr>
      <a:lvl4pPr algn="l" rtl="0" fontAlgn="base">
        <a:spcBef>
          <a:spcPct val="0"/>
        </a:spcBef>
        <a:spcAft>
          <a:spcPct val="0"/>
        </a:spcAft>
        <a:defRPr sz="2800">
          <a:solidFill>
            <a:schemeClr val="bg1"/>
          </a:solidFill>
          <a:latin typeface="Arial" panose="020B0604020202020204" pitchFamily="34" charset="0"/>
        </a:defRPr>
      </a:lvl4pPr>
      <a:lvl5pPr algn="l" rtl="0" fontAlgn="base">
        <a:spcBef>
          <a:spcPct val="0"/>
        </a:spcBef>
        <a:spcAft>
          <a:spcPct val="0"/>
        </a:spcAft>
        <a:defRPr sz="2800">
          <a:solidFill>
            <a:schemeClr val="bg1"/>
          </a:solidFill>
          <a:latin typeface="Arial" panose="020B0604020202020204" pitchFamily="34" charset="0"/>
        </a:defRPr>
      </a:lvl5pPr>
      <a:lvl6pPr marL="457200" algn="l" rtl="0" fontAlgn="base">
        <a:spcBef>
          <a:spcPct val="0"/>
        </a:spcBef>
        <a:spcAft>
          <a:spcPct val="0"/>
        </a:spcAft>
        <a:defRPr sz="2800">
          <a:solidFill>
            <a:schemeClr val="bg1"/>
          </a:solidFill>
          <a:latin typeface="Arial" panose="020B0604020202020204" pitchFamily="34" charset="0"/>
        </a:defRPr>
      </a:lvl6pPr>
      <a:lvl7pPr marL="914400" algn="l" rtl="0" fontAlgn="base">
        <a:spcBef>
          <a:spcPct val="0"/>
        </a:spcBef>
        <a:spcAft>
          <a:spcPct val="0"/>
        </a:spcAft>
        <a:defRPr sz="2800">
          <a:solidFill>
            <a:schemeClr val="bg1"/>
          </a:solidFill>
          <a:latin typeface="Arial" panose="020B0604020202020204" pitchFamily="34" charset="0"/>
        </a:defRPr>
      </a:lvl7pPr>
      <a:lvl8pPr marL="1371600" algn="l" rtl="0" fontAlgn="base">
        <a:spcBef>
          <a:spcPct val="0"/>
        </a:spcBef>
        <a:spcAft>
          <a:spcPct val="0"/>
        </a:spcAft>
        <a:defRPr sz="2800">
          <a:solidFill>
            <a:schemeClr val="bg1"/>
          </a:solidFill>
          <a:latin typeface="Arial" panose="020B0604020202020204" pitchFamily="34" charset="0"/>
        </a:defRPr>
      </a:lvl8pPr>
      <a:lvl9pPr marL="1828800" algn="l" rtl="0" fontAlgn="base">
        <a:spcBef>
          <a:spcPct val="0"/>
        </a:spcBef>
        <a:spcAft>
          <a:spcPct val="0"/>
        </a:spcAft>
        <a:defRPr sz="2800">
          <a:solidFill>
            <a:schemeClr val="bg1"/>
          </a:solidFill>
          <a:latin typeface="Arial" panose="020B0604020202020204" pitchFamily="34" charset="0"/>
        </a:defRPr>
      </a:lvl9pPr>
    </p:titleStyle>
    <p:bodyStyle>
      <a:lvl1pPr algn="l" defTabSz="717550" rtl="0" fontAlgn="base">
        <a:lnSpc>
          <a:spcPct val="110000"/>
        </a:lnSpc>
        <a:spcBef>
          <a:spcPct val="0"/>
        </a:spcBef>
        <a:spcAft>
          <a:spcPts val="600"/>
        </a:spcAft>
        <a:buFont typeface="Arial" panose="020B0604020202020204" pitchFamily="34" charset="0"/>
        <a:tabLst>
          <a:tab pos="360363" algn="l"/>
          <a:tab pos="715963" algn="l"/>
          <a:tab pos="1076325" algn="l"/>
          <a:tab pos="1438275" algn="l"/>
          <a:tab pos="1793875" algn="l"/>
          <a:tab pos="2154238" algn="l"/>
        </a:tabLst>
        <a:defRPr sz="1400" kern="1200">
          <a:solidFill>
            <a:schemeClr val="bg1"/>
          </a:solidFill>
          <a:latin typeface="+mn-lt"/>
          <a:ea typeface="+mn-ea"/>
          <a:cs typeface="+mn-cs"/>
        </a:defRPr>
      </a:lvl1pPr>
      <a:lvl2pPr marL="177800" indent="-177800" algn="l" rtl="0" fontAlgn="base">
        <a:lnSpc>
          <a:spcPct val="110000"/>
        </a:lnSpc>
        <a:spcBef>
          <a:spcPct val="0"/>
        </a:spcBef>
        <a:spcAft>
          <a:spcPts val="600"/>
        </a:spcAft>
        <a:buFont typeface="Arial" panose="020B0604020202020204" pitchFamily="34" charset="0"/>
        <a:buChar char="•"/>
        <a:tabLst>
          <a:tab pos="360363" algn="l"/>
          <a:tab pos="715963" algn="l"/>
          <a:tab pos="1076325" algn="l"/>
          <a:tab pos="1438275" algn="l"/>
          <a:tab pos="1793875" algn="l"/>
          <a:tab pos="2154238" algn="l"/>
        </a:tabLst>
        <a:defRPr sz="1400" kern="1200">
          <a:solidFill>
            <a:schemeClr val="bg1"/>
          </a:solidFill>
          <a:latin typeface="+mn-lt"/>
          <a:ea typeface="+mn-ea"/>
          <a:cs typeface="+mn-cs"/>
        </a:defRPr>
      </a:lvl2pPr>
      <a:lvl3pPr marL="360363" indent="-182563" algn="l" rtl="0" fontAlgn="base">
        <a:lnSpc>
          <a:spcPct val="110000"/>
        </a:lnSpc>
        <a:spcBef>
          <a:spcPct val="0"/>
        </a:spcBef>
        <a:spcAft>
          <a:spcPts val="600"/>
        </a:spcAft>
        <a:buFont typeface="Courier New" panose="02070309020205020404" pitchFamily="49" charset="0"/>
        <a:buChar char="o"/>
        <a:tabLst>
          <a:tab pos="715963" algn="l"/>
          <a:tab pos="1076325" algn="l"/>
          <a:tab pos="1438275" algn="l"/>
          <a:tab pos="1793875" algn="l"/>
          <a:tab pos="2154238" algn="l"/>
        </a:tabLst>
        <a:defRPr sz="1400" kern="1200">
          <a:solidFill>
            <a:schemeClr val="bg1"/>
          </a:solidFill>
          <a:latin typeface="+mn-lt"/>
          <a:ea typeface="+mn-ea"/>
          <a:cs typeface="+mn-cs"/>
        </a:defRPr>
      </a:lvl3pPr>
      <a:lvl4pPr marL="538163" indent="-177800" algn="l" rtl="0" fontAlgn="base">
        <a:lnSpc>
          <a:spcPct val="110000"/>
        </a:lnSpc>
        <a:spcBef>
          <a:spcPct val="0"/>
        </a:spcBef>
        <a:spcAft>
          <a:spcPts val="600"/>
        </a:spcAft>
        <a:buFont typeface="Arial" panose="020B0604020202020204" pitchFamily="34" charset="0"/>
        <a:buChar char="–"/>
        <a:tabLst>
          <a:tab pos="715963" algn="l"/>
          <a:tab pos="1076325" algn="l"/>
          <a:tab pos="1438275" algn="l"/>
          <a:tab pos="1793875" algn="l"/>
          <a:tab pos="2154238" algn="l"/>
        </a:tabLst>
        <a:defRPr sz="1400" kern="1200">
          <a:solidFill>
            <a:schemeClr val="bg1"/>
          </a:solidFill>
          <a:latin typeface="+mn-lt"/>
          <a:ea typeface="+mn-ea"/>
          <a:cs typeface="+mn-cs"/>
        </a:defRPr>
      </a:lvl4pPr>
      <a:lvl5pPr marL="715963" indent="-177800" algn="l" rtl="0" fontAlgn="base">
        <a:lnSpc>
          <a:spcPct val="110000"/>
        </a:lnSpc>
        <a:spcBef>
          <a:spcPct val="0"/>
        </a:spcBef>
        <a:spcAft>
          <a:spcPts val="600"/>
        </a:spcAft>
        <a:buFont typeface="Arial" panose="020B0604020202020204" pitchFamily="34" charset="0"/>
        <a:buChar char="»"/>
        <a:tabLst>
          <a:tab pos="1076325" algn="l"/>
          <a:tab pos="1438275" algn="l"/>
          <a:tab pos="1793875" algn="l"/>
          <a:tab pos="2154238" algn="l"/>
        </a:tabLst>
        <a:defRPr sz="14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ext Placeholder 2">
            <a:extLst>
              <a:ext uri="{FF2B5EF4-FFF2-40B4-BE49-F238E27FC236}">
                <a16:creationId xmlns:a16="http://schemas.microsoft.com/office/drawing/2014/main" id="{1C523E34-4D3F-1DFB-C1ED-E2DD56BFF050}"/>
              </a:ext>
            </a:extLst>
          </p:cNvPr>
          <p:cNvSpPr>
            <a:spLocks noGrp="1"/>
          </p:cNvSpPr>
          <p:nvPr>
            <p:ph type="body" idx="1"/>
          </p:nvPr>
        </p:nvSpPr>
        <p:spPr bwMode="auto">
          <a:xfrm>
            <a:off x="479425" y="1628775"/>
            <a:ext cx="11233150" cy="449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5" name="Footer Placeholder 4">
            <a:extLst>
              <a:ext uri="{FF2B5EF4-FFF2-40B4-BE49-F238E27FC236}">
                <a16:creationId xmlns:a16="http://schemas.microsoft.com/office/drawing/2014/main" id="{1AD3CA36-8DAB-C382-4E03-D5A6239FF55A}"/>
              </a:ext>
            </a:extLst>
          </p:cNvPr>
          <p:cNvSpPr>
            <a:spLocks noGrp="1"/>
          </p:cNvSpPr>
          <p:nvPr>
            <p:ph type="ftr" sz="quarter" idx="3"/>
          </p:nvPr>
        </p:nvSpPr>
        <p:spPr>
          <a:xfrm>
            <a:off x="479425" y="6356350"/>
            <a:ext cx="5616575" cy="385763"/>
          </a:xfrm>
          <a:prstGeom prst="rect">
            <a:avLst/>
          </a:prstGeom>
        </p:spPr>
        <p:txBody>
          <a:bodyPr vert="horz" lIns="0" tIns="0" rIns="0" bIns="0" rtlCol="0" anchor="ctr"/>
          <a:lstStyle>
            <a:lvl1pPr algn="l" eaLnBrk="1" fontAlgn="auto" hangingPunct="1">
              <a:spcBef>
                <a:spcPts val="0"/>
              </a:spcBef>
              <a:spcAft>
                <a:spcPts val="0"/>
              </a:spcAft>
              <a:defRPr sz="900">
                <a:solidFill>
                  <a:schemeClr val="tx2"/>
                </a:solidFill>
                <a:latin typeface="+mn-lt"/>
              </a:defRPr>
            </a:lvl1pPr>
          </a:lstStyle>
          <a:p>
            <a:pPr>
              <a:defRPr/>
            </a:pPr>
            <a:r>
              <a:rPr lang="en-GB" dirty="0"/>
              <a:t>Chatham House  |  The Royal Institute of International Affairs </a:t>
            </a:r>
          </a:p>
        </p:txBody>
      </p:sp>
      <p:sp>
        <p:nvSpPr>
          <p:cNvPr id="6" name="Slide Number Placeholder 5">
            <a:extLst>
              <a:ext uri="{FF2B5EF4-FFF2-40B4-BE49-F238E27FC236}">
                <a16:creationId xmlns:a16="http://schemas.microsoft.com/office/drawing/2014/main" id="{7143938E-FA4D-ECC1-1567-488168AF408A}"/>
              </a:ext>
            </a:extLst>
          </p:cNvPr>
          <p:cNvSpPr>
            <a:spLocks noGrp="1"/>
          </p:cNvSpPr>
          <p:nvPr>
            <p:ph type="sldNum" sz="quarter" idx="4"/>
          </p:nvPr>
        </p:nvSpPr>
        <p:spPr>
          <a:xfrm>
            <a:off x="10360025" y="6356350"/>
            <a:ext cx="1352550" cy="365125"/>
          </a:xfrm>
          <a:prstGeom prst="rect">
            <a:avLst/>
          </a:prstGeom>
        </p:spPr>
        <p:txBody>
          <a:bodyPr vert="horz" wrap="square" lIns="0" tIns="0" rIns="0" bIns="0" numCol="1" anchor="ctr" anchorCtr="0" compatLnSpc="1">
            <a:prstTxWarp prst="textNoShape">
              <a:avLst/>
            </a:prstTxWarp>
          </a:bodyPr>
          <a:lstStyle>
            <a:lvl1pPr algn="r" eaLnBrk="1" hangingPunct="1">
              <a:defRPr sz="900" b="1">
                <a:solidFill>
                  <a:schemeClr val="tx2"/>
                </a:solidFill>
              </a:defRPr>
            </a:lvl1pPr>
          </a:lstStyle>
          <a:p>
            <a:fld id="{33B017E0-E698-4180-AACA-DB70716B2CA3}" type="slidenum">
              <a:rPr lang="en-GB" altLang="en-US"/>
              <a:pPr/>
              <a:t>‹#›</a:t>
            </a:fld>
            <a:endParaRPr lang="en-GB" altLang="en-US" dirty="0"/>
          </a:p>
        </p:txBody>
      </p:sp>
      <p:cxnSp>
        <p:nvCxnSpPr>
          <p:cNvPr id="7" name="Straight Connector 6">
            <a:extLst>
              <a:ext uri="{FF2B5EF4-FFF2-40B4-BE49-F238E27FC236}">
                <a16:creationId xmlns:a16="http://schemas.microsoft.com/office/drawing/2014/main" id="{80C86BAC-D5CF-FE43-822E-76C44B8BD14C}"/>
              </a:ext>
            </a:extLst>
          </p:cNvPr>
          <p:cNvCxnSpPr>
            <a:cxnSpLocks/>
          </p:cNvCxnSpPr>
          <p:nvPr userDrawn="1"/>
        </p:nvCxnSpPr>
        <p:spPr>
          <a:xfrm>
            <a:off x="479425" y="6237288"/>
            <a:ext cx="11233150" cy="0"/>
          </a:xfrm>
          <a:prstGeom prst="line">
            <a:avLst/>
          </a:prstGeom>
          <a:ln w="9525">
            <a:solidFill>
              <a:schemeClr val="tx2"/>
            </a:solidFill>
          </a:ln>
        </p:spPr>
        <p:style>
          <a:lnRef idx="1">
            <a:schemeClr val="accent1"/>
          </a:lnRef>
          <a:fillRef idx="0">
            <a:schemeClr val="accent1"/>
          </a:fillRef>
          <a:effectRef idx="0">
            <a:schemeClr val="accent1"/>
          </a:effectRef>
          <a:fontRef idx="minor">
            <a:schemeClr val="tx1"/>
          </a:fontRef>
        </p:style>
      </p:cxnSp>
      <p:sp>
        <p:nvSpPr>
          <p:cNvPr id="5126" name="Freeform 5">
            <a:extLst>
              <a:ext uri="{FF2B5EF4-FFF2-40B4-BE49-F238E27FC236}">
                <a16:creationId xmlns:a16="http://schemas.microsoft.com/office/drawing/2014/main" id="{4C20CAD4-FB8C-EFF6-95B8-64716DD43F5A}"/>
              </a:ext>
            </a:extLst>
          </p:cNvPr>
          <p:cNvSpPr>
            <a:spLocks noEditPoints="1"/>
          </p:cNvSpPr>
          <p:nvPr userDrawn="1"/>
        </p:nvSpPr>
        <p:spPr bwMode="auto">
          <a:xfrm>
            <a:off x="10360025" y="274638"/>
            <a:ext cx="1352550" cy="373062"/>
          </a:xfrm>
          <a:custGeom>
            <a:avLst/>
            <a:gdLst>
              <a:gd name="T0" fmla="*/ 515171 w 908"/>
              <a:gd name="T1" fmla="*/ 110870 h 249"/>
              <a:gd name="T2" fmla="*/ 515171 w 908"/>
              <a:gd name="T3" fmla="*/ 83901 h 249"/>
              <a:gd name="T4" fmla="*/ 699798 w 908"/>
              <a:gd name="T5" fmla="*/ 61428 h 249"/>
              <a:gd name="T6" fmla="*/ 626841 w 908"/>
              <a:gd name="T7" fmla="*/ 175294 h 249"/>
              <a:gd name="T8" fmla="*/ 772756 w 908"/>
              <a:gd name="T9" fmla="*/ 175294 h 249"/>
              <a:gd name="T10" fmla="*/ 835291 w 908"/>
              <a:gd name="T11" fmla="*/ 50940 h 249"/>
              <a:gd name="T12" fmla="*/ 754889 w 908"/>
              <a:gd name="T13" fmla="*/ 23972 h 249"/>
              <a:gd name="T14" fmla="*/ 929094 w 908"/>
              <a:gd name="T15" fmla="*/ 110870 h 249"/>
              <a:gd name="T16" fmla="*/ 929094 w 908"/>
              <a:gd name="T17" fmla="*/ 83901 h 249"/>
              <a:gd name="T18" fmla="*/ 1112233 w 908"/>
              <a:gd name="T19" fmla="*/ 61428 h 249"/>
              <a:gd name="T20" fmla="*/ 1040764 w 908"/>
              <a:gd name="T21" fmla="*/ 175294 h 249"/>
              <a:gd name="T22" fmla="*/ 1186679 w 908"/>
              <a:gd name="T23" fmla="*/ 175294 h 249"/>
              <a:gd name="T24" fmla="*/ 1198591 w 908"/>
              <a:gd name="T25" fmla="*/ 175294 h 249"/>
              <a:gd name="T26" fmla="*/ 1351951 w 908"/>
              <a:gd name="T27" fmla="*/ 23972 h 249"/>
              <a:gd name="T28" fmla="*/ 1264104 w 908"/>
              <a:gd name="T29" fmla="*/ 175294 h 249"/>
              <a:gd name="T30" fmla="*/ 363300 w 908"/>
              <a:gd name="T31" fmla="*/ 307139 h 249"/>
              <a:gd name="T32" fmla="*/ 363300 w 908"/>
              <a:gd name="T33" fmla="*/ 278673 h 249"/>
              <a:gd name="T34" fmla="*/ 510704 w 908"/>
              <a:gd name="T35" fmla="*/ 295153 h 249"/>
              <a:gd name="T36" fmla="*/ 479436 w 908"/>
              <a:gd name="T37" fmla="*/ 295153 h 249"/>
              <a:gd name="T38" fmla="*/ 637263 w 908"/>
              <a:gd name="T39" fmla="*/ 218743 h 249"/>
              <a:gd name="T40" fmla="*/ 731066 w 908"/>
              <a:gd name="T41" fmla="*/ 218743 h 249"/>
              <a:gd name="T42" fmla="*/ 808491 w 908"/>
              <a:gd name="T43" fmla="*/ 326617 h 249"/>
              <a:gd name="T44" fmla="*/ 780201 w 908"/>
              <a:gd name="T45" fmla="*/ 263690 h 249"/>
              <a:gd name="T46" fmla="*/ 811468 w 908"/>
              <a:gd name="T47" fmla="*/ 260694 h 249"/>
              <a:gd name="T48" fmla="*/ 777223 w 908"/>
              <a:gd name="T49" fmla="*/ 326617 h 249"/>
              <a:gd name="T50" fmla="*/ 942494 w 908"/>
              <a:gd name="T51" fmla="*/ 280171 h 249"/>
              <a:gd name="T52" fmla="*/ 1013963 w 908"/>
              <a:gd name="T53" fmla="*/ 343097 h 249"/>
              <a:gd name="T54" fmla="*/ 399034 w 908"/>
              <a:gd name="T55" fmla="*/ 20975 h 249"/>
              <a:gd name="T56" fmla="*/ 399034 w 908"/>
              <a:gd name="T57" fmla="*/ 148326 h 249"/>
              <a:gd name="T58" fmla="*/ 399034 w 908"/>
              <a:gd name="T59" fmla="*/ 20975 h 249"/>
              <a:gd name="T60" fmla="*/ 232274 w 908"/>
              <a:gd name="T61" fmla="*/ 94389 h 249"/>
              <a:gd name="T62" fmla="*/ 183139 w 908"/>
              <a:gd name="T63" fmla="*/ 104877 h 249"/>
              <a:gd name="T64" fmla="*/ 190583 w 908"/>
              <a:gd name="T65" fmla="*/ 145329 h 249"/>
              <a:gd name="T66" fmla="*/ 190583 w 908"/>
              <a:gd name="T67" fmla="*/ 184284 h 249"/>
              <a:gd name="T68" fmla="*/ 201006 w 908"/>
              <a:gd name="T69" fmla="*/ 211252 h 249"/>
              <a:gd name="T70" fmla="*/ 202495 w 908"/>
              <a:gd name="T71" fmla="*/ 28467 h 249"/>
              <a:gd name="T72" fmla="*/ 136982 w 908"/>
              <a:gd name="T73" fmla="*/ 86898 h 249"/>
              <a:gd name="T74" fmla="*/ 105714 w 908"/>
              <a:gd name="T75" fmla="*/ 104877 h 249"/>
              <a:gd name="T76" fmla="*/ 87847 w 908"/>
              <a:gd name="T77" fmla="*/ 131845 h 249"/>
              <a:gd name="T78" fmla="*/ 107203 w 908"/>
              <a:gd name="T79" fmla="*/ 175294 h 249"/>
              <a:gd name="T80" fmla="*/ 119115 w 908"/>
              <a:gd name="T81" fmla="*/ 206757 h 249"/>
              <a:gd name="T82" fmla="*/ 134004 w 908"/>
              <a:gd name="T83" fmla="*/ 232227 h 249"/>
              <a:gd name="T84" fmla="*/ 135493 w 908"/>
              <a:gd name="T85" fmla="*/ 278673 h 249"/>
              <a:gd name="T86" fmla="*/ 175694 w 908"/>
              <a:gd name="T87" fmla="*/ 214248 h 249"/>
              <a:gd name="T88" fmla="*/ 174205 w 908"/>
              <a:gd name="T89" fmla="*/ 166305 h 249"/>
              <a:gd name="T90" fmla="*/ 183139 w 908"/>
              <a:gd name="T91" fmla="*/ 130347 h 249"/>
              <a:gd name="T92" fmla="*/ 195050 w 908"/>
              <a:gd name="T93" fmla="*/ 82403 h 249"/>
              <a:gd name="T94" fmla="*/ 129537 w 908"/>
              <a:gd name="T95" fmla="*/ 35958 h 249"/>
              <a:gd name="T96" fmla="*/ 134004 w 908"/>
              <a:gd name="T97" fmla="*/ 10488 h 249"/>
              <a:gd name="T98" fmla="*/ 53602 w 908"/>
              <a:gd name="T99" fmla="*/ 134842 h 249"/>
              <a:gd name="T100" fmla="*/ 81891 w 908"/>
              <a:gd name="T101" fmla="*/ 119859 h 249"/>
              <a:gd name="T102" fmla="*/ 111670 w 908"/>
              <a:gd name="T103" fmla="*/ 94389 h 249"/>
              <a:gd name="T104" fmla="*/ 145915 w 908"/>
              <a:gd name="T105" fmla="*/ 74912 h 249"/>
              <a:gd name="T106" fmla="*/ 134004 w 908"/>
              <a:gd name="T107" fmla="*/ 10488 h 249"/>
              <a:gd name="T108" fmla="*/ 43179 w 908"/>
              <a:gd name="T109" fmla="*/ 163308 h 249"/>
              <a:gd name="T110" fmla="*/ 123581 w 908"/>
              <a:gd name="T111" fmla="*/ 221740 h 249"/>
              <a:gd name="T112" fmla="*/ 107203 w 908"/>
              <a:gd name="T113" fmla="*/ 196270 h 249"/>
              <a:gd name="T114" fmla="*/ 78913 w 908"/>
              <a:gd name="T115" fmla="*/ 157315 h 249"/>
              <a:gd name="T116" fmla="*/ 2978 w 908"/>
              <a:gd name="T117" fmla="*/ 166305 h 249"/>
              <a:gd name="T118" fmla="*/ 141449 w 908"/>
              <a:gd name="T119" fmla="*/ 251704 h 249"/>
              <a:gd name="T120" fmla="*/ 69980 w 908"/>
              <a:gd name="T121" fmla="*/ 370066 h 249"/>
              <a:gd name="T122" fmla="*/ 189094 w 908"/>
              <a:gd name="T123" fmla="*/ 10488 h 249"/>
              <a:gd name="T124" fmla="*/ 276942 w 908"/>
              <a:gd name="T125" fmla="*/ 203761 h 249"/>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908" h="249">
                <a:moveTo>
                  <a:pt x="413" y="16"/>
                </a:moveTo>
                <a:cubicBezTo>
                  <a:pt x="413" y="117"/>
                  <a:pt x="413" y="117"/>
                  <a:pt x="413" y="117"/>
                </a:cubicBezTo>
                <a:cubicBezTo>
                  <a:pt x="392" y="117"/>
                  <a:pt x="392" y="117"/>
                  <a:pt x="392" y="117"/>
                </a:cubicBezTo>
                <a:cubicBezTo>
                  <a:pt x="392" y="74"/>
                  <a:pt x="392" y="74"/>
                  <a:pt x="392" y="74"/>
                </a:cubicBezTo>
                <a:cubicBezTo>
                  <a:pt x="346" y="74"/>
                  <a:pt x="346" y="74"/>
                  <a:pt x="346" y="74"/>
                </a:cubicBezTo>
                <a:cubicBezTo>
                  <a:pt x="346" y="117"/>
                  <a:pt x="346" y="117"/>
                  <a:pt x="346" y="117"/>
                </a:cubicBezTo>
                <a:cubicBezTo>
                  <a:pt x="325" y="117"/>
                  <a:pt x="325" y="117"/>
                  <a:pt x="325" y="117"/>
                </a:cubicBezTo>
                <a:cubicBezTo>
                  <a:pt x="325" y="16"/>
                  <a:pt x="325" y="16"/>
                  <a:pt x="325" y="16"/>
                </a:cubicBezTo>
                <a:cubicBezTo>
                  <a:pt x="346" y="16"/>
                  <a:pt x="346" y="16"/>
                  <a:pt x="346" y="16"/>
                </a:cubicBezTo>
                <a:cubicBezTo>
                  <a:pt x="346" y="56"/>
                  <a:pt x="346" y="56"/>
                  <a:pt x="346" y="56"/>
                </a:cubicBezTo>
                <a:cubicBezTo>
                  <a:pt x="392" y="56"/>
                  <a:pt x="392" y="56"/>
                  <a:pt x="392" y="56"/>
                </a:cubicBezTo>
                <a:cubicBezTo>
                  <a:pt x="392" y="16"/>
                  <a:pt x="392" y="16"/>
                  <a:pt x="392" y="16"/>
                </a:cubicBezTo>
                <a:lnTo>
                  <a:pt x="413" y="16"/>
                </a:lnTo>
                <a:close/>
                <a:moveTo>
                  <a:pt x="458" y="75"/>
                </a:moveTo>
                <a:cubicBezTo>
                  <a:pt x="470" y="41"/>
                  <a:pt x="470" y="41"/>
                  <a:pt x="470" y="41"/>
                </a:cubicBezTo>
                <a:cubicBezTo>
                  <a:pt x="482" y="75"/>
                  <a:pt x="482" y="75"/>
                  <a:pt x="482" y="75"/>
                </a:cubicBezTo>
                <a:lnTo>
                  <a:pt x="458" y="75"/>
                </a:lnTo>
                <a:close/>
                <a:moveTo>
                  <a:pt x="481" y="16"/>
                </a:moveTo>
                <a:cubicBezTo>
                  <a:pt x="460" y="16"/>
                  <a:pt x="460" y="16"/>
                  <a:pt x="460" y="16"/>
                </a:cubicBezTo>
                <a:cubicBezTo>
                  <a:pt x="421" y="117"/>
                  <a:pt x="421" y="117"/>
                  <a:pt x="421" y="117"/>
                </a:cubicBezTo>
                <a:cubicBezTo>
                  <a:pt x="442" y="117"/>
                  <a:pt x="442" y="117"/>
                  <a:pt x="442" y="117"/>
                </a:cubicBezTo>
                <a:cubicBezTo>
                  <a:pt x="451" y="92"/>
                  <a:pt x="451" y="92"/>
                  <a:pt x="451" y="92"/>
                </a:cubicBezTo>
                <a:cubicBezTo>
                  <a:pt x="489" y="92"/>
                  <a:pt x="489" y="92"/>
                  <a:pt x="489" y="92"/>
                </a:cubicBezTo>
                <a:cubicBezTo>
                  <a:pt x="498" y="117"/>
                  <a:pt x="498" y="117"/>
                  <a:pt x="498" y="117"/>
                </a:cubicBezTo>
                <a:cubicBezTo>
                  <a:pt x="519" y="117"/>
                  <a:pt x="519" y="117"/>
                  <a:pt x="519" y="117"/>
                </a:cubicBezTo>
                <a:lnTo>
                  <a:pt x="481" y="16"/>
                </a:lnTo>
                <a:close/>
                <a:moveTo>
                  <a:pt x="507" y="16"/>
                </a:moveTo>
                <a:cubicBezTo>
                  <a:pt x="593" y="16"/>
                  <a:pt x="593" y="16"/>
                  <a:pt x="593" y="16"/>
                </a:cubicBezTo>
                <a:cubicBezTo>
                  <a:pt x="593" y="34"/>
                  <a:pt x="593" y="34"/>
                  <a:pt x="593" y="34"/>
                </a:cubicBezTo>
                <a:cubicBezTo>
                  <a:pt x="561" y="34"/>
                  <a:pt x="561" y="34"/>
                  <a:pt x="561" y="34"/>
                </a:cubicBezTo>
                <a:cubicBezTo>
                  <a:pt x="561" y="117"/>
                  <a:pt x="561" y="117"/>
                  <a:pt x="561" y="117"/>
                </a:cubicBezTo>
                <a:cubicBezTo>
                  <a:pt x="539" y="117"/>
                  <a:pt x="539" y="117"/>
                  <a:pt x="539" y="117"/>
                </a:cubicBezTo>
                <a:cubicBezTo>
                  <a:pt x="539" y="34"/>
                  <a:pt x="539" y="34"/>
                  <a:pt x="539" y="34"/>
                </a:cubicBezTo>
                <a:cubicBezTo>
                  <a:pt x="507" y="34"/>
                  <a:pt x="507" y="34"/>
                  <a:pt x="507" y="34"/>
                </a:cubicBezTo>
                <a:lnTo>
                  <a:pt x="507" y="16"/>
                </a:lnTo>
                <a:close/>
                <a:moveTo>
                  <a:pt x="691" y="16"/>
                </a:moveTo>
                <a:cubicBezTo>
                  <a:pt x="691" y="117"/>
                  <a:pt x="691" y="117"/>
                  <a:pt x="691" y="117"/>
                </a:cubicBezTo>
                <a:cubicBezTo>
                  <a:pt x="670" y="117"/>
                  <a:pt x="670" y="117"/>
                  <a:pt x="670" y="117"/>
                </a:cubicBezTo>
                <a:cubicBezTo>
                  <a:pt x="670" y="74"/>
                  <a:pt x="670" y="74"/>
                  <a:pt x="670" y="74"/>
                </a:cubicBezTo>
                <a:cubicBezTo>
                  <a:pt x="624" y="74"/>
                  <a:pt x="624" y="74"/>
                  <a:pt x="624" y="74"/>
                </a:cubicBezTo>
                <a:cubicBezTo>
                  <a:pt x="624" y="117"/>
                  <a:pt x="624" y="117"/>
                  <a:pt x="624" y="117"/>
                </a:cubicBezTo>
                <a:cubicBezTo>
                  <a:pt x="603" y="117"/>
                  <a:pt x="603" y="117"/>
                  <a:pt x="603" y="117"/>
                </a:cubicBezTo>
                <a:cubicBezTo>
                  <a:pt x="603" y="16"/>
                  <a:pt x="603" y="16"/>
                  <a:pt x="603" y="16"/>
                </a:cubicBezTo>
                <a:cubicBezTo>
                  <a:pt x="624" y="16"/>
                  <a:pt x="624" y="16"/>
                  <a:pt x="624" y="16"/>
                </a:cubicBezTo>
                <a:cubicBezTo>
                  <a:pt x="624" y="56"/>
                  <a:pt x="624" y="56"/>
                  <a:pt x="624" y="56"/>
                </a:cubicBezTo>
                <a:cubicBezTo>
                  <a:pt x="670" y="56"/>
                  <a:pt x="670" y="56"/>
                  <a:pt x="670" y="56"/>
                </a:cubicBezTo>
                <a:cubicBezTo>
                  <a:pt x="670" y="16"/>
                  <a:pt x="670" y="16"/>
                  <a:pt x="670" y="16"/>
                </a:cubicBezTo>
                <a:lnTo>
                  <a:pt x="691" y="16"/>
                </a:lnTo>
                <a:close/>
                <a:moveTo>
                  <a:pt x="735" y="75"/>
                </a:moveTo>
                <a:cubicBezTo>
                  <a:pt x="747" y="41"/>
                  <a:pt x="747" y="41"/>
                  <a:pt x="747" y="41"/>
                </a:cubicBezTo>
                <a:cubicBezTo>
                  <a:pt x="760" y="75"/>
                  <a:pt x="760" y="75"/>
                  <a:pt x="760" y="75"/>
                </a:cubicBezTo>
                <a:lnTo>
                  <a:pt x="735" y="75"/>
                </a:lnTo>
                <a:close/>
                <a:moveTo>
                  <a:pt x="758" y="16"/>
                </a:moveTo>
                <a:cubicBezTo>
                  <a:pt x="737" y="16"/>
                  <a:pt x="737" y="16"/>
                  <a:pt x="737" y="16"/>
                </a:cubicBezTo>
                <a:cubicBezTo>
                  <a:pt x="699" y="117"/>
                  <a:pt x="699" y="117"/>
                  <a:pt x="699" y="117"/>
                </a:cubicBezTo>
                <a:cubicBezTo>
                  <a:pt x="720" y="117"/>
                  <a:pt x="720" y="117"/>
                  <a:pt x="720" y="117"/>
                </a:cubicBezTo>
                <a:cubicBezTo>
                  <a:pt x="729" y="92"/>
                  <a:pt x="729" y="92"/>
                  <a:pt x="729" y="92"/>
                </a:cubicBezTo>
                <a:cubicBezTo>
                  <a:pt x="766" y="92"/>
                  <a:pt x="766" y="92"/>
                  <a:pt x="766" y="92"/>
                </a:cubicBezTo>
                <a:cubicBezTo>
                  <a:pt x="775" y="117"/>
                  <a:pt x="775" y="117"/>
                  <a:pt x="775" y="117"/>
                </a:cubicBezTo>
                <a:cubicBezTo>
                  <a:pt x="797" y="117"/>
                  <a:pt x="797" y="117"/>
                  <a:pt x="797" y="117"/>
                </a:cubicBezTo>
                <a:lnTo>
                  <a:pt x="758" y="16"/>
                </a:lnTo>
                <a:close/>
                <a:moveTo>
                  <a:pt x="849" y="117"/>
                </a:moveTo>
                <a:cubicBezTo>
                  <a:pt x="824" y="51"/>
                  <a:pt x="824" y="51"/>
                  <a:pt x="824" y="51"/>
                </a:cubicBezTo>
                <a:cubicBezTo>
                  <a:pt x="824" y="117"/>
                  <a:pt x="824" y="117"/>
                  <a:pt x="824" y="117"/>
                </a:cubicBezTo>
                <a:cubicBezTo>
                  <a:pt x="805" y="117"/>
                  <a:pt x="805" y="117"/>
                  <a:pt x="805" y="117"/>
                </a:cubicBezTo>
                <a:cubicBezTo>
                  <a:pt x="805" y="16"/>
                  <a:pt x="805" y="16"/>
                  <a:pt x="805" y="16"/>
                </a:cubicBezTo>
                <a:cubicBezTo>
                  <a:pt x="830" y="16"/>
                  <a:pt x="830" y="16"/>
                  <a:pt x="830" y="16"/>
                </a:cubicBezTo>
                <a:cubicBezTo>
                  <a:pt x="857" y="87"/>
                  <a:pt x="857" y="87"/>
                  <a:pt x="857" y="87"/>
                </a:cubicBezTo>
                <a:cubicBezTo>
                  <a:pt x="883" y="16"/>
                  <a:pt x="883" y="16"/>
                  <a:pt x="883" y="16"/>
                </a:cubicBezTo>
                <a:cubicBezTo>
                  <a:pt x="908" y="16"/>
                  <a:pt x="908" y="16"/>
                  <a:pt x="908" y="16"/>
                </a:cubicBezTo>
                <a:cubicBezTo>
                  <a:pt x="908" y="117"/>
                  <a:pt x="908" y="117"/>
                  <a:pt x="908" y="117"/>
                </a:cubicBezTo>
                <a:cubicBezTo>
                  <a:pt x="888" y="117"/>
                  <a:pt x="888" y="117"/>
                  <a:pt x="888" y="117"/>
                </a:cubicBezTo>
                <a:cubicBezTo>
                  <a:pt x="888" y="51"/>
                  <a:pt x="888" y="51"/>
                  <a:pt x="888" y="51"/>
                </a:cubicBezTo>
                <a:cubicBezTo>
                  <a:pt x="864" y="117"/>
                  <a:pt x="864" y="117"/>
                  <a:pt x="864" y="117"/>
                </a:cubicBezTo>
                <a:lnTo>
                  <a:pt x="849" y="117"/>
                </a:lnTo>
                <a:close/>
                <a:moveTo>
                  <a:pt x="311" y="146"/>
                </a:moveTo>
                <a:cubicBezTo>
                  <a:pt x="311" y="247"/>
                  <a:pt x="311" y="247"/>
                  <a:pt x="311" y="247"/>
                </a:cubicBezTo>
                <a:cubicBezTo>
                  <a:pt x="290" y="247"/>
                  <a:pt x="290" y="247"/>
                  <a:pt x="290" y="247"/>
                </a:cubicBezTo>
                <a:cubicBezTo>
                  <a:pt x="290" y="205"/>
                  <a:pt x="290" y="205"/>
                  <a:pt x="290" y="205"/>
                </a:cubicBezTo>
                <a:cubicBezTo>
                  <a:pt x="244" y="205"/>
                  <a:pt x="244" y="205"/>
                  <a:pt x="244" y="205"/>
                </a:cubicBezTo>
                <a:cubicBezTo>
                  <a:pt x="244" y="247"/>
                  <a:pt x="244" y="247"/>
                  <a:pt x="244" y="247"/>
                </a:cubicBezTo>
                <a:cubicBezTo>
                  <a:pt x="223" y="247"/>
                  <a:pt x="223" y="247"/>
                  <a:pt x="223" y="247"/>
                </a:cubicBezTo>
                <a:cubicBezTo>
                  <a:pt x="223" y="146"/>
                  <a:pt x="223" y="146"/>
                  <a:pt x="223" y="146"/>
                </a:cubicBezTo>
                <a:cubicBezTo>
                  <a:pt x="244" y="146"/>
                  <a:pt x="244" y="146"/>
                  <a:pt x="244" y="146"/>
                </a:cubicBezTo>
                <a:cubicBezTo>
                  <a:pt x="244" y="186"/>
                  <a:pt x="244" y="186"/>
                  <a:pt x="244" y="186"/>
                </a:cubicBezTo>
                <a:cubicBezTo>
                  <a:pt x="290" y="186"/>
                  <a:pt x="290" y="186"/>
                  <a:pt x="290" y="186"/>
                </a:cubicBezTo>
                <a:cubicBezTo>
                  <a:pt x="290" y="146"/>
                  <a:pt x="290" y="146"/>
                  <a:pt x="290" y="146"/>
                </a:cubicBezTo>
                <a:lnTo>
                  <a:pt x="311" y="146"/>
                </a:lnTo>
                <a:close/>
                <a:moveTo>
                  <a:pt x="369" y="230"/>
                </a:moveTo>
                <a:cubicBezTo>
                  <a:pt x="353" y="230"/>
                  <a:pt x="343" y="216"/>
                  <a:pt x="343" y="197"/>
                </a:cubicBezTo>
                <a:cubicBezTo>
                  <a:pt x="343" y="177"/>
                  <a:pt x="353" y="163"/>
                  <a:pt x="369" y="163"/>
                </a:cubicBezTo>
                <a:cubicBezTo>
                  <a:pt x="385" y="163"/>
                  <a:pt x="396" y="177"/>
                  <a:pt x="396" y="197"/>
                </a:cubicBezTo>
                <a:cubicBezTo>
                  <a:pt x="396" y="216"/>
                  <a:pt x="385" y="230"/>
                  <a:pt x="369" y="230"/>
                </a:cubicBezTo>
                <a:moveTo>
                  <a:pt x="369" y="145"/>
                </a:moveTo>
                <a:cubicBezTo>
                  <a:pt x="341" y="145"/>
                  <a:pt x="322" y="166"/>
                  <a:pt x="322" y="197"/>
                </a:cubicBezTo>
                <a:cubicBezTo>
                  <a:pt x="322" y="227"/>
                  <a:pt x="341" y="249"/>
                  <a:pt x="369" y="249"/>
                </a:cubicBezTo>
                <a:cubicBezTo>
                  <a:pt x="397" y="249"/>
                  <a:pt x="417" y="227"/>
                  <a:pt x="417" y="197"/>
                </a:cubicBezTo>
                <a:cubicBezTo>
                  <a:pt x="417" y="166"/>
                  <a:pt x="397" y="145"/>
                  <a:pt x="369" y="145"/>
                </a:cubicBezTo>
                <a:moveTo>
                  <a:pt x="428" y="207"/>
                </a:moveTo>
                <a:cubicBezTo>
                  <a:pt x="428" y="146"/>
                  <a:pt x="428" y="146"/>
                  <a:pt x="428" y="146"/>
                </a:cubicBezTo>
                <a:cubicBezTo>
                  <a:pt x="449" y="146"/>
                  <a:pt x="449" y="146"/>
                  <a:pt x="449" y="146"/>
                </a:cubicBezTo>
                <a:cubicBezTo>
                  <a:pt x="449" y="204"/>
                  <a:pt x="449" y="204"/>
                  <a:pt x="449" y="204"/>
                </a:cubicBezTo>
                <a:cubicBezTo>
                  <a:pt x="449" y="222"/>
                  <a:pt x="457" y="230"/>
                  <a:pt x="470" y="230"/>
                </a:cubicBezTo>
                <a:cubicBezTo>
                  <a:pt x="483" y="230"/>
                  <a:pt x="491" y="222"/>
                  <a:pt x="491" y="204"/>
                </a:cubicBezTo>
                <a:cubicBezTo>
                  <a:pt x="491" y="146"/>
                  <a:pt x="491" y="146"/>
                  <a:pt x="491" y="146"/>
                </a:cubicBezTo>
                <a:cubicBezTo>
                  <a:pt x="512" y="146"/>
                  <a:pt x="512" y="146"/>
                  <a:pt x="512" y="146"/>
                </a:cubicBezTo>
                <a:cubicBezTo>
                  <a:pt x="512" y="207"/>
                  <a:pt x="512" y="207"/>
                  <a:pt x="512" y="207"/>
                </a:cubicBezTo>
                <a:cubicBezTo>
                  <a:pt x="512" y="234"/>
                  <a:pt x="495" y="249"/>
                  <a:pt x="470" y="249"/>
                </a:cubicBezTo>
                <a:cubicBezTo>
                  <a:pt x="445" y="249"/>
                  <a:pt x="428" y="234"/>
                  <a:pt x="428" y="207"/>
                </a:cubicBezTo>
                <a:moveTo>
                  <a:pt x="543" y="218"/>
                </a:moveTo>
                <a:cubicBezTo>
                  <a:pt x="546" y="227"/>
                  <a:pt x="554" y="231"/>
                  <a:pt x="563" y="231"/>
                </a:cubicBezTo>
                <a:cubicBezTo>
                  <a:pt x="574" y="231"/>
                  <a:pt x="580" y="227"/>
                  <a:pt x="580" y="219"/>
                </a:cubicBezTo>
                <a:cubicBezTo>
                  <a:pt x="580" y="213"/>
                  <a:pt x="577" y="209"/>
                  <a:pt x="568" y="207"/>
                </a:cubicBezTo>
                <a:cubicBezTo>
                  <a:pt x="550" y="203"/>
                  <a:pt x="550" y="203"/>
                  <a:pt x="550" y="203"/>
                </a:cubicBezTo>
                <a:cubicBezTo>
                  <a:pt x="535" y="200"/>
                  <a:pt x="524" y="192"/>
                  <a:pt x="524" y="176"/>
                </a:cubicBezTo>
                <a:cubicBezTo>
                  <a:pt x="524" y="157"/>
                  <a:pt x="539" y="145"/>
                  <a:pt x="561" y="145"/>
                </a:cubicBezTo>
                <a:cubicBezTo>
                  <a:pt x="584" y="145"/>
                  <a:pt x="597" y="157"/>
                  <a:pt x="600" y="174"/>
                </a:cubicBezTo>
                <a:cubicBezTo>
                  <a:pt x="579" y="174"/>
                  <a:pt x="579" y="174"/>
                  <a:pt x="579" y="174"/>
                </a:cubicBezTo>
                <a:cubicBezTo>
                  <a:pt x="577" y="167"/>
                  <a:pt x="571" y="162"/>
                  <a:pt x="561" y="162"/>
                </a:cubicBezTo>
                <a:cubicBezTo>
                  <a:pt x="551" y="162"/>
                  <a:pt x="545" y="166"/>
                  <a:pt x="545" y="174"/>
                </a:cubicBezTo>
                <a:cubicBezTo>
                  <a:pt x="545" y="179"/>
                  <a:pt x="549" y="183"/>
                  <a:pt x="556" y="185"/>
                </a:cubicBezTo>
                <a:cubicBezTo>
                  <a:pt x="575" y="189"/>
                  <a:pt x="575" y="189"/>
                  <a:pt x="575" y="189"/>
                </a:cubicBezTo>
                <a:cubicBezTo>
                  <a:pt x="591" y="193"/>
                  <a:pt x="601" y="202"/>
                  <a:pt x="601" y="217"/>
                </a:cubicBezTo>
                <a:cubicBezTo>
                  <a:pt x="601" y="237"/>
                  <a:pt x="585" y="249"/>
                  <a:pt x="564" y="249"/>
                </a:cubicBezTo>
                <a:cubicBezTo>
                  <a:pt x="541" y="249"/>
                  <a:pt x="525" y="238"/>
                  <a:pt x="522" y="218"/>
                </a:cubicBezTo>
                <a:lnTo>
                  <a:pt x="543" y="218"/>
                </a:lnTo>
                <a:close/>
                <a:moveTo>
                  <a:pt x="681" y="146"/>
                </a:moveTo>
                <a:cubicBezTo>
                  <a:pt x="681" y="165"/>
                  <a:pt x="681" y="165"/>
                  <a:pt x="681" y="165"/>
                </a:cubicBezTo>
                <a:cubicBezTo>
                  <a:pt x="633" y="165"/>
                  <a:pt x="633" y="165"/>
                  <a:pt x="633" y="165"/>
                </a:cubicBezTo>
                <a:cubicBezTo>
                  <a:pt x="633" y="187"/>
                  <a:pt x="633" y="187"/>
                  <a:pt x="633" y="187"/>
                </a:cubicBezTo>
                <a:cubicBezTo>
                  <a:pt x="676" y="187"/>
                  <a:pt x="676" y="187"/>
                  <a:pt x="676" y="187"/>
                </a:cubicBezTo>
                <a:cubicBezTo>
                  <a:pt x="676" y="205"/>
                  <a:pt x="676" y="205"/>
                  <a:pt x="676" y="205"/>
                </a:cubicBezTo>
                <a:cubicBezTo>
                  <a:pt x="633" y="205"/>
                  <a:pt x="633" y="205"/>
                  <a:pt x="633" y="205"/>
                </a:cubicBezTo>
                <a:cubicBezTo>
                  <a:pt x="633" y="229"/>
                  <a:pt x="633" y="229"/>
                  <a:pt x="633" y="229"/>
                </a:cubicBezTo>
                <a:cubicBezTo>
                  <a:pt x="681" y="229"/>
                  <a:pt x="681" y="229"/>
                  <a:pt x="681" y="229"/>
                </a:cubicBezTo>
                <a:cubicBezTo>
                  <a:pt x="681" y="247"/>
                  <a:pt x="681" y="247"/>
                  <a:pt x="681" y="247"/>
                </a:cubicBezTo>
                <a:cubicBezTo>
                  <a:pt x="612" y="247"/>
                  <a:pt x="612" y="247"/>
                  <a:pt x="612" y="247"/>
                </a:cubicBezTo>
                <a:cubicBezTo>
                  <a:pt x="612" y="146"/>
                  <a:pt x="612" y="146"/>
                  <a:pt x="612" y="146"/>
                </a:cubicBezTo>
                <a:lnTo>
                  <a:pt x="681" y="146"/>
                </a:lnTo>
                <a:close/>
                <a:moveTo>
                  <a:pt x="268" y="14"/>
                </a:moveTo>
                <a:cubicBezTo>
                  <a:pt x="292" y="14"/>
                  <a:pt x="308" y="28"/>
                  <a:pt x="312" y="48"/>
                </a:cubicBezTo>
                <a:cubicBezTo>
                  <a:pt x="291" y="48"/>
                  <a:pt x="291" y="48"/>
                  <a:pt x="291" y="48"/>
                </a:cubicBezTo>
                <a:cubicBezTo>
                  <a:pt x="287" y="39"/>
                  <a:pt x="279" y="33"/>
                  <a:pt x="268" y="33"/>
                </a:cubicBezTo>
                <a:cubicBezTo>
                  <a:pt x="252" y="33"/>
                  <a:pt x="241" y="47"/>
                  <a:pt x="241" y="66"/>
                </a:cubicBezTo>
                <a:cubicBezTo>
                  <a:pt x="241" y="85"/>
                  <a:pt x="252" y="99"/>
                  <a:pt x="268" y="99"/>
                </a:cubicBezTo>
                <a:cubicBezTo>
                  <a:pt x="279" y="99"/>
                  <a:pt x="287" y="93"/>
                  <a:pt x="291" y="84"/>
                </a:cubicBezTo>
                <a:cubicBezTo>
                  <a:pt x="312" y="84"/>
                  <a:pt x="312" y="84"/>
                  <a:pt x="312" y="84"/>
                </a:cubicBezTo>
                <a:cubicBezTo>
                  <a:pt x="308" y="104"/>
                  <a:pt x="292" y="118"/>
                  <a:pt x="268" y="118"/>
                </a:cubicBezTo>
                <a:cubicBezTo>
                  <a:pt x="241" y="118"/>
                  <a:pt x="220" y="97"/>
                  <a:pt x="220" y="66"/>
                </a:cubicBezTo>
                <a:cubicBezTo>
                  <a:pt x="220" y="35"/>
                  <a:pt x="241" y="14"/>
                  <a:pt x="268" y="14"/>
                </a:cubicBezTo>
                <a:moveTo>
                  <a:pt x="156" y="63"/>
                </a:moveTo>
                <a:cubicBezTo>
                  <a:pt x="153" y="63"/>
                  <a:pt x="151" y="60"/>
                  <a:pt x="152" y="57"/>
                </a:cubicBezTo>
                <a:cubicBezTo>
                  <a:pt x="153" y="54"/>
                  <a:pt x="156" y="53"/>
                  <a:pt x="158" y="54"/>
                </a:cubicBezTo>
                <a:cubicBezTo>
                  <a:pt x="161" y="54"/>
                  <a:pt x="163" y="57"/>
                  <a:pt x="162" y="60"/>
                </a:cubicBezTo>
                <a:cubicBezTo>
                  <a:pt x="161" y="63"/>
                  <a:pt x="158" y="64"/>
                  <a:pt x="156" y="63"/>
                </a:cubicBezTo>
                <a:moveTo>
                  <a:pt x="154" y="34"/>
                </a:moveTo>
                <a:cubicBezTo>
                  <a:pt x="154" y="44"/>
                  <a:pt x="145" y="52"/>
                  <a:pt x="138" y="58"/>
                </a:cubicBezTo>
                <a:cubicBezTo>
                  <a:pt x="137" y="58"/>
                  <a:pt x="137" y="59"/>
                  <a:pt x="136" y="60"/>
                </a:cubicBezTo>
                <a:cubicBezTo>
                  <a:pt x="134" y="62"/>
                  <a:pt x="131" y="63"/>
                  <a:pt x="129" y="65"/>
                </a:cubicBezTo>
                <a:cubicBezTo>
                  <a:pt x="127" y="66"/>
                  <a:pt x="124" y="69"/>
                  <a:pt x="123" y="70"/>
                </a:cubicBezTo>
                <a:cubicBezTo>
                  <a:pt x="123" y="72"/>
                  <a:pt x="125" y="74"/>
                  <a:pt x="125" y="74"/>
                </a:cubicBezTo>
                <a:cubicBezTo>
                  <a:pt x="129" y="77"/>
                  <a:pt x="133" y="80"/>
                  <a:pt x="132" y="86"/>
                </a:cubicBezTo>
                <a:cubicBezTo>
                  <a:pt x="131" y="89"/>
                  <a:pt x="129" y="91"/>
                  <a:pt x="128" y="92"/>
                </a:cubicBezTo>
                <a:cubicBezTo>
                  <a:pt x="126" y="93"/>
                  <a:pt x="126" y="94"/>
                  <a:pt x="126" y="94"/>
                </a:cubicBezTo>
                <a:cubicBezTo>
                  <a:pt x="126" y="95"/>
                  <a:pt x="127" y="96"/>
                  <a:pt x="128" y="97"/>
                </a:cubicBezTo>
                <a:cubicBezTo>
                  <a:pt x="130" y="98"/>
                  <a:pt x="132" y="101"/>
                  <a:pt x="132" y="105"/>
                </a:cubicBezTo>
                <a:cubicBezTo>
                  <a:pt x="131" y="109"/>
                  <a:pt x="128" y="110"/>
                  <a:pt x="126" y="111"/>
                </a:cubicBezTo>
                <a:cubicBezTo>
                  <a:pt x="124" y="112"/>
                  <a:pt x="124" y="112"/>
                  <a:pt x="124" y="112"/>
                </a:cubicBezTo>
                <a:cubicBezTo>
                  <a:pt x="124" y="113"/>
                  <a:pt x="124" y="113"/>
                  <a:pt x="126" y="115"/>
                </a:cubicBezTo>
                <a:cubicBezTo>
                  <a:pt x="127" y="117"/>
                  <a:pt x="129" y="119"/>
                  <a:pt x="128" y="123"/>
                </a:cubicBezTo>
                <a:cubicBezTo>
                  <a:pt x="128" y="125"/>
                  <a:pt x="127" y="127"/>
                  <a:pt x="125" y="129"/>
                </a:cubicBezTo>
                <a:cubicBezTo>
                  <a:pt x="124" y="131"/>
                  <a:pt x="123" y="132"/>
                  <a:pt x="123" y="134"/>
                </a:cubicBezTo>
                <a:cubicBezTo>
                  <a:pt x="122" y="136"/>
                  <a:pt x="123" y="137"/>
                  <a:pt x="124" y="139"/>
                </a:cubicBezTo>
                <a:cubicBezTo>
                  <a:pt x="125" y="140"/>
                  <a:pt x="127" y="141"/>
                  <a:pt x="130" y="141"/>
                </a:cubicBezTo>
                <a:cubicBezTo>
                  <a:pt x="132" y="141"/>
                  <a:pt x="133" y="141"/>
                  <a:pt x="135" y="141"/>
                </a:cubicBezTo>
                <a:cubicBezTo>
                  <a:pt x="144" y="142"/>
                  <a:pt x="153" y="142"/>
                  <a:pt x="157" y="150"/>
                </a:cubicBezTo>
                <a:cubicBezTo>
                  <a:pt x="158" y="151"/>
                  <a:pt x="158" y="152"/>
                  <a:pt x="159" y="154"/>
                </a:cubicBezTo>
                <a:cubicBezTo>
                  <a:pt x="172" y="138"/>
                  <a:pt x="180" y="117"/>
                  <a:pt x="180" y="96"/>
                </a:cubicBezTo>
                <a:cubicBezTo>
                  <a:pt x="179" y="73"/>
                  <a:pt x="170" y="51"/>
                  <a:pt x="154" y="34"/>
                </a:cubicBezTo>
                <a:moveTo>
                  <a:pt x="136" y="19"/>
                </a:moveTo>
                <a:cubicBezTo>
                  <a:pt x="127" y="14"/>
                  <a:pt x="119" y="12"/>
                  <a:pt x="114" y="15"/>
                </a:cubicBezTo>
                <a:cubicBezTo>
                  <a:pt x="107" y="19"/>
                  <a:pt x="105" y="29"/>
                  <a:pt x="105" y="34"/>
                </a:cubicBezTo>
                <a:cubicBezTo>
                  <a:pt x="105" y="36"/>
                  <a:pt x="105" y="39"/>
                  <a:pt x="105" y="41"/>
                </a:cubicBezTo>
                <a:cubicBezTo>
                  <a:pt x="106" y="46"/>
                  <a:pt x="106" y="50"/>
                  <a:pt x="104" y="54"/>
                </a:cubicBezTo>
                <a:cubicBezTo>
                  <a:pt x="101" y="57"/>
                  <a:pt x="97" y="59"/>
                  <a:pt x="92" y="58"/>
                </a:cubicBezTo>
                <a:cubicBezTo>
                  <a:pt x="88" y="57"/>
                  <a:pt x="87" y="57"/>
                  <a:pt x="86" y="58"/>
                </a:cubicBezTo>
                <a:cubicBezTo>
                  <a:pt x="85" y="58"/>
                  <a:pt x="85" y="59"/>
                  <a:pt x="85" y="61"/>
                </a:cubicBezTo>
                <a:cubicBezTo>
                  <a:pt x="85" y="63"/>
                  <a:pt x="85" y="66"/>
                  <a:pt x="83" y="68"/>
                </a:cubicBezTo>
                <a:cubicBezTo>
                  <a:pt x="81" y="71"/>
                  <a:pt x="77" y="71"/>
                  <a:pt x="74" y="70"/>
                </a:cubicBezTo>
                <a:cubicBezTo>
                  <a:pt x="73" y="70"/>
                  <a:pt x="72" y="70"/>
                  <a:pt x="71" y="70"/>
                </a:cubicBezTo>
                <a:cubicBezTo>
                  <a:pt x="71" y="70"/>
                  <a:pt x="72" y="71"/>
                  <a:pt x="72" y="72"/>
                </a:cubicBezTo>
                <a:cubicBezTo>
                  <a:pt x="72" y="74"/>
                  <a:pt x="73" y="77"/>
                  <a:pt x="71" y="81"/>
                </a:cubicBezTo>
                <a:cubicBezTo>
                  <a:pt x="68" y="84"/>
                  <a:pt x="65" y="84"/>
                  <a:pt x="62" y="84"/>
                </a:cubicBezTo>
                <a:cubicBezTo>
                  <a:pt x="61" y="84"/>
                  <a:pt x="60" y="84"/>
                  <a:pt x="60" y="84"/>
                </a:cubicBezTo>
                <a:cubicBezTo>
                  <a:pt x="59" y="85"/>
                  <a:pt x="59" y="86"/>
                  <a:pt x="59" y="88"/>
                </a:cubicBezTo>
                <a:cubicBezTo>
                  <a:pt x="58" y="90"/>
                  <a:pt x="57" y="94"/>
                  <a:pt x="54" y="97"/>
                </a:cubicBezTo>
                <a:cubicBezTo>
                  <a:pt x="53" y="97"/>
                  <a:pt x="53" y="97"/>
                  <a:pt x="53" y="98"/>
                </a:cubicBezTo>
                <a:cubicBezTo>
                  <a:pt x="53" y="98"/>
                  <a:pt x="54" y="98"/>
                  <a:pt x="54" y="98"/>
                </a:cubicBezTo>
                <a:cubicBezTo>
                  <a:pt x="61" y="99"/>
                  <a:pt x="68" y="99"/>
                  <a:pt x="71" y="104"/>
                </a:cubicBezTo>
                <a:cubicBezTo>
                  <a:pt x="74" y="108"/>
                  <a:pt x="74" y="113"/>
                  <a:pt x="72" y="117"/>
                </a:cubicBezTo>
                <a:cubicBezTo>
                  <a:pt x="71" y="119"/>
                  <a:pt x="71" y="119"/>
                  <a:pt x="71" y="119"/>
                </a:cubicBezTo>
                <a:cubicBezTo>
                  <a:pt x="69" y="122"/>
                  <a:pt x="69" y="122"/>
                  <a:pt x="70" y="123"/>
                </a:cubicBezTo>
                <a:cubicBezTo>
                  <a:pt x="70" y="123"/>
                  <a:pt x="71" y="124"/>
                  <a:pt x="72" y="124"/>
                </a:cubicBezTo>
                <a:cubicBezTo>
                  <a:pt x="74" y="124"/>
                  <a:pt x="78" y="124"/>
                  <a:pt x="80" y="127"/>
                </a:cubicBezTo>
                <a:cubicBezTo>
                  <a:pt x="83" y="131"/>
                  <a:pt x="81" y="135"/>
                  <a:pt x="80" y="138"/>
                </a:cubicBezTo>
                <a:cubicBezTo>
                  <a:pt x="80" y="138"/>
                  <a:pt x="79" y="139"/>
                  <a:pt x="79" y="140"/>
                </a:cubicBezTo>
                <a:cubicBezTo>
                  <a:pt x="79" y="140"/>
                  <a:pt x="80" y="140"/>
                  <a:pt x="81" y="140"/>
                </a:cubicBezTo>
                <a:cubicBezTo>
                  <a:pt x="83" y="140"/>
                  <a:pt x="87" y="140"/>
                  <a:pt x="89" y="144"/>
                </a:cubicBezTo>
                <a:cubicBezTo>
                  <a:pt x="92" y="148"/>
                  <a:pt x="91" y="151"/>
                  <a:pt x="90" y="153"/>
                </a:cubicBezTo>
                <a:cubicBezTo>
                  <a:pt x="90" y="155"/>
                  <a:pt x="90" y="155"/>
                  <a:pt x="90" y="155"/>
                </a:cubicBezTo>
                <a:cubicBezTo>
                  <a:pt x="90" y="156"/>
                  <a:pt x="92" y="157"/>
                  <a:pt x="93" y="157"/>
                </a:cubicBezTo>
                <a:cubicBezTo>
                  <a:pt x="95" y="159"/>
                  <a:pt x="98" y="160"/>
                  <a:pt x="100" y="164"/>
                </a:cubicBezTo>
                <a:cubicBezTo>
                  <a:pt x="103" y="167"/>
                  <a:pt x="103" y="171"/>
                  <a:pt x="102" y="175"/>
                </a:cubicBezTo>
                <a:cubicBezTo>
                  <a:pt x="102" y="177"/>
                  <a:pt x="100" y="181"/>
                  <a:pt x="94" y="185"/>
                </a:cubicBezTo>
                <a:cubicBezTo>
                  <a:pt x="93" y="185"/>
                  <a:pt x="92" y="185"/>
                  <a:pt x="91" y="186"/>
                </a:cubicBezTo>
                <a:cubicBezTo>
                  <a:pt x="108" y="186"/>
                  <a:pt x="124" y="181"/>
                  <a:pt x="138" y="172"/>
                </a:cubicBezTo>
                <a:cubicBezTo>
                  <a:pt x="151" y="164"/>
                  <a:pt x="153" y="157"/>
                  <a:pt x="151" y="153"/>
                </a:cubicBezTo>
                <a:cubicBezTo>
                  <a:pt x="149" y="149"/>
                  <a:pt x="144" y="149"/>
                  <a:pt x="135" y="148"/>
                </a:cubicBezTo>
                <a:cubicBezTo>
                  <a:pt x="133" y="148"/>
                  <a:pt x="131" y="148"/>
                  <a:pt x="130" y="148"/>
                </a:cubicBezTo>
                <a:cubicBezTo>
                  <a:pt x="123" y="148"/>
                  <a:pt x="120" y="145"/>
                  <a:pt x="118" y="143"/>
                </a:cubicBezTo>
                <a:cubicBezTo>
                  <a:pt x="116" y="141"/>
                  <a:pt x="115" y="137"/>
                  <a:pt x="116" y="133"/>
                </a:cubicBezTo>
                <a:cubicBezTo>
                  <a:pt x="116" y="129"/>
                  <a:pt x="118" y="127"/>
                  <a:pt x="120" y="125"/>
                </a:cubicBezTo>
                <a:cubicBezTo>
                  <a:pt x="121" y="123"/>
                  <a:pt x="121" y="122"/>
                  <a:pt x="121" y="122"/>
                </a:cubicBezTo>
                <a:cubicBezTo>
                  <a:pt x="121" y="121"/>
                  <a:pt x="121" y="121"/>
                  <a:pt x="120" y="119"/>
                </a:cubicBezTo>
                <a:cubicBezTo>
                  <a:pt x="119" y="118"/>
                  <a:pt x="116" y="115"/>
                  <a:pt x="117" y="111"/>
                </a:cubicBezTo>
                <a:cubicBezTo>
                  <a:pt x="118" y="107"/>
                  <a:pt x="121" y="105"/>
                  <a:pt x="123" y="105"/>
                </a:cubicBezTo>
                <a:cubicBezTo>
                  <a:pt x="124" y="104"/>
                  <a:pt x="125" y="104"/>
                  <a:pt x="125" y="104"/>
                </a:cubicBezTo>
                <a:cubicBezTo>
                  <a:pt x="125" y="103"/>
                  <a:pt x="124" y="102"/>
                  <a:pt x="123" y="102"/>
                </a:cubicBezTo>
                <a:cubicBezTo>
                  <a:pt x="121" y="100"/>
                  <a:pt x="118" y="97"/>
                  <a:pt x="119" y="93"/>
                </a:cubicBezTo>
                <a:cubicBezTo>
                  <a:pt x="119" y="90"/>
                  <a:pt x="122" y="88"/>
                  <a:pt x="123" y="87"/>
                </a:cubicBezTo>
                <a:cubicBezTo>
                  <a:pt x="124" y="86"/>
                  <a:pt x="125" y="85"/>
                  <a:pt x="125" y="85"/>
                </a:cubicBezTo>
                <a:cubicBezTo>
                  <a:pt x="125" y="83"/>
                  <a:pt x="125" y="83"/>
                  <a:pt x="121" y="80"/>
                </a:cubicBezTo>
                <a:cubicBezTo>
                  <a:pt x="117" y="77"/>
                  <a:pt x="115" y="72"/>
                  <a:pt x="117" y="68"/>
                </a:cubicBezTo>
                <a:cubicBezTo>
                  <a:pt x="118" y="64"/>
                  <a:pt x="121" y="62"/>
                  <a:pt x="125" y="59"/>
                </a:cubicBezTo>
                <a:cubicBezTo>
                  <a:pt x="127" y="58"/>
                  <a:pt x="129" y="56"/>
                  <a:pt x="131" y="55"/>
                </a:cubicBezTo>
                <a:cubicBezTo>
                  <a:pt x="132" y="54"/>
                  <a:pt x="133" y="53"/>
                  <a:pt x="134" y="52"/>
                </a:cubicBezTo>
                <a:cubicBezTo>
                  <a:pt x="139" y="48"/>
                  <a:pt x="148" y="40"/>
                  <a:pt x="147" y="33"/>
                </a:cubicBezTo>
                <a:cubicBezTo>
                  <a:pt x="147" y="28"/>
                  <a:pt x="143" y="24"/>
                  <a:pt x="136" y="19"/>
                </a:cubicBezTo>
                <a:moveTo>
                  <a:pt x="93" y="20"/>
                </a:moveTo>
                <a:cubicBezTo>
                  <a:pt x="92" y="23"/>
                  <a:pt x="89" y="25"/>
                  <a:pt x="87" y="24"/>
                </a:cubicBezTo>
                <a:cubicBezTo>
                  <a:pt x="84" y="23"/>
                  <a:pt x="82" y="20"/>
                  <a:pt x="83" y="18"/>
                </a:cubicBezTo>
                <a:cubicBezTo>
                  <a:pt x="84" y="15"/>
                  <a:pt x="87" y="13"/>
                  <a:pt x="89" y="14"/>
                </a:cubicBezTo>
                <a:cubicBezTo>
                  <a:pt x="92" y="15"/>
                  <a:pt x="94" y="18"/>
                  <a:pt x="93" y="20"/>
                </a:cubicBezTo>
                <a:moveTo>
                  <a:pt x="90" y="7"/>
                </a:moveTo>
                <a:cubicBezTo>
                  <a:pt x="90" y="7"/>
                  <a:pt x="90" y="7"/>
                  <a:pt x="90" y="7"/>
                </a:cubicBezTo>
                <a:cubicBezTo>
                  <a:pt x="66" y="7"/>
                  <a:pt x="43" y="16"/>
                  <a:pt x="26" y="33"/>
                </a:cubicBezTo>
                <a:cubicBezTo>
                  <a:pt x="13" y="46"/>
                  <a:pt x="5" y="63"/>
                  <a:pt x="2" y="81"/>
                </a:cubicBezTo>
                <a:cubicBezTo>
                  <a:pt x="4" y="79"/>
                  <a:pt x="6" y="78"/>
                  <a:pt x="8" y="78"/>
                </a:cubicBezTo>
                <a:cubicBezTo>
                  <a:pt x="20" y="74"/>
                  <a:pt x="29" y="83"/>
                  <a:pt x="36" y="90"/>
                </a:cubicBezTo>
                <a:cubicBezTo>
                  <a:pt x="36" y="90"/>
                  <a:pt x="36" y="90"/>
                  <a:pt x="36" y="90"/>
                </a:cubicBezTo>
                <a:cubicBezTo>
                  <a:pt x="36" y="90"/>
                  <a:pt x="36" y="90"/>
                  <a:pt x="36" y="90"/>
                </a:cubicBezTo>
                <a:cubicBezTo>
                  <a:pt x="38" y="92"/>
                  <a:pt x="41" y="93"/>
                  <a:pt x="43" y="94"/>
                </a:cubicBezTo>
                <a:cubicBezTo>
                  <a:pt x="46" y="94"/>
                  <a:pt x="48" y="93"/>
                  <a:pt x="49" y="92"/>
                </a:cubicBezTo>
                <a:cubicBezTo>
                  <a:pt x="50" y="90"/>
                  <a:pt x="51" y="88"/>
                  <a:pt x="52" y="86"/>
                </a:cubicBezTo>
                <a:cubicBezTo>
                  <a:pt x="52" y="84"/>
                  <a:pt x="53" y="81"/>
                  <a:pt x="55" y="80"/>
                </a:cubicBezTo>
                <a:cubicBezTo>
                  <a:pt x="57" y="77"/>
                  <a:pt x="60" y="77"/>
                  <a:pt x="62" y="77"/>
                </a:cubicBezTo>
                <a:cubicBezTo>
                  <a:pt x="64" y="77"/>
                  <a:pt x="65" y="77"/>
                  <a:pt x="65" y="76"/>
                </a:cubicBezTo>
                <a:cubicBezTo>
                  <a:pt x="66" y="76"/>
                  <a:pt x="66" y="75"/>
                  <a:pt x="65" y="74"/>
                </a:cubicBezTo>
                <a:cubicBezTo>
                  <a:pt x="65" y="72"/>
                  <a:pt x="64" y="68"/>
                  <a:pt x="66" y="65"/>
                </a:cubicBezTo>
                <a:cubicBezTo>
                  <a:pt x="69" y="62"/>
                  <a:pt x="73" y="63"/>
                  <a:pt x="75" y="63"/>
                </a:cubicBezTo>
                <a:cubicBezTo>
                  <a:pt x="76" y="63"/>
                  <a:pt x="77" y="64"/>
                  <a:pt x="78" y="63"/>
                </a:cubicBezTo>
                <a:cubicBezTo>
                  <a:pt x="78" y="63"/>
                  <a:pt x="78" y="62"/>
                  <a:pt x="78" y="61"/>
                </a:cubicBezTo>
                <a:cubicBezTo>
                  <a:pt x="78" y="58"/>
                  <a:pt x="78" y="56"/>
                  <a:pt x="81" y="53"/>
                </a:cubicBezTo>
                <a:cubicBezTo>
                  <a:pt x="85" y="49"/>
                  <a:pt x="91" y="50"/>
                  <a:pt x="94" y="51"/>
                </a:cubicBezTo>
                <a:cubicBezTo>
                  <a:pt x="95" y="51"/>
                  <a:pt x="97" y="51"/>
                  <a:pt x="98" y="50"/>
                </a:cubicBezTo>
                <a:cubicBezTo>
                  <a:pt x="99" y="49"/>
                  <a:pt x="98" y="45"/>
                  <a:pt x="98" y="42"/>
                </a:cubicBezTo>
                <a:cubicBezTo>
                  <a:pt x="98" y="39"/>
                  <a:pt x="98" y="36"/>
                  <a:pt x="98" y="34"/>
                </a:cubicBezTo>
                <a:cubicBezTo>
                  <a:pt x="98" y="25"/>
                  <a:pt x="101" y="14"/>
                  <a:pt x="110" y="9"/>
                </a:cubicBezTo>
                <a:cubicBezTo>
                  <a:pt x="110" y="9"/>
                  <a:pt x="110" y="9"/>
                  <a:pt x="110" y="9"/>
                </a:cubicBezTo>
                <a:cubicBezTo>
                  <a:pt x="104" y="8"/>
                  <a:pt x="97" y="7"/>
                  <a:pt x="90" y="7"/>
                </a:cubicBezTo>
                <a:moveTo>
                  <a:pt x="29" y="109"/>
                </a:moveTo>
                <a:cubicBezTo>
                  <a:pt x="28" y="112"/>
                  <a:pt x="26" y="113"/>
                  <a:pt x="23" y="112"/>
                </a:cubicBezTo>
                <a:cubicBezTo>
                  <a:pt x="20" y="112"/>
                  <a:pt x="19" y="109"/>
                  <a:pt x="19" y="106"/>
                </a:cubicBezTo>
                <a:cubicBezTo>
                  <a:pt x="20" y="103"/>
                  <a:pt x="23" y="102"/>
                  <a:pt x="26" y="103"/>
                </a:cubicBezTo>
                <a:cubicBezTo>
                  <a:pt x="28" y="103"/>
                  <a:pt x="30" y="106"/>
                  <a:pt x="29" y="109"/>
                </a:cubicBezTo>
                <a:moveTo>
                  <a:pt x="95" y="168"/>
                </a:moveTo>
                <a:cubicBezTo>
                  <a:pt x="93" y="166"/>
                  <a:pt x="91" y="165"/>
                  <a:pt x="90" y="164"/>
                </a:cubicBezTo>
                <a:cubicBezTo>
                  <a:pt x="88" y="163"/>
                  <a:pt x="86" y="161"/>
                  <a:pt x="84" y="159"/>
                </a:cubicBezTo>
                <a:cubicBezTo>
                  <a:pt x="82" y="156"/>
                  <a:pt x="83" y="153"/>
                  <a:pt x="84" y="151"/>
                </a:cubicBezTo>
                <a:cubicBezTo>
                  <a:pt x="84" y="150"/>
                  <a:pt x="84" y="149"/>
                  <a:pt x="83" y="148"/>
                </a:cubicBezTo>
                <a:cubicBezTo>
                  <a:pt x="83" y="147"/>
                  <a:pt x="83" y="147"/>
                  <a:pt x="81" y="147"/>
                </a:cubicBezTo>
                <a:cubicBezTo>
                  <a:pt x="78" y="147"/>
                  <a:pt x="75" y="147"/>
                  <a:pt x="73" y="144"/>
                </a:cubicBezTo>
                <a:cubicBezTo>
                  <a:pt x="71" y="141"/>
                  <a:pt x="72" y="137"/>
                  <a:pt x="73" y="135"/>
                </a:cubicBezTo>
                <a:cubicBezTo>
                  <a:pt x="74" y="133"/>
                  <a:pt x="75" y="132"/>
                  <a:pt x="74" y="131"/>
                </a:cubicBezTo>
                <a:cubicBezTo>
                  <a:pt x="74" y="131"/>
                  <a:pt x="73" y="131"/>
                  <a:pt x="72" y="131"/>
                </a:cubicBezTo>
                <a:cubicBezTo>
                  <a:pt x="69" y="130"/>
                  <a:pt x="66" y="130"/>
                  <a:pt x="64" y="127"/>
                </a:cubicBezTo>
                <a:cubicBezTo>
                  <a:pt x="61" y="123"/>
                  <a:pt x="63" y="119"/>
                  <a:pt x="65" y="115"/>
                </a:cubicBezTo>
                <a:cubicBezTo>
                  <a:pt x="65" y="114"/>
                  <a:pt x="65" y="114"/>
                  <a:pt x="65" y="114"/>
                </a:cubicBezTo>
                <a:cubicBezTo>
                  <a:pt x="67" y="112"/>
                  <a:pt x="66" y="110"/>
                  <a:pt x="65" y="108"/>
                </a:cubicBezTo>
                <a:cubicBezTo>
                  <a:pt x="64" y="106"/>
                  <a:pt x="58" y="105"/>
                  <a:pt x="53" y="105"/>
                </a:cubicBezTo>
                <a:cubicBezTo>
                  <a:pt x="52" y="105"/>
                  <a:pt x="51" y="105"/>
                  <a:pt x="50" y="104"/>
                </a:cubicBezTo>
                <a:cubicBezTo>
                  <a:pt x="44" y="104"/>
                  <a:pt x="37" y="102"/>
                  <a:pt x="31" y="95"/>
                </a:cubicBezTo>
                <a:cubicBezTo>
                  <a:pt x="31" y="95"/>
                  <a:pt x="31" y="95"/>
                  <a:pt x="31" y="95"/>
                </a:cubicBezTo>
                <a:cubicBezTo>
                  <a:pt x="23" y="87"/>
                  <a:pt x="18" y="82"/>
                  <a:pt x="10" y="84"/>
                </a:cubicBezTo>
                <a:cubicBezTo>
                  <a:pt x="1" y="88"/>
                  <a:pt x="0" y="100"/>
                  <a:pt x="2" y="111"/>
                </a:cubicBezTo>
                <a:cubicBezTo>
                  <a:pt x="5" y="129"/>
                  <a:pt x="13" y="146"/>
                  <a:pt x="27" y="160"/>
                </a:cubicBezTo>
                <a:cubicBezTo>
                  <a:pt x="35" y="168"/>
                  <a:pt x="44" y="174"/>
                  <a:pt x="55" y="179"/>
                </a:cubicBezTo>
                <a:cubicBezTo>
                  <a:pt x="69" y="184"/>
                  <a:pt x="81" y="184"/>
                  <a:pt x="91" y="178"/>
                </a:cubicBezTo>
                <a:cubicBezTo>
                  <a:pt x="93" y="177"/>
                  <a:pt x="95" y="175"/>
                  <a:pt x="96" y="173"/>
                </a:cubicBezTo>
                <a:cubicBezTo>
                  <a:pt x="96" y="171"/>
                  <a:pt x="95" y="169"/>
                  <a:pt x="95" y="168"/>
                </a:cubicBezTo>
                <a:moveTo>
                  <a:pt x="93" y="208"/>
                </a:moveTo>
                <a:cubicBezTo>
                  <a:pt x="90" y="208"/>
                  <a:pt x="90" y="208"/>
                  <a:pt x="90" y="208"/>
                </a:cubicBezTo>
                <a:cubicBezTo>
                  <a:pt x="86" y="208"/>
                  <a:pt x="86" y="208"/>
                  <a:pt x="86" y="208"/>
                </a:cubicBezTo>
                <a:cubicBezTo>
                  <a:pt x="86" y="226"/>
                  <a:pt x="69" y="240"/>
                  <a:pt x="47" y="240"/>
                </a:cubicBezTo>
                <a:cubicBezTo>
                  <a:pt x="47" y="247"/>
                  <a:pt x="47" y="247"/>
                  <a:pt x="47" y="247"/>
                </a:cubicBezTo>
                <a:cubicBezTo>
                  <a:pt x="133" y="247"/>
                  <a:pt x="133" y="247"/>
                  <a:pt x="133" y="247"/>
                </a:cubicBezTo>
                <a:cubicBezTo>
                  <a:pt x="133" y="240"/>
                  <a:pt x="133" y="240"/>
                  <a:pt x="133" y="240"/>
                </a:cubicBezTo>
                <a:cubicBezTo>
                  <a:pt x="111" y="240"/>
                  <a:pt x="93" y="226"/>
                  <a:pt x="93" y="208"/>
                </a:cubicBezTo>
                <a:moveTo>
                  <a:pt x="130" y="0"/>
                </a:moveTo>
                <a:cubicBezTo>
                  <a:pt x="127" y="7"/>
                  <a:pt x="127" y="7"/>
                  <a:pt x="127" y="7"/>
                </a:cubicBezTo>
                <a:cubicBezTo>
                  <a:pt x="177" y="27"/>
                  <a:pt x="200" y="84"/>
                  <a:pt x="180" y="133"/>
                </a:cubicBezTo>
                <a:cubicBezTo>
                  <a:pt x="159" y="183"/>
                  <a:pt x="102" y="206"/>
                  <a:pt x="53" y="186"/>
                </a:cubicBezTo>
                <a:cubicBezTo>
                  <a:pt x="50" y="192"/>
                  <a:pt x="50" y="192"/>
                  <a:pt x="50" y="192"/>
                </a:cubicBezTo>
                <a:cubicBezTo>
                  <a:pt x="63" y="198"/>
                  <a:pt x="77" y="200"/>
                  <a:pt x="90" y="200"/>
                </a:cubicBezTo>
                <a:cubicBezTo>
                  <a:pt x="131" y="200"/>
                  <a:pt x="170" y="176"/>
                  <a:pt x="186" y="136"/>
                </a:cubicBezTo>
                <a:cubicBezTo>
                  <a:pt x="208" y="83"/>
                  <a:pt x="183" y="22"/>
                  <a:pt x="130" y="0"/>
                </a:cubicBezTo>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dirty="0"/>
          </a:p>
        </p:txBody>
      </p:sp>
      <p:sp>
        <p:nvSpPr>
          <p:cNvPr id="5127" name="Title Placeholder 1">
            <a:extLst>
              <a:ext uri="{FF2B5EF4-FFF2-40B4-BE49-F238E27FC236}">
                <a16:creationId xmlns:a16="http://schemas.microsoft.com/office/drawing/2014/main" id="{E8DF8FAE-CDCD-3B7B-258B-8DB50AEB51EC}"/>
              </a:ext>
            </a:extLst>
          </p:cNvPr>
          <p:cNvSpPr>
            <a:spLocks noGrp="1"/>
          </p:cNvSpPr>
          <p:nvPr>
            <p:ph type="title"/>
          </p:nvPr>
        </p:nvSpPr>
        <p:spPr bwMode="auto">
          <a:xfrm>
            <a:off x="479425" y="260350"/>
            <a:ext cx="8424863"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ltLang="en-US"/>
              <a:t>Click to edit Master title style</a:t>
            </a:r>
            <a:endParaRPr lang="en-GB" altLang="en-US"/>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 id="2147483888" r:id="rId12"/>
    <p:sldLayoutId id="2147483889" r:id="rId13"/>
    <p:sldLayoutId id="2147483890" r:id="rId14"/>
    <p:sldLayoutId id="2147483891" r:id="rId15"/>
  </p:sldLayoutIdLst>
  <p:hf hdr="0" dt="0"/>
  <p:txStyles>
    <p:titleStyle>
      <a:lvl1pPr algn="l" rtl="0" fontAlgn="base">
        <a:spcBef>
          <a:spcPct val="0"/>
        </a:spcBef>
        <a:spcAft>
          <a:spcPct val="0"/>
        </a:spcAft>
        <a:defRPr sz="2800" kern="1200">
          <a:solidFill>
            <a:schemeClr val="tx2"/>
          </a:solidFill>
          <a:latin typeface="+mj-lt"/>
          <a:ea typeface="+mj-ea"/>
          <a:cs typeface="+mj-cs"/>
        </a:defRPr>
      </a:lvl1pPr>
      <a:lvl2pPr algn="l" rtl="0" fontAlgn="base">
        <a:spcBef>
          <a:spcPct val="0"/>
        </a:spcBef>
        <a:spcAft>
          <a:spcPct val="0"/>
        </a:spcAft>
        <a:defRPr sz="2800">
          <a:solidFill>
            <a:schemeClr val="tx2"/>
          </a:solidFill>
          <a:latin typeface="Arial" panose="020B0604020202020204" pitchFamily="34" charset="0"/>
        </a:defRPr>
      </a:lvl2pPr>
      <a:lvl3pPr algn="l" rtl="0" fontAlgn="base">
        <a:spcBef>
          <a:spcPct val="0"/>
        </a:spcBef>
        <a:spcAft>
          <a:spcPct val="0"/>
        </a:spcAft>
        <a:defRPr sz="2800">
          <a:solidFill>
            <a:schemeClr val="tx2"/>
          </a:solidFill>
          <a:latin typeface="Arial" panose="020B0604020202020204" pitchFamily="34" charset="0"/>
        </a:defRPr>
      </a:lvl3pPr>
      <a:lvl4pPr algn="l" rtl="0" fontAlgn="base">
        <a:spcBef>
          <a:spcPct val="0"/>
        </a:spcBef>
        <a:spcAft>
          <a:spcPct val="0"/>
        </a:spcAft>
        <a:defRPr sz="2800">
          <a:solidFill>
            <a:schemeClr val="tx2"/>
          </a:solidFill>
          <a:latin typeface="Arial" panose="020B0604020202020204" pitchFamily="34" charset="0"/>
        </a:defRPr>
      </a:lvl4pPr>
      <a:lvl5pPr algn="l" rtl="0" fontAlgn="base">
        <a:spcBef>
          <a:spcPct val="0"/>
        </a:spcBef>
        <a:spcAft>
          <a:spcPct val="0"/>
        </a:spcAft>
        <a:defRPr sz="2800">
          <a:solidFill>
            <a:schemeClr val="tx2"/>
          </a:solidFill>
          <a:latin typeface="Arial" panose="020B0604020202020204" pitchFamily="34" charset="0"/>
        </a:defRPr>
      </a:lvl5pPr>
      <a:lvl6pPr marL="457200" algn="l" rtl="0" fontAlgn="base">
        <a:spcBef>
          <a:spcPct val="0"/>
        </a:spcBef>
        <a:spcAft>
          <a:spcPct val="0"/>
        </a:spcAft>
        <a:defRPr sz="2800">
          <a:solidFill>
            <a:schemeClr val="tx2"/>
          </a:solidFill>
          <a:latin typeface="Arial" panose="020B0604020202020204" pitchFamily="34" charset="0"/>
        </a:defRPr>
      </a:lvl6pPr>
      <a:lvl7pPr marL="914400" algn="l" rtl="0" fontAlgn="base">
        <a:spcBef>
          <a:spcPct val="0"/>
        </a:spcBef>
        <a:spcAft>
          <a:spcPct val="0"/>
        </a:spcAft>
        <a:defRPr sz="2800">
          <a:solidFill>
            <a:schemeClr val="tx2"/>
          </a:solidFill>
          <a:latin typeface="Arial" panose="020B0604020202020204" pitchFamily="34" charset="0"/>
        </a:defRPr>
      </a:lvl7pPr>
      <a:lvl8pPr marL="1371600" algn="l" rtl="0" fontAlgn="base">
        <a:spcBef>
          <a:spcPct val="0"/>
        </a:spcBef>
        <a:spcAft>
          <a:spcPct val="0"/>
        </a:spcAft>
        <a:defRPr sz="2800">
          <a:solidFill>
            <a:schemeClr val="tx2"/>
          </a:solidFill>
          <a:latin typeface="Arial" panose="020B0604020202020204" pitchFamily="34" charset="0"/>
        </a:defRPr>
      </a:lvl8pPr>
      <a:lvl9pPr marL="1828800" algn="l" rtl="0" fontAlgn="base">
        <a:spcBef>
          <a:spcPct val="0"/>
        </a:spcBef>
        <a:spcAft>
          <a:spcPct val="0"/>
        </a:spcAft>
        <a:defRPr sz="2800">
          <a:solidFill>
            <a:schemeClr val="tx2"/>
          </a:solidFill>
          <a:latin typeface="Arial" panose="020B0604020202020204" pitchFamily="34" charset="0"/>
        </a:defRPr>
      </a:lvl9pPr>
    </p:titleStyle>
    <p:bodyStyle>
      <a:lvl1pPr algn="l" defTabSz="717550" rtl="0" fontAlgn="base">
        <a:lnSpc>
          <a:spcPct val="110000"/>
        </a:lnSpc>
        <a:spcBef>
          <a:spcPct val="0"/>
        </a:spcBef>
        <a:spcAft>
          <a:spcPts val="600"/>
        </a:spcAft>
        <a:buFont typeface="Arial" panose="020B0604020202020204" pitchFamily="34" charset="0"/>
        <a:tabLst>
          <a:tab pos="360363" algn="l"/>
          <a:tab pos="715963" algn="l"/>
          <a:tab pos="1076325" algn="l"/>
          <a:tab pos="1438275" algn="l"/>
          <a:tab pos="1793875" algn="l"/>
          <a:tab pos="2154238" algn="l"/>
        </a:tabLst>
        <a:defRPr sz="1400" kern="1200">
          <a:solidFill>
            <a:schemeClr val="tx1"/>
          </a:solidFill>
          <a:latin typeface="+mn-lt"/>
          <a:ea typeface="+mn-ea"/>
          <a:cs typeface="+mn-cs"/>
        </a:defRPr>
      </a:lvl1pPr>
      <a:lvl2pPr marL="177800" indent="-177800" algn="l" rtl="0" fontAlgn="base">
        <a:lnSpc>
          <a:spcPct val="110000"/>
        </a:lnSpc>
        <a:spcBef>
          <a:spcPct val="0"/>
        </a:spcBef>
        <a:spcAft>
          <a:spcPts val="600"/>
        </a:spcAft>
        <a:buFont typeface="Arial" panose="020B0604020202020204" pitchFamily="34" charset="0"/>
        <a:buChar char="•"/>
        <a:tabLst>
          <a:tab pos="360363" algn="l"/>
          <a:tab pos="715963" algn="l"/>
          <a:tab pos="1076325" algn="l"/>
          <a:tab pos="1438275" algn="l"/>
          <a:tab pos="1793875" algn="l"/>
          <a:tab pos="2154238" algn="l"/>
        </a:tabLst>
        <a:defRPr sz="1400" kern="1200">
          <a:solidFill>
            <a:schemeClr val="tx1"/>
          </a:solidFill>
          <a:latin typeface="+mn-lt"/>
          <a:ea typeface="+mn-ea"/>
          <a:cs typeface="+mn-cs"/>
        </a:defRPr>
      </a:lvl2pPr>
      <a:lvl3pPr marL="360363" indent="-182563" algn="l" rtl="0" fontAlgn="base">
        <a:lnSpc>
          <a:spcPct val="110000"/>
        </a:lnSpc>
        <a:spcBef>
          <a:spcPct val="0"/>
        </a:spcBef>
        <a:spcAft>
          <a:spcPts val="600"/>
        </a:spcAft>
        <a:buFont typeface="Courier New" panose="02070309020205020404" pitchFamily="49" charset="0"/>
        <a:buChar char="o"/>
        <a:tabLst>
          <a:tab pos="715963" algn="l"/>
          <a:tab pos="1076325" algn="l"/>
          <a:tab pos="1438275" algn="l"/>
          <a:tab pos="1793875" algn="l"/>
          <a:tab pos="2154238" algn="l"/>
        </a:tabLst>
        <a:defRPr sz="1400" kern="1200">
          <a:solidFill>
            <a:schemeClr val="tx1"/>
          </a:solidFill>
          <a:latin typeface="+mn-lt"/>
          <a:ea typeface="+mn-ea"/>
          <a:cs typeface="+mn-cs"/>
        </a:defRPr>
      </a:lvl3pPr>
      <a:lvl4pPr marL="538163" indent="-177800" algn="l" rtl="0" fontAlgn="base">
        <a:lnSpc>
          <a:spcPct val="110000"/>
        </a:lnSpc>
        <a:spcBef>
          <a:spcPct val="0"/>
        </a:spcBef>
        <a:spcAft>
          <a:spcPts val="600"/>
        </a:spcAft>
        <a:buFont typeface="Arial" panose="020B0604020202020204" pitchFamily="34" charset="0"/>
        <a:buChar char="–"/>
        <a:tabLst>
          <a:tab pos="715963" algn="l"/>
          <a:tab pos="1076325" algn="l"/>
          <a:tab pos="1438275" algn="l"/>
          <a:tab pos="1793875" algn="l"/>
          <a:tab pos="2154238" algn="l"/>
        </a:tabLst>
        <a:defRPr sz="1400" kern="1200">
          <a:solidFill>
            <a:schemeClr val="tx1"/>
          </a:solidFill>
          <a:latin typeface="+mn-lt"/>
          <a:ea typeface="+mn-ea"/>
          <a:cs typeface="+mn-cs"/>
        </a:defRPr>
      </a:lvl4pPr>
      <a:lvl5pPr marL="715963" indent="-177800" algn="l" rtl="0" fontAlgn="base">
        <a:lnSpc>
          <a:spcPct val="110000"/>
        </a:lnSpc>
        <a:spcBef>
          <a:spcPct val="0"/>
        </a:spcBef>
        <a:spcAft>
          <a:spcPts val="600"/>
        </a:spcAft>
        <a:buFont typeface="Arial" panose="020B0604020202020204" pitchFamily="34" charset="0"/>
        <a:buChar char="»"/>
        <a:tabLst>
          <a:tab pos="1076325" algn="l"/>
          <a:tab pos="1438275" algn="l"/>
          <a:tab pos="1793875" algn="l"/>
          <a:tab pos="2154238" algn="l"/>
        </a:tabLs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dwatson@chathamhouse.org"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15.xml.rels><?xml version="1.0" encoding="UTF-8" standalone="yes"?>
<Relationships xmlns="http://schemas.openxmlformats.org/package/2006/relationships"><Relationship Id="rId3" Type="http://schemas.openxmlformats.org/officeDocument/2006/relationships/hyperlink" Target="https://www.chathamhouse.org/2022/09/what-are-priorities-new-uk-prime-minister" TargetMode="External"/><Relationship Id="rId2" Type="http://schemas.openxmlformats.org/officeDocument/2006/relationships/hyperlink" Target="https://www.chathamhouse.org/2022/09/europe-should-become-top-priority-liz-truss" TargetMode="External"/><Relationship Id="rId1" Type="http://schemas.openxmlformats.org/officeDocument/2006/relationships/slideLayout" Target="../slideLayouts/slideLayout3.xml"/><Relationship Id="rId6" Type="http://schemas.openxmlformats.org/officeDocument/2006/relationships/image" Target="../media/image27.jpeg"/><Relationship Id="rId5" Type="http://schemas.openxmlformats.org/officeDocument/2006/relationships/hyperlink" Target="https://www.chathamhouse.org/events/all/members-event/new-prime-minister-new-place-uk-world" TargetMode="External"/><Relationship Id="rId4" Type="http://schemas.openxmlformats.org/officeDocument/2006/relationships/hyperlink" Target="https://twitter.com/ChathamHouse/status/1565736934164537345"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image" Target="../media/image13.svg"/><Relationship Id="rId3" Type="http://schemas.openxmlformats.org/officeDocument/2006/relationships/image" Target="../media/image3.svg"/><Relationship Id="rId7" Type="http://schemas.openxmlformats.org/officeDocument/2006/relationships/image" Target="../media/image7.svg"/><Relationship Id="rId12"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3.xml"/><Relationship Id="rId6" Type="http://schemas.openxmlformats.org/officeDocument/2006/relationships/image" Target="../media/image6.png"/><Relationship Id="rId11" Type="http://schemas.openxmlformats.org/officeDocument/2006/relationships/image" Target="../media/image11.svg"/><Relationship Id="rId5" Type="http://schemas.openxmlformats.org/officeDocument/2006/relationships/image" Target="../media/image5.svg"/><Relationship Id="rId15" Type="http://schemas.openxmlformats.org/officeDocument/2006/relationships/image" Target="../media/image15.jpe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svg"/><Relationship Id="rId1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image" Target="../media/image16.jpeg"/><Relationship Id="rId1" Type="http://schemas.openxmlformats.org/officeDocument/2006/relationships/slideLayout" Target="../slideLayouts/slideLayout61.xml"/><Relationship Id="rId6" Type="http://schemas.openxmlformats.org/officeDocument/2006/relationships/image" Target="../media/image20.jpeg"/><Relationship Id="rId5" Type="http://schemas.openxmlformats.org/officeDocument/2006/relationships/image" Target="../media/image19.png"/><Relationship Id="rId4" Type="http://schemas.openxmlformats.org/officeDocument/2006/relationships/image" Target="../media/image18.jpeg"/><Relationship Id="rId9" Type="http://schemas.openxmlformats.org/officeDocument/2006/relationships/image" Target="../media/image2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DE994AB6-8D9D-5546-A673-35BAE0E7ACF8}"/>
              </a:ext>
            </a:extLst>
          </p:cNvPr>
          <p:cNvSpPr>
            <a:spLocks noGrp="1"/>
          </p:cNvSpPr>
          <p:nvPr>
            <p:ph type="title"/>
          </p:nvPr>
        </p:nvSpPr>
        <p:spPr>
          <a:xfrm>
            <a:off x="479376" y="1844824"/>
            <a:ext cx="8424863" cy="2947590"/>
          </a:xfrm>
        </p:spPr>
        <p:txBody>
          <a:bodyPr rtlCol="0">
            <a:noAutofit/>
          </a:bodyPr>
          <a:lstStyle/>
          <a:p>
            <a:pPr fontAlgn="auto">
              <a:spcAft>
                <a:spcPts val="0"/>
              </a:spcAft>
              <a:defRPr/>
            </a:pPr>
            <a:r>
              <a:rPr lang="en-US" dirty="0"/>
              <a:t>Communications</a:t>
            </a:r>
            <a:br>
              <a:rPr lang="en-US" dirty="0"/>
            </a:br>
            <a:br>
              <a:rPr lang="en-US" dirty="0"/>
            </a:br>
            <a:r>
              <a:rPr lang="en-US" sz="2000" dirty="0"/>
              <a:t>David Watson</a:t>
            </a:r>
            <a:br>
              <a:rPr lang="en-US" sz="2000" dirty="0"/>
            </a:br>
            <a:r>
              <a:rPr lang="en-US" sz="2000" b="0" dirty="0"/>
              <a:t>MD Communications and Publishing </a:t>
            </a:r>
            <a:br>
              <a:rPr lang="en-US" sz="2000" b="0" dirty="0"/>
            </a:br>
            <a:r>
              <a:rPr lang="en-US" sz="2000" b="0" dirty="0">
                <a:hlinkClick r:id="rId2"/>
              </a:rPr>
              <a:t>dwatson@chathamhouse.org</a:t>
            </a:r>
            <a:r>
              <a:rPr lang="en-US" sz="2000" b="0" dirty="0"/>
              <a:t>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7" name="Title 4">
            <a:extLst>
              <a:ext uri="{FF2B5EF4-FFF2-40B4-BE49-F238E27FC236}">
                <a16:creationId xmlns:a16="http://schemas.microsoft.com/office/drawing/2014/main" id="{3EEC836D-042E-A208-450E-B1E4B157C190}"/>
              </a:ext>
            </a:extLst>
          </p:cNvPr>
          <p:cNvSpPr>
            <a:spLocks noGrp="1"/>
          </p:cNvSpPr>
          <p:nvPr>
            <p:ph type="title"/>
          </p:nvPr>
        </p:nvSpPr>
        <p:spPr>
          <a:xfrm>
            <a:off x="479425" y="260350"/>
            <a:ext cx="8424863" cy="792163"/>
          </a:xfrm>
        </p:spPr>
        <p:txBody>
          <a:bodyPr/>
          <a:lstStyle/>
          <a:p>
            <a:r>
              <a:rPr lang="en-US" altLang="en-US" sz="3200" b="1" dirty="0"/>
              <a:t>How are we promoting strategic communications?</a:t>
            </a:r>
          </a:p>
        </p:txBody>
      </p:sp>
      <p:sp>
        <p:nvSpPr>
          <p:cNvPr id="4" name="Text Placeholder 3">
            <a:extLst>
              <a:ext uri="{FF2B5EF4-FFF2-40B4-BE49-F238E27FC236}">
                <a16:creationId xmlns:a16="http://schemas.microsoft.com/office/drawing/2014/main" id="{5DEBC222-1EF6-6A11-8E24-8A94F2501DEB}"/>
              </a:ext>
            </a:extLst>
          </p:cNvPr>
          <p:cNvSpPr>
            <a:spLocks noGrp="1"/>
          </p:cNvSpPr>
          <p:nvPr>
            <p:ph type="body" sz="quarter" idx="12"/>
          </p:nvPr>
        </p:nvSpPr>
        <p:spPr>
          <a:xfrm>
            <a:off x="479425" y="2924944"/>
            <a:ext cx="10441111" cy="3527251"/>
          </a:xfrm>
        </p:spPr>
        <p:txBody>
          <a:bodyPr/>
          <a:lstStyle/>
          <a:p>
            <a:pPr marL="457200" indent="-457200">
              <a:buFont typeface="+mj-lt"/>
              <a:buAutoNum type="arabicPeriod"/>
            </a:pPr>
            <a:r>
              <a:rPr lang="en-GB" altLang="en-US" sz="2000" b="0" dirty="0">
                <a:solidFill>
                  <a:srgbClr val="0070C0"/>
                </a:solidFill>
                <a:latin typeface="Georgia" panose="02040502050405020303" pitchFamily="18" charset="0"/>
              </a:rPr>
              <a:t>Trying to be more purposeful in our activity planning</a:t>
            </a:r>
          </a:p>
          <a:p>
            <a:pPr marL="457200" indent="-457200">
              <a:buFont typeface="+mj-lt"/>
              <a:buAutoNum type="arabicPeriod"/>
            </a:pPr>
            <a:r>
              <a:rPr lang="en-GB" altLang="en-US" sz="2000" b="0" dirty="0">
                <a:solidFill>
                  <a:srgbClr val="0070C0"/>
                </a:solidFill>
                <a:latin typeface="Georgia" panose="02040502050405020303" pitchFamily="18" charset="0"/>
              </a:rPr>
              <a:t>Working with research colleagues at the bid and proposal stage</a:t>
            </a:r>
          </a:p>
          <a:p>
            <a:pPr marL="457200" indent="-457200">
              <a:buFont typeface="+mj-lt"/>
              <a:buAutoNum type="arabicPeriod"/>
            </a:pPr>
            <a:r>
              <a:rPr lang="en-GB" altLang="en-US" sz="2000" b="0" dirty="0">
                <a:solidFill>
                  <a:srgbClr val="0070C0"/>
                </a:solidFill>
                <a:latin typeface="Georgia" panose="02040502050405020303" pitchFamily="18" charset="0"/>
              </a:rPr>
              <a:t>Do more strategic engagement planning</a:t>
            </a:r>
          </a:p>
          <a:p>
            <a:pPr marL="457200" indent="-457200">
              <a:buFont typeface="+mj-lt"/>
              <a:buAutoNum type="arabicPeriod"/>
            </a:pPr>
            <a:r>
              <a:rPr lang="en-GB" altLang="en-US" sz="2000" b="0" dirty="0">
                <a:solidFill>
                  <a:srgbClr val="0070C0"/>
                </a:solidFill>
                <a:latin typeface="Georgia" panose="02040502050405020303" pitchFamily="18" charset="0"/>
              </a:rPr>
              <a:t>Horizon scanning for opportunities to influence</a:t>
            </a:r>
          </a:p>
          <a:p>
            <a:pPr marL="457200" indent="-457200">
              <a:buFont typeface="+mj-lt"/>
              <a:buAutoNum type="arabicPeriod"/>
            </a:pPr>
            <a:r>
              <a:rPr lang="en-GB" altLang="en-US" sz="2000" b="0" dirty="0">
                <a:solidFill>
                  <a:srgbClr val="0070C0"/>
                </a:solidFill>
                <a:latin typeface="Georgia" panose="02040502050405020303" pitchFamily="18" charset="0"/>
              </a:rPr>
              <a:t>Prioritising activities then taking a campaign approach</a:t>
            </a:r>
          </a:p>
          <a:p>
            <a:pPr marL="457200" indent="-457200">
              <a:buFont typeface="+mj-lt"/>
              <a:buAutoNum type="arabicPeriod"/>
            </a:pPr>
            <a:r>
              <a:rPr lang="en-GB" altLang="en-US" sz="2000" b="0" dirty="0">
                <a:solidFill>
                  <a:srgbClr val="0070C0"/>
                </a:solidFill>
                <a:latin typeface="Georgia" panose="02040502050405020303" pitchFamily="18" charset="0"/>
              </a:rPr>
              <a:t>Making better use of data and evaluation</a:t>
            </a:r>
          </a:p>
          <a:p>
            <a:endParaRPr lang="en-GB" altLang="en-US" sz="2000" b="0" dirty="0">
              <a:latin typeface="Georgia" panose="02040502050405020303" pitchFamily="18" charset="0"/>
            </a:endParaRPr>
          </a:p>
          <a:p>
            <a:pPr marL="457200" indent="-457200">
              <a:buFont typeface="+mj-lt"/>
              <a:buAutoNum type="arabicPeriod"/>
            </a:pPr>
            <a:endParaRPr lang="en-GB" altLang="en-US" sz="2000" b="0" dirty="0">
              <a:latin typeface="Georgia" panose="02040502050405020303" pitchFamily="18" charset="0"/>
            </a:endParaRPr>
          </a:p>
          <a:p>
            <a:pPr marL="457200" indent="-457200">
              <a:buFont typeface="+mj-lt"/>
              <a:buAutoNum type="arabicPeriod"/>
            </a:pPr>
            <a:endParaRPr lang="en-GB" altLang="en-US" sz="2000" b="0" dirty="0">
              <a:latin typeface="Georgia" panose="02040502050405020303" pitchFamily="18" charset="0"/>
            </a:endParaRPr>
          </a:p>
          <a:p>
            <a:pPr marL="457200" indent="-457200">
              <a:buFont typeface="+mj-lt"/>
              <a:buAutoNum type="arabicPeriod"/>
            </a:pPr>
            <a:endParaRPr lang="en-GB" altLang="en-US" sz="2000" b="0" dirty="0">
              <a:latin typeface="Georgia" panose="02040502050405020303" pitchFamily="18" charset="0"/>
            </a:endParaRPr>
          </a:p>
          <a:p>
            <a:endParaRPr lang="en-GB" altLang="en-US" sz="1200" b="0" dirty="0">
              <a:latin typeface="Georgia" panose="02040502050405020303" pitchFamily="18" charset="0"/>
            </a:endParaRPr>
          </a:p>
          <a:p>
            <a:endParaRPr lang="en-GB" altLang="en-US" sz="1200" b="0" dirty="0">
              <a:latin typeface="Georgia" panose="02040502050405020303" pitchFamily="18" charset="0"/>
            </a:endParaRPr>
          </a:p>
          <a:p>
            <a:endParaRPr lang="en-GB" altLang="en-US" sz="1200" b="0" dirty="0">
              <a:latin typeface="Georgia" panose="02040502050405020303" pitchFamily="18" charset="0"/>
            </a:endParaRPr>
          </a:p>
          <a:p>
            <a:endParaRPr lang="en-GB" altLang="en-US" sz="1200" b="0" dirty="0">
              <a:latin typeface="Georgia" panose="02040502050405020303" pitchFamily="18" charset="0"/>
            </a:endParaRPr>
          </a:p>
          <a:p>
            <a:endParaRPr lang="en-GB" altLang="en-US" sz="1200" b="0" dirty="0">
              <a:latin typeface="Georgia" panose="02040502050405020303" pitchFamily="18" charset="0"/>
            </a:endParaRPr>
          </a:p>
          <a:p>
            <a:endParaRPr lang="en-GB" altLang="en-US" sz="1200" b="0" dirty="0">
              <a:latin typeface="Georgia" panose="02040502050405020303" pitchFamily="18" charset="0"/>
            </a:endParaRPr>
          </a:p>
          <a:p>
            <a:r>
              <a:rPr lang="en-GB" altLang="en-US" sz="1200" b="0" dirty="0">
                <a:latin typeface="Georgia" panose="02040502050405020303" pitchFamily="18" charset="0"/>
              </a:rPr>
              <a:t>(The Review did not include membership communications, which are handled by the External Relations team, or our approach to events and convening)</a:t>
            </a:r>
          </a:p>
          <a:p>
            <a:endParaRPr lang="en-US" altLang="en-US" dirty="0"/>
          </a:p>
          <a:p>
            <a:endParaRPr lang="en-US" altLang="en-US" dirty="0"/>
          </a:p>
        </p:txBody>
      </p:sp>
    </p:spTree>
    <p:extLst>
      <p:ext uri="{BB962C8B-B14F-4D97-AF65-F5344CB8AC3E}">
        <p14:creationId xmlns:p14="http://schemas.microsoft.com/office/powerpoint/2010/main" val="31362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Footer Placeholder 1">
            <a:extLst>
              <a:ext uri="{FF2B5EF4-FFF2-40B4-BE49-F238E27FC236}">
                <a16:creationId xmlns:a16="http://schemas.microsoft.com/office/drawing/2014/main" id="{060306EC-CB3E-4915-B7EF-D2A1E10738A3}"/>
              </a:ext>
            </a:extLst>
          </p:cNvPr>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GB" altLang="en-US">
                <a:solidFill>
                  <a:schemeClr val="bg1"/>
                </a:solidFill>
              </a:rPr>
              <a:t>Chatham House  |  The Royal Institute of International Affairs </a:t>
            </a:r>
          </a:p>
        </p:txBody>
      </p:sp>
      <p:sp>
        <p:nvSpPr>
          <p:cNvPr id="84995" name="Slide Number Placeholder 2">
            <a:extLst>
              <a:ext uri="{FF2B5EF4-FFF2-40B4-BE49-F238E27FC236}">
                <a16:creationId xmlns:a16="http://schemas.microsoft.com/office/drawing/2014/main" id="{06EE793A-65BF-4796-A73F-DEECD55572DB}"/>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2283638C-DF8D-47CE-9FEB-776D08BD76AA}" type="slidenum">
              <a:rPr lang="en-GB" altLang="en-US">
                <a:solidFill>
                  <a:schemeClr val="bg1"/>
                </a:solidFill>
              </a:rPr>
              <a:pPr/>
              <a:t>11</a:t>
            </a:fld>
            <a:endParaRPr lang="en-GB" altLang="en-US">
              <a:solidFill>
                <a:schemeClr val="bg1"/>
              </a:solidFill>
            </a:endParaRPr>
          </a:p>
        </p:txBody>
      </p:sp>
      <p:sp>
        <p:nvSpPr>
          <p:cNvPr id="84996" name="Text Placeholder 3">
            <a:extLst>
              <a:ext uri="{FF2B5EF4-FFF2-40B4-BE49-F238E27FC236}">
                <a16:creationId xmlns:a16="http://schemas.microsoft.com/office/drawing/2014/main" id="{6904994F-A41C-4C56-A818-1C4D8D4082F6}"/>
              </a:ext>
            </a:extLst>
          </p:cNvPr>
          <p:cNvSpPr>
            <a:spLocks noGrp="1"/>
          </p:cNvSpPr>
          <p:nvPr>
            <p:ph type="body" sz="quarter" idx="12"/>
          </p:nvPr>
        </p:nvSpPr>
        <p:spPr>
          <a:xfrm>
            <a:off x="479425" y="1358268"/>
            <a:ext cx="10945167" cy="4464050"/>
          </a:xfrm>
        </p:spPr>
        <p:txBody>
          <a:bodyPr/>
          <a:lstStyle/>
          <a:p>
            <a:pPr marL="285750" indent="-285750">
              <a:buFont typeface="Arial" panose="020B0604020202020204" pitchFamily="34" charset="0"/>
              <a:buChar char="•"/>
            </a:pPr>
            <a:r>
              <a:rPr lang="en-US" sz="1800" b="0" dirty="0">
                <a:latin typeface="Georgia" panose="02040502050405020303" pitchFamily="18" charset="0"/>
              </a:rPr>
              <a:t>Having a clear vision: why are we doing this and what does success look like? </a:t>
            </a:r>
          </a:p>
          <a:p>
            <a:pPr marL="285750" indent="-285750">
              <a:buFont typeface="Arial" panose="020B0604020202020204" pitchFamily="34" charset="0"/>
              <a:buChar char="•"/>
            </a:pPr>
            <a:r>
              <a:rPr lang="en-US" sz="1800" b="0" dirty="0">
                <a:latin typeface="Georgia" panose="02040502050405020303" pitchFamily="18" charset="0"/>
              </a:rPr>
              <a:t>Understanding the strategic context for change through intelligence gathering and horizon scanning </a:t>
            </a:r>
          </a:p>
          <a:p>
            <a:pPr marL="285750" indent="-285750">
              <a:buFont typeface="Arial" panose="020B0604020202020204" pitchFamily="34" charset="0"/>
              <a:buChar char="•"/>
            </a:pPr>
            <a:r>
              <a:rPr lang="en-US" sz="1800" b="0" dirty="0">
                <a:latin typeface="Georgia" panose="02040502050405020303" pitchFamily="18" charset="0"/>
              </a:rPr>
              <a:t>Identifying CH’s place in the influencing ecosystem then being clear about our added value </a:t>
            </a:r>
          </a:p>
          <a:p>
            <a:pPr marL="285750" indent="-285750">
              <a:buFont typeface="Arial" panose="020B0604020202020204" pitchFamily="34" charset="0"/>
              <a:buChar char="•"/>
            </a:pPr>
            <a:r>
              <a:rPr lang="en-US" sz="1800" b="0" dirty="0">
                <a:latin typeface="Georgia" panose="02040502050405020303" pitchFamily="18" charset="0"/>
              </a:rPr>
              <a:t>Knowing your audience – how do they want to be influenced?</a:t>
            </a:r>
          </a:p>
          <a:p>
            <a:pPr marL="285750" indent="-285750">
              <a:buFont typeface="Arial" panose="020B0604020202020204" pitchFamily="34" charset="0"/>
              <a:buChar char="•"/>
            </a:pPr>
            <a:r>
              <a:rPr lang="en-US" sz="1800" b="0" dirty="0">
                <a:latin typeface="Georgia" panose="02040502050405020303" pitchFamily="18" charset="0"/>
              </a:rPr>
              <a:t>Action plan: long-term, key influencing moments, rapid reaction, staying nimble </a:t>
            </a:r>
          </a:p>
          <a:p>
            <a:pPr marL="285750" indent="-285750">
              <a:buFont typeface="Arial" panose="020B0604020202020204" pitchFamily="34" charset="0"/>
              <a:buChar char="•"/>
            </a:pPr>
            <a:r>
              <a:rPr lang="en-US" sz="1800" b="0" dirty="0">
                <a:latin typeface="Georgia" panose="02040502050405020303" pitchFamily="18" charset="0"/>
              </a:rPr>
              <a:t>Building and leveraging relationships, working in partnership and alliance building</a:t>
            </a:r>
          </a:p>
          <a:p>
            <a:pPr marL="285750" indent="-285750">
              <a:buFont typeface="Arial" panose="020B0604020202020204" pitchFamily="34" charset="0"/>
              <a:buChar char="•"/>
            </a:pPr>
            <a:r>
              <a:rPr lang="en-US" sz="1800" b="0" dirty="0">
                <a:latin typeface="Georgia" panose="02040502050405020303" pitchFamily="18" charset="0"/>
              </a:rPr>
              <a:t>Deploying the best comms activities to achieve objectives </a:t>
            </a:r>
          </a:p>
          <a:p>
            <a:pPr marL="285750" indent="-285750">
              <a:buFont typeface="Arial" panose="020B0604020202020204" pitchFamily="34" charset="0"/>
              <a:buChar char="•"/>
            </a:pPr>
            <a:r>
              <a:rPr lang="en-US" sz="1800" b="0" dirty="0">
                <a:latin typeface="Georgia" panose="02040502050405020303" pitchFamily="18" charset="0"/>
              </a:rPr>
              <a:t>Being propositional and offering solutions, not just more eloquent descriptions of the problems</a:t>
            </a:r>
          </a:p>
          <a:p>
            <a:pPr marL="285750" indent="-285750">
              <a:buFont typeface="Arial" panose="020B0604020202020204" pitchFamily="34" charset="0"/>
              <a:buChar char="•"/>
            </a:pPr>
            <a:r>
              <a:rPr lang="en-US" sz="1800" b="0" dirty="0">
                <a:latin typeface="Georgia" panose="02040502050405020303" pitchFamily="18" charset="0"/>
              </a:rPr>
              <a:t>Resourcing, budgets and responsibilities</a:t>
            </a:r>
          </a:p>
          <a:p>
            <a:pPr marL="285750" indent="-285750">
              <a:buFont typeface="Arial" panose="020B0604020202020204" pitchFamily="34" charset="0"/>
              <a:buChar char="•"/>
            </a:pPr>
            <a:r>
              <a:rPr lang="en-US" sz="1800" b="0" dirty="0">
                <a:latin typeface="Georgia" panose="02040502050405020303" pitchFamily="18" charset="0"/>
              </a:rPr>
              <a:t>Clear KPIs to evaluate progress – stats, stories of change, feedback</a:t>
            </a:r>
          </a:p>
          <a:p>
            <a:pPr marL="285750" indent="-285750">
              <a:buFont typeface="Arial" panose="020B0604020202020204" pitchFamily="34" charset="0"/>
              <a:buChar char="•"/>
            </a:pPr>
            <a:r>
              <a:rPr lang="en-US" sz="1800" b="0" dirty="0">
                <a:latin typeface="Georgia" panose="02040502050405020303" pitchFamily="18" charset="0"/>
              </a:rPr>
              <a:t>Repeat, repackage, repeat, recycle, repeat again!</a:t>
            </a:r>
          </a:p>
          <a:p>
            <a:endParaRPr lang="en-US" altLang="en-US" dirty="0"/>
          </a:p>
        </p:txBody>
      </p:sp>
      <p:sp>
        <p:nvSpPr>
          <p:cNvPr id="84997" name="Title 4">
            <a:extLst>
              <a:ext uri="{FF2B5EF4-FFF2-40B4-BE49-F238E27FC236}">
                <a16:creationId xmlns:a16="http://schemas.microsoft.com/office/drawing/2014/main" id="{AE19CC9A-3382-4EE5-8A77-6FF7FE47C2C4}"/>
              </a:ext>
            </a:extLst>
          </p:cNvPr>
          <p:cNvSpPr>
            <a:spLocks noGrp="1"/>
          </p:cNvSpPr>
          <p:nvPr>
            <p:ph type="title"/>
          </p:nvPr>
        </p:nvSpPr>
        <p:spPr>
          <a:xfrm>
            <a:off x="479425" y="260350"/>
            <a:ext cx="8424863" cy="792163"/>
          </a:xfrm>
        </p:spPr>
        <p:txBody>
          <a:bodyPr/>
          <a:lstStyle/>
          <a:p>
            <a:r>
              <a:rPr lang="en-US" altLang="en-US" sz="3200" b="1" dirty="0"/>
              <a:t>Communications strategies </a:t>
            </a:r>
          </a:p>
        </p:txBody>
      </p:sp>
      <p:sp>
        <p:nvSpPr>
          <p:cNvPr id="6" name="TextBox 5">
            <a:extLst>
              <a:ext uri="{FF2B5EF4-FFF2-40B4-BE49-F238E27FC236}">
                <a16:creationId xmlns:a16="http://schemas.microsoft.com/office/drawing/2014/main" id="{EFBDDFBD-6332-E24F-9B4C-546AF2B3313E}"/>
              </a:ext>
            </a:extLst>
          </p:cNvPr>
          <p:cNvSpPr txBox="1"/>
          <p:nvPr/>
        </p:nvSpPr>
        <p:spPr>
          <a:xfrm>
            <a:off x="-1960563" y="711200"/>
            <a:ext cx="1714500" cy="554038"/>
          </a:xfrm>
          <a:prstGeom prst="rect">
            <a:avLst/>
          </a:prstGeom>
          <a:noFill/>
        </p:spPr>
        <p:txBody>
          <a:bodyPr lIns="0" tIns="0" rIns="0" bIns="0">
            <a:spAutoFit/>
          </a:bodyPr>
          <a:lstStyle/>
          <a:p>
            <a:pPr algn="r" eaLnBrk="1" fontAlgn="auto" hangingPunct="1">
              <a:spcBef>
                <a:spcPts val="0"/>
              </a:spcBef>
              <a:spcAft>
                <a:spcPts val="0"/>
              </a:spcAft>
              <a:defRPr/>
            </a:pPr>
            <a:r>
              <a:rPr lang="en-US" sz="1200" dirty="0">
                <a:solidFill>
                  <a:schemeClr val="tx1">
                    <a:lumMod val="50000"/>
                    <a:lumOff val="50000"/>
                  </a:schemeClr>
                </a:solidFill>
                <a:latin typeface="+mn-lt"/>
              </a:rPr>
              <a:t>All the following content slides can be any of the 5 theme </a:t>
            </a:r>
            <a:r>
              <a:rPr lang="en-US" sz="1200" dirty="0" err="1">
                <a:solidFill>
                  <a:schemeClr val="tx1">
                    <a:lumMod val="50000"/>
                    <a:lumOff val="50000"/>
                  </a:schemeClr>
                </a:solidFill>
                <a:latin typeface="+mn-lt"/>
              </a:rPr>
              <a:t>colours</a:t>
            </a:r>
            <a:endParaRPr lang="en-US" sz="1200" dirty="0">
              <a:solidFill>
                <a:schemeClr val="tx1">
                  <a:lumMod val="50000"/>
                  <a:lumOff val="50000"/>
                </a:schemeClr>
              </a:solidFill>
              <a:latin typeface="+mn-lt"/>
            </a:endParaRPr>
          </a:p>
        </p:txBody>
      </p:sp>
      <p:cxnSp>
        <p:nvCxnSpPr>
          <p:cNvPr id="7" name="Straight Arrow Connector 6">
            <a:extLst>
              <a:ext uri="{FF2B5EF4-FFF2-40B4-BE49-F238E27FC236}">
                <a16:creationId xmlns:a16="http://schemas.microsoft.com/office/drawing/2014/main" id="{B383233C-D72F-5042-B795-99688F825BA9}"/>
              </a:ext>
            </a:extLst>
          </p:cNvPr>
          <p:cNvCxnSpPr>
            <a:cxnSpLocks/>
          </p:cNvCxnSpPr>
          <p:nvPr/>
        </p:nvCxnSpPr>
        <p:spPr>
          <a:xfrm>
            <a:off x="-1752600" y="1341438"/>
            <a:ext cx="1498600" cy="0"/>
          </a:xfrm>
          <a:prstGeom prst="straightConnector1">
            <a:avLst/>
          </a:prstGeom>
          <a:ln>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03AD3710-1972-2342-BB93-25FE540F4765}"/>
              </a:ext>
            </a:extLst>
          </p:cNvPr>
          <p:cNvSpPr txBox="1"/>
          <p:nvPr/>
        </p:nvSpPr>
        <p:spPr>
          <a:xfrm>
            <a:off x="-2328863" y="2020888"/>
            <a:ext cx="2082800" cy="1403350"/>
          </a:xfrm>
          <a:prstGeom prst="rect">
            <a:avLst/>
          </a:prstGeom>
          <a:noFill/>
        </p:spPr>
        <p:txBody>
          <a:bodyPr lIns="0" tIns="0" rIns="0" bIns="0">
            <a:spAutoFit/>
          </a:bodyPr>
          <a:lstStyle/>
          <a:p>
            <a:pPr algn="r" eaLnBrk="1" fontAlgn="auto" hangingPunct="1">
              <a:lnSpc>
                <a:spcPct val="110000"/>
              </a:lnSpc>
              <a:spcBef>
                <a:spcPts val="0"/>
              </a:spcBef>
              <a:spcAft>
                <a:spcPts val="0"/>
              </a:spcAft>
              <a:defRPr/>
            </a:pPr>
            <a:r>
              <a:rPr lang="en-US" sz="1400" dirty="0">
                <a:solidFill>
                  <a:schemeClr val="tx1">
                    <a:lumMod val="50000"/>
                    <a:lumOff val="50000"/>
                  </a:schemeClr>
                </a:solidFill>
                <a:latin typeface="+mn-lt"/>
              </a:rPr>
              <a:t>You should aim to restrict the amount of text shown on slides. Where possible, use images to tell the story in place of words.</a:t>
            </a:r>
          </a:p>
          <a:p>
            <a:pPr algn="r" eaLnBrk="1" fontAlgn="auto" hangingPunct="1">
              <a:lnSpc>
                <a:spcPct val="110000"/>
              </a:lnSpc>
              <a:spcBef>
                <a:spcPts val="0"/>
              </a:spcBef>
              <a:spcAft>
                <a:spcPts val="0"/>
              </a:spcAft>
              <a:defRPr/>
            </a:pPr>
            <a:endParaRPr lang="en-US" sz="1400" dirty="0">
              <a:solidFill>
                <a:schemeClr val="tx1">
                  <a:lumMod val="50000"/>
                  <a:lumOff val="50000"/>
                </a:schemeClr>
              </a:solidFill>
              <a:latin typeface="+mn-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Footer Placeholder 1">
            <a:extLst>
              <a:ext uri="{FF2B5EF4-FFF2-40B4-BE49-F238E27FC236}">
                <a16:creationId xmlns:a16="http://schemas.microsoft.com/office/drawing/2014/main" id="{76A43ABE-7E0B-DF34-07A7-1DA41B76BB9F}"/>
              </a:ext>
            </a:extLst>
          </p:cNvPr>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GB" altLang="en-US" dirty="0">
                <a:solidFill>
                  <a:schemeClr val="bg1"/>
                </a:solidFill>
              </a:rPr>
              <a:t>Chatham House  |  The Royal Institute of International Affairs </a:t>
            </a:r>
          </a:p>
        </p:txBody>
      </p:sp>
      <p:sp>
        <p:nvSpPr>
          <p:cNvPr id="84995" name="Slide Number Placeholder 2">
            <a:extLst>
              <a:ext uri="{FF2B5EF4-FFF2-40B4-BE49-F238E27FC236}">
                <a16:creationId xmlns:a16="http://schemas.microsoft.com/office/drawing/2014/main" id="{C7A038BA-342D-BBED-99F0-028A3D207D1C}"/>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27F4C535-DFF0-452A-AD03-4B3A6668C43F}" type="slidenum">
              <a:rPr lang="en-GB" altLang="en-US">
                <a:solidFill>
                  <a:schemeClr val="bg1"/>
                </a:solidFill>
              </a:rPr>
              <a:pPr/>
              <a:t>12</a:t>
            </a:fld>
            <a:endParaRPr lang="en-GB" altLang="en-US" dirty="0">
              <a:solidFill>
                <a:schemeClr val="bg1"/>
              </a:solidFill>
            </a:endParaRPr>
          </a:p>
        </p:txBody>
      </p:sp>
      <p:sp>
        <p:nvSpPr>
          <p:cNvPr id="84996" name="Text Placeholder 3">
            <a:extLst>
              <a:ext uri="{FF2B5EF4-FFF2-40B4-BE49-F238E27FC236}">
                <a16:creationId xmlns:a16="http://schemas.microsoft.com/office/drawing/2014/main" id="{F5D6794C-EEDF-7776-C9E3-F5789C553C0F}"/>
              </a:ext>
            </a:extLst>
          </p:cNvPr>
          <p:cNvSpPr>
            <a:spLocks noGrp="1"/>
          </p:cNvSpPr>
          <p:nvPr>
            <p:ph type="body" sz="quarter" idx="12"/>
          </p:nvPr>
        </p:nvSpPr>
        <p:spPr>
          <a:xfrm>
            <a:off x="479425" y="2132856"/>
            <a:ext cx="10441111" cy="3527251"/>
          </a:xfrm>
        </p:spPr>
        <p:txBody>
          <a:bodyPr/>
          <a:lstStyle/>
          <a:p>
            <a:pPr marL="457200" indent="-457200">
              <a:buFont typeface="+mj-lt"/>
              <a:buAutoNum type="arabicPeriod"/>
            </a:pPr>
            <a:endParaRPr lang="en-GB" altLang="en-US" sz="2000" b="0" dirty="0">
              <a:latin typeface="Georgia" panose="02040502050405020303" pitchFamily="18" charset="0"/>
            </a:endParaRPr>
          </a:p>
          <a:p>
            <a:pPr marL="457200" indent="-457200">
              <a:buFont typeface="+mj-lt"/>
              <a:buAutoNum type="arabicPeriod"/>
            </a:pPr>
            <a:endParaRPr lang="en-GB" altLang="en-US" sz="2000" b="0" dirty="0">
              <a:latin typeface="Georgia" panose="02040502050405020303" pitchFamily="18" charset="0"/>
            </a:endParaRPr>
          </a:p>
          <a:p>
            <a:pPr marL="457200" indent="-457200">
              <a:buFont typeface="+mj-lt"/>
              <a:buAutoNum type="arabicPeriod"/>
            </a:pPr>
            <a:endParaRPr lang="en-GB" altLang="en-US" sz="2000" b="0" dirty="0">
              <a:latin typeface="Georgia" panose="02040502050405020303" pitchFamily="18" charset="0"/>
            </a:endParaRPr>
          </a:p>
          <a:p>
            <a:endParaRPr lang="en-GB" altLang="en-US" sz="1200" b="0" dirty="0">
              <a:latin typeface="Georgia" panose="02040502050405020303" pitchFamily="18" charset="0"/>
            </a:endParaRPr>
          </a:p>
          <a:p>
            <a:endParaRPr lang="en-GB" altLang="en-US" sz="1200" b="0" dirty="0">
              <a:latin typeface="Georgia" panose="02040502050405020303" pitchFamily="18" charset="0"/>
            </a:endParaRPr>
          </a:p>
          <a:p>
            <a:endParaRPr lang="en-GB" altLang="en-US" sz="1200" b="0" dirty="0">
              <a:latin typeface="Georgia" panose="02040502050405020303" pitchFamily="18" charset="0"/>
            </a:endParaRPr>
          </a:p>
          <a:p>
            <a:endParaRPr lang="en-GB" altLang="en-US" sz="1200" b="0" dirty="0">
              <a:latin typeface="Georgia" panose="02040502050405020303" pitchFamily="18" charset="0"/>
            </a:endParaRPr>
          </a:p>
          <a:p>
            <a:endParaRPr lang="en-GB" altLang="en-US" sz="1200" b="0" dirty="0">
              <a:latin typeface="Georgia" panose="02040502050405020303" pitchFamily="18" charset="0"/>
            </a:endParaRPr>
          </a:p>
          <a:p>
            <a:endParaRPr lang="en-GB" altLang="en-US" sz="1200" b="0" dirty="0">
              <a:latin typeface="Georgia" panose="02040502050405020303" pitchFamily="18" charset="0"/>
            </a:endParaRPr>
          </a:p>
          <a:p>
            <a:endParaRPr lang="en-US" altLang="en-US" dirty="0"/>
          </a:p>
          <a:p>
            <a:endParaRPr lang="en-US" altLang="en-US" dirty="0"/>
          </a:p>
        </p:txBody>
      </p:sp>
      <p:sp>
        <p:nvSpPr>
          <p:cNvPr id="2" name="Title 4">
            <a:extLst>
              <a:ext uri="{FF2B5EF4-FFF2-40B4-BE49-F238E27FC236}">
                <a16:creationId xmlns:a16="http://schemas.microsoft.com/office/drawing/2014/main" id="{E5848EAD-D2B4-79F2-5148-2F3AE6DF97E9}"/>
              </a:ext>
            </a:extLst>
          </p:cNvPr>
          <p:cNvSpPr>
            <a:spLocks noGrp="1"/>
          </p:cNvSpPr>
          <p:nvPr>
            <p:ph type="title"/>
          </p:nvPr>
        </p:nvSpPr>
        <p:spPr>
          <a:xfrm>
            <a:off x="479425" y="260350"/>
            <a:ext cx="9880600" cy="792163"/>
          </a:xfrm>
        </p:spPr>
        <p:txBody>
          <a:bodyPr/>
          <a:lstStyle/>
          <a:p>
            <a:r>
              <a:rPr lang="en-US" altLang="en-US" sz="3200" b="1" dirty="0"/>
              <a:t>Horizon scan key external moments and events</a:t>
            </a:r>
          </a:p>
        </p:txBody>
      </p:sp>
      <p:pic>
        <p:nvPicPr>
          <p:cNvPr id="11" name="Picture 10">
            <a:extLst>
              <a:ext uri="{FF2B5EF4-FFF2-40B4-BE49-F238E27FC236}">
                <a16:creationId xmlns:a16="http://schemas.microsoft.com/office/drawing/2014/main" id="{51474A60-43DC-F4F9-A5B4-D9CEB5A9ED98}"/>
              </a:ext>
            </a:extLst>
          </p:cNvPr>
          <p:cNvPicPr>
            <a:picLocks noChangeAspect="1"/>
          </p:cNvPicPr>
          <p:nvPr/>
        </p:nvPicPr>
        <p:blipFill rotWithShape="1">
          <a:blip r:embed="rId2"/>
          <a:srcRect l="17469" t="15582" r="23634" b="9026"/>
          <a:stretch/>
        </p:blipFill>
        <p:spPr>
          <a:xfrm>
            <a:off x="2711624" y="1174279"/>
            <a:ext cx="6768752" cy="4873712"/>
          </a:xfrm>
          <a:prstGeom prst="rect">
            <a:avLst/>
          </a:prstGeom>
        </p:spPr>
      </p:pic>
    </p:spTree>
    <p:extLst>
      <p:ext uri="{BB962C8B-B14F-4D97-AF65-F5344CB8AC3E}">
        <p14:creationId xmlns:p14="http://schemas.microsoft.com/office/powerpoint/2010/main" val="34060540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Footer Placeholder 1">
            <a:extLst>
              <a:ext uri="{FF2B5EF4-FFF2-40B4-BE49-F238E27FC236}">
                <a16:creationId xmlns:a16="http://schemas.microsoft.com/office/drawing/2014/main" id="{76A43ABE-7E0B-DF34-07A7-1DA41B76BB9F}"/>
              </a:ext>
            </a:extLst>
          </p:cNvPr>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GB" altLang="en-US" dirty="0">
                <a:solidFill>
                  <a:schemeClr val="bg1"/>
                </a:solidFill>
              </a:rPr>
              <a:t>Chatham House  |  The Royal Institute of International Affairs </a:t>
            </a:r>
          </a:p>
        </p:txBody>
      </p:sp>
      <p:sp>
        <p:nvSpPr>
          <p:cNvPr id="84995" name="Slide Number Placeholder 2">
            <a:extLst>
              <a:ext uri="{FF2B5EF4-FFF2-40B4-BE49-F238E27FC236}">
                <a16:creationId xmlns:a16="http://schemas.microsoft.com/office/drawing/2014/main" id="{C7A038BA-342D-BBED-99F0-028A3D207D1C}"/>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27F4C535-DFF0-452A-AD03-4B3A6668C43F}" type="slidenum">
              <a:rPr lang="en-GB" altLang="en-US">
                <a:solidFill>
                  <a:schemeClr val="bg1"/>
                </a:solidFill>
              </a:rPr>
              <a:pPr/>
              <a:t>13</a:t>
            </a:fld>
            <a:endParaRPr lang="en-GB" altLang="en-US" dirty="0">
              <a:solidFill>
                <a:schemeClr val="bg1"/>
              </a:solidFill>
            </a:endParaRPr>
          </a:p>
        </p:txBody>
      </p:sp>
      <p:sp>
        <p:nvSpPr>
          <p:cNvPr id="84996" name="Text Placeholder 3">
            <a:extLst>
              <a:ext uri="{FF2B5EF4-FFF2-40B4-BE49-F238E27FC236}">
                <a16:creationId xmlns:a16="http://schemas.microsoft.com/office/drawing/2014/main" id="{F5D6794C-EEDF-7776-C9E3-F5789C553C0F}"/>
              </a:ext>
            </a:extLst>
          </p:cNvPr>
          <p:cNvSpPr>
            <a:spLocks noGrp="1"/>
          </p:cNvSpPr>
          <p:nvPr>
            <p:ph type="body" sz="quarter" idx="12"/>
          </p:nvPr>
        </p:nvSpPr>
        <p:spPr>
          <a:xfrm>
            <a:off x="479425" y="2132856"/>
            <a:ext cx="10441111" cy="3527251"/>
          </a:xfrm>
        </p:spPr>
        <p:txBody>
          <a:bodyPr/>
          <a:lstStyle/>
          <a:p>
            <a:pPr marL="457200" indent="-457200">
              <a:buFont typeface="+mj-lt"/>
              <a:buAutoNum type="arabicPeriod"/>
            </a:pPr>
            <a:endParaRPr lang="en-GB" altLang="en-US" sz="2000" b="0" dirty="0">
              <a:latin typeface="Georgia" panose="02040502050405020303" pitchFamily="18" charset="0"/>
            </a:endParaRPr>
          </a:p>
          <a:p>
            <a:pPr marL="457200" indent="-457200">
              <a:buFont typeface="+mj-lt"/>
              <a:buAutoNum type="arabicPeriod"/>
            </a:pPr>
            <a:endParaRPr lang="en-GB" altLang="en-US" sz="2000" b="0" dirty="0">
              <a:latin typeface="Georgia" panose="02040502050405020303" pitchFamily="18" charset="0"/>
            </a:endParaRPr>
          </a:p>
          <a:p>
            <a:pPr marL="457200" indent="-457200">
              <a:buFont typeface="+mj-lt"/>
              <a:buAutoNum type="arabicPeriod"/>
            </a:pPr>
            <a:endParaRPr lang="en-GB" altLang="en-US" sz="2000" b="0" dirty="0">
              <a:latin typeface="Georgia" panose="02040502050405020303" pitchFamily="18" charset="0"/>
            </a:endParaRPr>
          </a:p>
          <a:p>
            <a:endParaRPr lang="en-GB" altLang="en-US" sz="1200" b="0" dirty="0">
              <a:latin typeface="Georgia" panose="02040502050405020303" pitchFamily="18" charset="0"/>
            </a:endParaRPr>
          </a:p>
          <a:p>
            <a:endParaRPr lang="en-GB" altLang="en-US" sz="1200" b="0" dirty="0">
              <a:latin typeface="Georgia" panose="02040502050405020303" pitchFamily="18" charset="0"/>
            </a:endParaRPr>
          </a:p>
          <a:p>
            <a:endParaRPr lang="en-GB" altLang="en-US" sz="1200" b="0" dirty="0">
              <a:latin typeface="Georgia" panose="02040502050405020303" pitchFamily="18" charset="0"/>
            </a:endParaRPr>
          </a:p>
          <a:p>
            <a:endParaRPr lang="en-GB" altLang="en-US" sz="1200" b="0" dirty="0">
              <a:latin typeface="Georgia" panose="02040502050405020303" pitchFamily="18" charset="0"/>
            </a:endParaRPr>
          </a:p>
          <a:p>
            <a:endParaRPr lang="en-GB" altLang="en-US" sz="1200" b="0" dirty="0">
              <a:latin typeface="Georgia" panose="02040502050405020303" pitchFamily="18" charset="0"/>
            </a:endParaRPr>
          </a:p>
          <a:p>
            <a:endParaRPr lang="en-GB" altLang="en-US" sz="1200" b="0" dirty="0">
              <a:latin typeface="Georgia" panose="02040502050405020303" pitchFamily="18" charset="0"/>
            </a:endParaRPr>
          </a:p>
          <a:p>
            <a:endParaRPr lang="en-US" altLang="en-US" dirty="0"/>
          </a:p>
          <a:p>
            <a:endParaRPr lang="en-US" altLang="en-US" dirty="0"/>
          </a:p>
        </p:txBody>
      </p:sp>
      <p:sp>
        <p:nvSpPr>
          <p:cNvPr id="2" name="Title 4">
            <a:extLst>
              <a:ext uri="{FF2B5EF4-FFF2-40B4-BE49-F238E27FC236}">
                <a16:creationId xmlns:a16="http://schemas.microsoft.com/office/drawing/2014/main" id="{E5848EAD-D2B4-79F2-5148-2F3AE6DF97E9}"/>
              </a:ext>
            </a:extLst>
          </p:cNvPr>
          <p:cNvSpPr>
            <a:spLocks noGrp="1"/>
          </p:cNvSpPr>
          <p:nvPr>
            <p:ph type="title"/>
          </p:nvPr>
        </p:nvSpPr>
        <p:spPr>
          <a:xfrm>
            <a:off x="479425" y="260350"/>
            <a:ext cx="8424863" cy="792163"/>
          </a:xfrm>
        </p:spPr>
        <p:txBody>
          <a:bodyPr/>
          <a:lstStyle/>
          <a:p>
            <a:r>
              <a:rPr lang="en-US" altLang="en-US" sz="3200" b="1" dirty="0"/>
              <a:t>Campaign approach comms plans</a:t>
            </a:r>
          </a:p>
        </p:txBody>
      </p:sp>
      <p:pic>
        <p:nvPicPr>
          <p:cNvPr id="4" name="Picture 3">
            <a:extLst>
              <a:ext uri="{FF2B5EF4-FFF2-40B4-BE49-F238E27FC236}">
                <a16:creationId xmlns:a16="http://schemas.microsoft.com/office/drawing/2014/main" id="{5379BBD2-B884-3CF4-5C44-21BBA1347728}"/>
              </a:ext>
            </a:extLst>
          </p:cNvPr>
          <p:cNvPicPr>
            <a:picLocks noChangeAspect="1"/>
          </p:cNvPicPr>
          <p:nvPr/>
        </p:nvPicPr>
        <p:blipFill rotWithShape="1">
          <a:blip r:embed="rId2"/>
          <a:srcRect t="26831" r="6571" b="7220"/>
          <a:stretch/>
        </p:blipFill>
        <p:spPr>
          <a:xfrm>
            <a:off x="6197134" y="980728"/>
            <a:ext cx="5414308" cy="2052228"/>
          </a:xfrm>
          <a:prstGeom prst="rect">
            <a:avLst/>
          </a:prstGeom>
        </p:spPr>
      </p:pic>
      <p:pic>
        <p:nvPicPr>
          <p:cNvPr id="6" name="Picture 5">
            <a:extLst>
              <a:ext uri="{FF2B5EF4-FFF2-40B4-BE49-F238E27FC236}">
                <a16:creationId xmlns:a16="http://schemas.microsoft.com/office/drawing/2014/main" id="{993AE594-33D3-EBB6-90DF-9A728213FFA8}"/>
              </a:ext>
            </a:extLst>
          </p:cNvPr>
          <p:cNvPicPr>
            <a:picLocks noChangeAspect="1"/>
          </p:cNvPicPr>
          <p:nvPr/>
        </p:nvPicPr>
        <p:blipFill rotWithShape="1">
          <a:blip r:embed="rId3"/>
          <a:srcRect t="25852" r="6885" b="11150"/>
          <a:stretch/>
        </p:blipFill>
        <p:spPr>
          <a:xfrm>
            <a:off x="6197134" y="3392417"/>
            <a:ext cx="5392569" cy="2052228"/>
          </a:xfrm>
          <a:prstGeom prst="rect">
            <a:avLst/>
          </a:prstGeom>
        </p:spPr>
      </p:pic>
      <p:sp>
        <p:nvSpPr>
          <p:cNvPr id="7" name="Text Placeholder 3">
            <a:extLst>
              <a:ext uri="{FF2B5EF4-FFF2-40B4-BE49-F238E27FC236}">
                <a16:creationId xmlns:a16="http://schemas.microsoft.com/office/drawing/2014/main" id="{CDDADBAB-2BFA-B2B6-D660-C5385D73FA89}"/>
              </a:ext>
            </a:extLst>
          </p:cNvPr>
          <p:cNvSpPr txBox="1">
            <a:spLocks/>
          </p:cNvSpPr>
          <p:nvPr/>
        </p:nvSpPr>
        <p:spPr bwMode="auto">
          <a:xfrm>
            <a:off x="911424" y="1443484"/>
            <a:ext cx="4456063" cy="3527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717550" rtl="0" fontAlgn="base">
              <a:lnSpc>
                <a:spcPct val="110000"/>
              </a:lnSpc>
              <a:spcBef>
                <a:spcPct val="0"/>
              </a:spcBef>
              <a:spcAft>
                <a:spcPts val="600"/>
              </a:spcAft>
              <a:buFont typeface="Arial" panose="020B0604020202020204" pitchFamily="34" charset="0"/>
              <a:tabLst>
                <a:tab pos="360363" algn="l"/>
                <a:tab pos="715963" algn="l"/>
                <a:tab pos="1076325" algn="l"/>
                <a:tab pos="1438275" algn="l"/>
                <a:tab pos="1793875" algn="l"/>
                <a:tab pos="2154238" algn="l"/>
              </a:tabLst>
              <a:defRPr sz="3200" b="1" kern="1200">
                <a:solidFill>
                  <a:schemeClr val="bg1"/>
                </a:solidFill>
                <a:latin typeface="+mn-lt"/>
                <a:ea typeface="+mn-ea"/>
                <a:cs typeface="+mn-cs"/>
              </a:defRPr>
            </a:lvl1pPr>
            <a:lvl2pPr marL="177800" indent="-177800" algn="l" rtl="0" fontAlgn="base">
              <a:lnSpc>
                <a:spcPct val="110000"/>
              </a:lnSpc>
              <a:spcBef>
                <a:spcPct val="0"/>
              </a:spcBef>
              <a:spcAft>
                <a:spcPts val="600"/>
              </a:spcAft>
              <a:buFont typeface="Arial" panose="020B0604020202020204" pitchFamily="34" charset="0"/>
              <a:buChar char="•"/>
              <a:tabLst>
                <a:tab pos="360363" algn="l"/>
                <a:tab pos="715963" algn="l"/>
                <a:tab pos="1076325" algn="l"/>
                <a:tab pos="1438275" algn="l"/>
                <a:tab pos="1793875" algn="l"/>
                <a:tab pos="2154238" algn="l"/>
              </a:tabLst>
              <a:defRPr sz="3200" b="1" kern="1200">
                <a:solidFill>
                  <a:schemeClr val="bg1"/>
                </a:solidFill>
                <a:latin typeface="+mn-lt"/>
                <a:ea typeface="+mn-ea"/>
                <a:cs typeface="+mn-cs"/>
              </a:defRPr>
            </a:lvl2pPr>
            <a:lvl3pPr marL="360363" indent="-182563" algn="l" rtl="0" fontAlgn="base">
              <a:lnSpc>
                <a:spcPct val="110000"/>
              </a:lnSpc>
              <a:spcBef>
                <a:spcPct val="0"/>
              </a:spcBef>
              <a:spcAft>
                <a:spcPts val="600"/>
              </a:spcAft>
              <a:buFont typeface="Courier New" panose="02070309020205020404" pitchFamily="49" charset="0"/>
              <a:buChar char="o"/>
              <a:tabLst>
                <a:tab pos="715963" algn="l"/>
                <a:tab pos="1076325" algn="l"/>
                <a:tab pos="1438275" algn="l"/>
                <a:tab pos="1793875" algn="l"/>
                <a:tab pos="2154238" algn="l"/>
              </a:tabLst>
              <a:defRPr sz="3200" b="1" kern="1200">
                <a:solidFill>
                  <a:schemeClr val="bg1"/>
                </a:solidFill>
                <a:latin typeface="+mn-lt"/>
                <a:ea typeface="+mn-ea"/>
                <a:cs typeface="+mn-cs"/>
              </a:defRPr>
            </a:lvl3pPr>
            <a:lvl4pPr marL="538163" indent="-177800" algn="l" rtl="0" fontAlgn="base">
              <a:lnSpc>
                <a:spcPct val="110000"/>
              </a:lnSpc>
              <a:spcBef>
                <a:spcPct val="0"/>
              </a:spcBef>
              <a:spcAft>
                <a:spcPts val="600"/>
              </a:spcAft>
              <a:buFont typeface="Arial" panose="020B0604020202020204" pitchFamily="34" charset="0"/>
              <a:buChar char="–"/>
              <a:tabLst>
                <a:tab pos="715963" algn="l"/>
                <a:tab pos="1076325" algn="l"/>
                <a:tab pos="1438275" algn="l"/>
                <a:tab pos="1793875" algn="l"/>
                <a:tab pos="2154238" algn="l"/>
              </a:tabLst>
              <a:defRPr sz="3200" b="1" kern="1200">
                <a:solidFill>
                  <a:schemeClr val="bg1"/>
                </a:solidFill>
                <a:latin typeface="+mn-lt"/>
                <a:ea typeface="+mn-ea"/>
                <a:cs typeface="+mn-cs"/>
              </a:defRPr>
            </a:lvl4pPr>
            <a:lvl5pPr marL="715963" indent="-177800" algn="l" rtl="0" fontAlgn="base">
              <a:lnSpc>
                <a:spcPct val="110000"/>
              </a:lnSpc>
              <a:spcBef>
                <a:spcPct val="0"/>
              </a:spcBef>
              <a:spcAft>
                <a:spcPts val="600"/>
              </a:spcAft>
              <a:buFont typeface="Arial" panose="020B0604020202020204" pitchFamily="34" charset="0"/>
              <a:buChar char="»"/>
              <a:tabLst>
                <a:tab pos="1076325" algn="l"/>
                <a:tab pos="1438275" algn="l"/>
                <a:tab pos="1793875" algn="l"/>
                <a:tab pos="2154238" algn="l"/>
              </a:tabLst>
              <a:defRPr sz="3200" b="1"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eaLnBrk="1" hangingPunct="1">
              <a:buFont typeface="Arial" panose="020B0604020202020204" pitchFamily="34" charset="0"/>
              <a:buChar char="•"/>
            </a:pPr>
            <a:r>
              <a:rPr lang="en-GB" altLang="en-US" sz="2000" b="0" dirty="0">
                <a:latin typeface="Georgia" panose="02040502050405020303" pitchFamily="18" charset="0"/>
              </a:rPr>
              <a:t>Summary</a:t>
            </a:r>
          </a:p>
          <a:p>
            <a:pPr marL="457200" indent="-457200" eaLnBrk="1" hangingPunct="1">
              <a:buFont typeface="Arial" panose="020B0604020202020204" pitchFamily="34" charset="0"/>
              <a:buChar char="•"/>
            </a:pPr>
            <a:r>
              <a:rPr lang="en-GB" altLang="en-US" sz="2000" b="0" dirty="0">
                <a:latin typeface="Georgia" panose="02040502050405020303" pitchFamily="18" charset="0"/>
              </a:rPr>
              <a:t>Objectives</a:t>
            </a:r>
          </a:p>
          <a:p>
            <a:pPr marL="457200" indent="-457200" eaLnBrk="1" hangingPunct="1">
              <a:buFont typeface="Arial" panose="020B0604020202020204" pitchFamily="34" charset="0"/>
              <a:buChar char="•"/>
            </a:pPr>
            <a:r>
              <a:rPr lang="en-GB" altLang="en-US" sz="2000" b="0" dirty="0">
                <a:latin typeface="Georgia" panose="02040502050405020303" pitchFamily="18" charset="0"/>
              </a:rPr>
              <a:t>Key messages and themes</a:t>
            </a:r>
          </a:p>
          <a:p>
            <a:pPr marL="457200" indent="-457200" eaLnBrk="1" hangingPunct="1">
              <a:buFont typeface="Arial" panose="020B0604020202020204" pitchFamily="34" charset="0"/>
              <a:buChar char="•"/>
            </a:pPr>
            <a:r>
              <a:rPr lang="en-GB" altLang="en-US" sz="2000" b="0" dirty="0">
                <a:latin typeface="Georgia" panose="02040502050405020303" pitchFamily="18" charset="0"/>
              </a:rPr>
              <a:t>Spokespeople</a:t>
            </a:r>
          </a:p>
          <a:p>
            <a:pPr marL="457200" indent="-457200" eaLnBrk="1" hangingPunct="1">
              <a:buFont typeface="Arial" panose="020B0604020202020204" pitchFamily="34" charset="0"/>
              <a:buChar char="•"/>
            </a:pPr>
            <a:r>
              <a:rPr lang="en-GB" altLang="en-US" sz="2000" b="0" dirty="0">
                <a:latin typeface="Georgia" panose="02040502050405020303" pitchFamily="18" charset="0"/>
              </a:rPr>
              <a:t>Target audience</a:t>
            </a:r>
          </a:p>
          <a:p>
            <a:pPr marL="457200" indent="-457200" eaLnBrk="1" hangingPunct="1">
              <a:buFont typeface="Arial" panose="020B0604020202020204" pitchFamily="34" charset="0"/>
              <a:buChar char="•"/>
            </a:pPr>
            <a:r>
              <a:rPr lang="en-GB" altLang="en-US" sz="2000" b="0" dirty="0">
                <a:latin typeface="Georgia" panose="02040502050405020303" pitchFamily="18" charset="0"/>
              </a:rPr>
              <a:t>Approach and content</a:t>
            </a:r>
          </a:p>
          <a:p>
            <a:pPr marL="457200" indent="-457200" eaLnBrk="1" hangingPunct="1">
              <a:buFont typeface="Arial" panose="020B0604020202020204" pitchFamily="34" charset="0"/>
              <a:buChar char="•"/>
            </a:pPr>
            <a:r>
              <a:rPr lang="en-GB" altLang="en-US" sz="2000" b="0" dirty="0">
                <a:latin typeface="Georgia" panose="02040502050405020303" pitchFamily="18" charset="0"/>
              </a:rPr>
              <a:t>Risks and challenges</a:t>
            </a:r>
          </a:p>
          <a:p>
            <a:pPr marL="457200" indent="-457200" eaLnBrk="1" hangingPunct="1">
              <a:buFont typeface="Arial" panose="020B0604020202020204" pitchFamily="34" charset="0"/>
              <a:buChar char="•"/>
            </a:pPr>
            <a:r>
              <a:rPr lang="en-GB" altLang="en-US" sz="2000" b="0" dirty="0">
                <a:latin typeface="Georgia" panose="02040502050405020303" pitchFamily="18" charset="0"/>
              </a:rPr>
              <a:t>Measures of success</a:t>
            </a:r>
          </a:p>
          <a:p>
            <a:pPr marL="457200" indent="-457200" eaLnBrk="1" hangingPunct="1">
              <a:buFont typeface="Arial" panose="020B0604020202020204" pitchFamily="34" charset="0"/>
              <a:buChar char="•"/>
            </a:pPr>
            <a:endParaRPr lang="en-GB" altLang="en-US" sz="2000" b="0" dirty="0">
              <a:latin typeface="Georgia" panose="02040502050405020303" pitchFamily="18" charset="0"/>
            </a:endParaRPr>
          </a:p>
          <a:p>
            <a:pPr marL="457200" indent="-457200" eaLnBrk="1" hangingPunct="1">
              <a:buFont typeface="+mj-lt"/>
              <a:buAutoNum type="arabicPeriod"/>
            </a:pPr>
            <a:endParaRPr lang="en-GB" altLang="en-US" sz="2000" b="0" dirty="0">
              <a:latin typeface="Georgia" panose="02040502050405020303" pitchFamily="18" charset="0"/>
            </a:endParaRPr>
          </a:p>
          <a:p>
            <a:pPr marL="457200" indent="-457200" eaLnBrk="1" hangingPunct="1">
              <a:buFont typeface="+mj-lt"/>
              <a:buAutoNum type="arabicPeriod"/>
            </a:pPr>
            <a:endParaRPr lang="en-GB" altLang="en-US" sz="2000" b="0" dirty="0">
              <a:latin typeface="Georgia" panose="02040502050405020303" pitchFamily="18" charset="0"/>
            </a:endParaRPr>
          </a:p>
          <a:p>
            <a:pPr eaLnBrk="1" hangingPunct="1"/>
            <a:endParaRPr lang="en-GB" altLang="en-US" sz="1200" b="0" dirty="0">
              <a:latin typeface="Georgia" panose="02040502050405020303" pitchFamily="18" charset="0"/>
            </a:endParaRPr>
          </a:p>
          <a:p>
            <a:pPr eaLnBrk="1" hangingPunct="1"/>
            <a:endParaRPr lang="en-GB" altLang="en-US" sz="1200" b="0" dirty="0">
              <a:latin typeface="Georgia" panose="02040502050405020303" pitchFamily="18" charset="0"/>
            </a:endParaRPr>
          </a:p>
          <a:p>
            <a:pPr eaLnBrk="1" hangingPunct="1"/>
            <a:endParaRPr lang="en-GB" altLang="en-US" sz="1200" b="0" dirty="0">
              <a:latin typeface="Georgia" panose="02040502050405020303" pitchFamily="18" charset="0"/>
            </a:endParaRPr>
          </a:p>
          <a:p>
            <a:pPr eaLnBrk="1" hangingPunct="1"/>
            <a:endParaRPr lang="en-GB" altLang="en-US" sz="1200" b="0" dirty="0">
              <a:latin typeface="Georgia" panose="02040502050405020303" pitchFamily="18" charset="0"/>
            </a:endParaRPr>
          </a:p>
          <a:p>
            <a:pPr eaLnBrk="1" hangingPunct="1"/>
            <a:endParaRPr lang="en-GB" altLang="en-US" sz="1200" b="0" dirty="0">
              <a:latin typeface="Georgia" panose="02040502050405020303" pitchFamily="18" charset="0"/>
            </a:endParaRPr>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11663682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7" name="Title 4">
            <a:extLst>
              <a:ext uri="{FF2B5EF4-FFF2-40B4-BE49-F238E27FC236}">
                <a16:creationId xmlns:a16="http://schemas.microsoft.com/office/drawing/2014/main" id="{3EEC836D-042E-A208-450E-B1E4B157C190}"/>
              </a:ext>
            </a:extLst>
          </p:cNvPr>
          <p:cNvSpPr>
            <a:spLocks noGrp="1"/>
          </p:cNvSpPr>
          <p:nvPr>
            <p:ph type="title"/>
          </p:nvPr>
        </p:nvSpPr>
        <p:spPr>
          <a:xfrm>
            <a:off x="479425" y="260350"/>
            <a:ext cx="8424863" cy="792163"/>
          </a:xfrm>
        </p:spPr>
        <p:txBody>
          <a:bodyPr/>
          <a:lstStyle/>
          <a:p>
            <a:r>
              <a:rPr lang="en-US" altLang="en-US" sz="3200" b="1" dirty="0"/>
              <a:t>Questions </a:t>
            </a:r>
          </a:p>
        </p:txBody>
      </p:sp>
      <p:sp>
        <p:nvSpPr>
          <p:cNvPr id="3" name="Text Placeholder 3">
            <a:extLst>
              <a:ext uri="{FF2B5EF4-FFF2-40B4-BE49-F238E27FC236}">
                <a16:creationId xmlns:a16="http://schemas.microsoft.com/office/drawing/2014/main" id="{BA4E19E6-6046-E7B0-D48D-57F5A00076C6}"/>
              </a:ext>
            </a:extLst>
          </p:cNvPr>
          <p:cNvSpPr txBox="1">
            <a:spLocks/>
          </p:cNvSpPr>
          <p:nvPr/>
        </p:nvSpPr>
        <p:spPr bwMode="auto">
          <a:xfrm>
            <a:off x="479425" y="2132856"/>
            <a:ext cx="10441111" cy="3527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717550" rtl="0" fontAlgn="base">
              <a:lnSpc>
                <a:spcPct val="110000"/>
              </a:lnSpc>
              <a:spcBef>
                <a:spcPct val="0"/>
              </a:spcBef>
              <a:spcAft>
                <a:spcPts val="600"/>
              </a:spcAft>
              <a:buFont typeface="Arial" panose="020B0604020202020204" pitchFamily="34" charset="0"/>
              <a:tabLst>
                <a:tab pos="360363" algn="l"/>
                <a:tab pos="715963" algn="l"/>
                <a:tab pos="1076325" algn="l"/>
                <a:tab pos="1438275" algn="l"/>
                <a:tab pos="1793875" algn="l"/>
                <a:tab pos="2154238" algn="l"/>
              </a:tabLst>
              <a:defRPr sz="3200" b="1" kern="1200">
                <a:solidFill>
                  <a:schemeClr val="tx1"/>
                </a:solidFill>
                <a:latin typeface="+mn-lt"/>
                <a:ea typeface="+mn-ea"/>
                <a:cs typeface="+mn-cs"/>
              </a:defRPr>
            </a:lvl1pPr>
            <a:lvl2pPr marL="177800" indent="-177800" algn="l" rtl="0" fontAlgn="base">
              <a:lnSpc>
                <a:spcPct val="110000"/>
              </a:lnSpc>
              <a:spcBef>
                <a:spcPct val="0"/>
              </a:spcBef>
              <a:spcAft>
                <a:spcPts val="600"/>
              </a:spcAft>
              <a:buFont typeface="Arial" panose="020B0604020202020204" pitchFamily="34" charset="0"/>
              <a:buChar char="•"/>
              <a:tabLst>
                <a:tab pos="360363" algn="l"/>
                <a:tab pos="715963" algn="l"/>
                <a:tab pos="1076325" algn="l"/>
                <a:tab pos="1438275" algn="l"/>
                <a:tab pos="1793875" algn="l"/>
                <a:tab pos="2154238" algn="l"/>
              </a:tabLst>
              <a:defRPr sz="3200" b="1" kern="1200">
                <a:solidFill>
                  <a:schemeClr val="tx1"/>
                </a:solidFill>
                <a:latin typeface="+mn-lt"/>
                <a:ea typeface="+mn-ea"/>
                <a:cs typeface="+mn-cs"/>
              </a:defRPr>
            </a:lvl2pPr>
            <a:lvl3pPr marL="360363" indent="-182563" algn="l" rtl="0" fontAlgn="base">
              <a:lnSpc>
                <a:spcPct val="110000"/>
              </a:lnSpc>
              <a:spcBef>
                <a:spcPct val="0"/>
              </a:spcBef>
              <a:spcAft>
                <a:spcPts val="600"/>
              </a:spcAft>
              <a:buFont typeface="Courier New" panose="02070309020205020404" pitchFamily="49" charset="0"/>
              <a:buChar char="o"/>
              <a:tabLst>
                <a:tab pos="715963" algn="l"/>
                <a:tab pos="1076325" algn="l"/>
                <a:tab pos="1438275" algn="l"/>
                <a:tab pos="1793875" algn="l"/>
                <a:tab pos="2154238" algn="l"/>
              </a:tabLst>
              <a:defRPr sz="3200" b="1" kern="1200">
                <a:solidFill>
                  <a:schemeClr val="tx1"/>
                </a:solidFill>
                <a:latin typeface="+mn-lt"/>
                <a:ea typeface="+mn-ea"/>
                <a:cs typeface="+mn-cs"/>
              </a:defRPr>
            </a:lvl3pPr>
            <a:lvl4pPr marL="538163" indent="-177800" algn="l" rtl="0" fontAlgn="base">
              <a:lnSpc>
                <a:spcPct val="110000"/>
              </a:lnSpc>
              <a:spcBef>
                <a:spcPct val="0"/>
              </a:spcBef>
              <a:spcAft>
                <a:spcPts val="600"/>
              </a:spcAft>
              <a:buFont typeface="Arial" panose="020B0604020202020204" pitchFamily="34" charset="0"/>
              <a:buChar char="–"/>
              <a:tabLst>
                <a:tab pos="715963" algn="l"/>
                <a:tab pos="1076325" algn="l"/>
                <a:tab pos="1438275" algn="l"/>
                <a:tab pos="1793875" algn="l"/>
                <a:tab pos="2154238" algn="l"/>
              </a:tabLst>
              <a:defRPr sz="3200" b="1" kern="1200">
                <a:solidFill>
                  <a:schemeClr val="tx1"/>
                </a:solidFill>
                <a:latin typeface="+mn-lt"/>
                <a:ea typeface="+mn-ea"/>
                <a:cs typeface="+mn-cs"/>
              </a:defRPr>
            </a:lvl4pPr>
            <a:lvl5pPr marL="715963" indent="-177800" algn="l" rtl="0" fontAlgn="base">
              <a:lnSpc>
                <a:spcPct val="110000"/>
              </a:lnSpc>
              <a:spcBef>
                <a:spcPct val="0"/>
              </a:spcBef>
              <a:spcAft>
                <a:spcPts val="600"/>
              </a:spcAft>
              <a:buFont typeface="Arial" panose="020B0604020202020204" pitchFamily="34" charset="0"/>
              <a:buChar char="»"/>
              <a:tabLst>
                <a:tab pos="1076325" algn="l"/>
                <a:tab pos="1438275" algn="l"/>
                <a:tab pos="1793875" algn="l"/>
                <a:tab pos="2154238" algn="l"/>
              </a:tabLst>
              <a:defRPr sz="32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eaLnBrk="1" hangingPunct="1">
              <a:buFont typeface="+mj-lt"/>
              <a:buAutoNum type="arabicPeriod"/>
            </a:pPr>
            <a:r>
              <a:rPr lang="en-GB" altLang="en-US" sz="2000" b="0" dirty="0">
                <a:solidFill>
                  <a:srgbClr val="0070C0"/>
                </a:solidFill>
                <a:latin typeface="Georgia" panose="02040502050405020303" pitchFamily="18" charset="0"/>
              </a:rPr>
              <a:t>Is there an organisation-wide strategy and/or objectives to guide comms strategy?</a:t>
            </a:r>
          </a:p>
          <a:p>
            <a:pPr marL="457200" indent="-457200" eaLnBrk="1" hangingPunct="1">
              <a:buFont typeface="+mj-lt"/>
              <a:buAutoNum type="arabicPeriod"/>
            </a:pPr>
            <a:r>
              <a:rPr lang="en-GB" altLang="en-US" sz="2000" b="0" dirty="0">
                <a:solidFill>
                  <a:srgbClr val="0070C0"/>
                </a:solidFill>
                <a:latin typeface="Georgia" panose="02040502050405020303" pitchFamily="18" charset="0"/>
              </a:rPr>
              <a:t>Is comms more tactical, focusing on making activities more purposeful? </a:t>
            </a:r>
          </a:p>
          <a:p>
            <a:pPr marL="457200" indent="-457200" eaLnBrk="1" hangingPunct="1">
              <a:buFont typeface="+mj-lt"/>
              <a:buAutoNum type="arabicPeriod"/>
            </a:pPr>
            <a:r>
              <a:rPr lang="en-GB" altLang="en-US" sz="2000" b="0" dirty="0">
                <a:solidFill>
                  <a:srgbClr val="0070C0"/>
                </a:solidFill>
                <a:latin typeface="Georgia" panose="02040502050405020303" pitchFamily="18" charset="0"/>
              </a:rPr>
              <a:t>Should the comms offer be universal or differentiated, and if the latter how?</a:t>
            </a:r>
          </a:p>
          <a:p>
            <a:pPr marL="457200" indent="-457200" eaLnBrk="1" hangingPunct="1">
              <a:buFont typeface="+mj-lt"/>
              <a:buAutoNum type="arabicPeriod"/>
            </a:pPr>
            <a:r>
              <a:rPr lang="en-GB" altLang="en-US" sz="2000" b="0" dirty="0">
                <a:solidFill>
                  <a:srgbClr val="0070C0"/>
                </a:solidFill>
                <a:latin typeface="Georgia" panose="02040502050405020303" pitchFamily="18" charset="0"/>
              </a:rPr>
              <a:t>Should we aim for fewer, better interventions or let 1000 flowers bloom?</a:t>
            </a:r>
          </a:p>
          <a:p>
            <a:pPr marL="457200" indent="-457200" eaLnBrk="1" hangingPunct="1">
              <a:buFont typeface="+mj-lt"/>
              <a:buAutoNum type="arabicPeriod"/>
            </a:pPr>
            <a:r>
              <a:rPr lang="en-GB" altLang="en-US" sz="2000" b="0" dirty="0">
                <a:solidFill>
                  <a:srgbClr val="0070C0"/>
                </a:solidFill>
                <a:latin typeface="Georgia" panose="02040502050405020303" pitchFamily="18" charset="0"/>
              </a:rPr>
              <a:t>Do we focus on stats or impact?</a:t>
            </a:r>
          </a:p>
          <a:p>
            <a:pPr marL="457200" indent="-457200" eaLnBrk="1" hangingPunct="1">
              <a:buFont typeface="+mj-lt"/>
              <a:buAutoNum type="arabicPeriod"/>
            </a:pPr>
            <a:endParaRPr lang="en-GB" altLang="en-US" sz="2000" b="0" dirty="0">
              <a:latin typeface="Georgia" panose="02040502050405020303" pitchFamily="18" charset="0"/>
            </a:endParaRPr>
          </a:p>
          <a:p>
            <a:pPr marL="457200" indent="-457200" eaLnBrk="1" hangingPunct="1">
              <a:buFont typeface="+mj-lt"/>
              <a:buAutoNum type="arabicPeriod"/>
            </a:pPr>
            <a:endParaRPr lang="en-GB" altLang="en-US" sz="2000" b="0" dirty="0">
              <a:latin typeface="Georgia" panose="02040502050405020303" pitchFamily="18" charset="0"/>
            </a:endParaRPr>
          </a:p>
          <a:p>
            <a:pPr eaLnBrk="1" hangingPunct="1"/>
            <a:endParaRPr lang="en-GB" altLang="en-US" sz="1200" b="0" dirty="0">
              <a:latin typeface="Georgia" panose="02040502050405020303" pitchFamily="18" charset="0"/>
            </a:endParaRPr>
          </a:p>
          <a:p>
            <a:pPr eaLnBrk="1" hangingPunct="1"/>
            <a:endParaRPr lang="en-GB" altLang="en-US" sz="1200" b="0" dirty="0">
              <a:latin typeface="Georgia" panose="02040502050405020303" pitchFamily="18" charset="0"/>
            </a:endParaRPr>
          </a:p>
          <a:p>
            <a:pPr eaLnBrk="1" hangingPunct="1"/>
            <a:endParaRPr lang="en-US" altLang="en-US" dirty="0"/>
          </a:p>
        </p:txBody>
      </p:sp>
    </p:spTree>
    <p:extLst>
      <p:ext uri="{BB962C8B-B14F-4D97-AF65-F5344CB8AC3E}">
        <p14:creationId xmlns:p14="http://schemas.microsoft.com/office/powerpoint/2010/main" val="6557423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Footer Placeholder 1">
            <a:extLst>
              <a:ext uri="{FF2B5EF4-FFF2-40B4-BE49-F238E27FC236}">
                <a16:creationId xmlns:a16="http://schemas.microsoft.com/office/drawing/2014/main" id="{76A43ABE-7E0B-DF34-07A7-1DA41B76BB9F}"/>
              </a:ext>
            </a:extLst>
          </p:cNvPr>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GB" altLang="en-US" dirty="0">
                <a:solidFill>
                  <a:schemeClr val="bg1"/>
                </a:solidFill>
              </a:rPr>
              <a:t>Chatham House  |  The Royal Institute of International Affairs </a:t>
            </a:r>
          </a:p>
        </p:txBody>
      </p:sp>
      <p:sp>
        <p:nvSpPr>
          <p:cNvPr id="84995" name="Slide Number Placeholder 2">
            <a:extLst>
              <a:ext uri="{FF2B5EF4-FFF2-40B4-BE49-F238E27FC236}">
                <a16:creationId xmlns:a16="http://schemas.microsoft.com/office/drawing/2014/main" id="{C7A038BA-342D-BBED-99F0-028A3D207D1C}"/>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27F4C535-DFF0-452A-AD03-4B3A6668C43F}" type="slidenum">
              <a:rPr lang="en-GB" altLang="en-US">
                <a:solidFill>
                  <a:schemeClr val="bg1"/>
                </a:solidFill>
              </a:rPr>
              <a:pPr/>
              <a:t>15</a:t>
            </a:fld>
            <a:endParaRPr lang="en-GB" altLang="en-US" dirty="0">
              <a:solidFill>
                <a:schemeClr val="bg1"/>
              </a:solidFill>
            </a:endParaRPr>
          </a:p>
        </p:txBody>
      </p:sp>
      <p:sp>
        <p:nvSpPr>
          <p:cNvPr id="84996" name="Text Placeholder 3">
            <a:extLst>
              <a:ext uri="{FF2B5EF4-FFF2-40B4-BE49-F238E27FC236}">
                <a16:creationId xmlns:a16="http://schemas.microsoft.com/office/drawing/2014/main" id="{F5D6794C-EEDF-7776-C9E3-F5789C553C0F}"/>
              </a:ext>
            </a:extLst>
          </p:cNvPr>
          <p:cNvSpPr>
            <a:spLocks noGrp="1"/>
          </p:cNvSpPr>
          <p:nvPr>
            <p:ph type="body" sz="quarter" idx="12"/>
          </p:nvPr>
        </p:nvSpPr>
        <p:spPr>
          <a:xfrm>
            <a:off x="479425" y="2132856"/>
            <a:ext cx="10441111" cy="3527251"/>
          </a:xfrm>
        </p:spPr>
        <p:txBody>
          <a:bodyPr/>
          <a:lstStyle/>
          <a:p>
            <a:pPr marL="457200" indent="-457200">
              <a:buFont typeface="+mj-lt"/>
              <a:buAutoNum type="arabicPeriod"/>
            </a:pPr>
            <a:endParaRPr lang="en-GB" altLang="en-US" sz="2000" b="0" dirty="0">
              <a:latin typeface="Georgia" panose="02040502050405020303" pitchFamily="18" charset="0"/>
            </a:endParaRPr>
          </a:p>
          <a:p>
            <a:pPr marL="457200" indent="-457200">
              <a:buFont typeface="+mj-lt"/>
              <a:buAutoNum type="arabicPeriod"/>
            </a:pPr>
            <a:endParaRPr lang="en-GB" altLang="en-US" sz="2000" b="0" dirty="0">
              <a:latin typeface="Georgia" panose="02040502050405020303" pitchFamily="18" charset="0"/>
            </a:endParaRPr>
          </a:p>
          <a:p>
            <a:pPr marL="457200" indent="-457200">
              <a:buFont typeface="+mj-lt"/>
              <a:buAutoNum type="arabicPeriod"/>
            </a:pPr>
            <a:endParaRPr lang="en-GB" altLang="en-US" sz="2000" b="0" dirty="0">
              <a:latin typeface="Georgia" panose="02040502050405020303" pitchFamily="18" charset="0"/>
            </a:endParaRPr>
          </a:p>
          <a:p>
            <a:endParaRPr lang="en-GB" altLang="en-US" sz="1200" b="0" dirty="0">
              <a:latin typeface="Georgia" panose="02040502050405020303" pitchFamily="18" charset="0"/>
            </a:endParaRPr>
          </a:p>
          <a:p>
            <a:endParaRPr lang="en-GB" altLang="en-US" sz="1200" b="0" dirty="0">
              <a:latin typeface="Georgia" panose="02040502050405020303" pitchFamily="18" charset="0"/>
            </a:endParaRPr>
          </a:p>
          <a:p>
            <a:endParaRPr lang="en-GB" altLang="en-US" sz="1200" b="0" dirty="0">
              <a:latin typeface="Georgia" panose="02040502050405020303" pitchFamily="18" charset="0"/>
            </a:endParaRPr>
          </a:p>
          <a:p>
            <a:endParaRPr lang="en-GB" altLang="en-US" sz="1200" b="0" dirty="0">
              <a:latin typeface="Georgia" panose="02040502050405020303" pitchFamily="18" charset="0"/>
            </a:endParaRPr>
          </a:p>
          <a:p>
            <a:endParaRPr lang="en-US" altLang="en-US" dirty="0"/>
          </a:p>
          <a:p>
            <a:endParaRPr lang="en-US" altLang="en-US" dirty="0"/>
          </a:p>
        </p:txBody>
      </p:sp>
      <p:sp>
        <p:nvSpPr>
          <p:cNvPr id="2" name="Title 4">
            <a:extLst>
              <a:ext uri="{FF2B5EF4-FFF2-40B4-BE49-F238E27FC236}">
                <a16:creationId xmlns:a16="http://schemas.microsoft.com/office/drawing/2014/main" id="{E5848EAD-D2B4-79F2-5148-2F3AE6DF97E9}"/>
              </a:ext>
            </a:extLst>
          </p:cNvPr>
          <p:cNvSpPr>
            <a:spLocks noGrp="1"/>
          </p:cNvSpPr>
          <p:nvPr>
            <p:ph type="title"/>
          </p:nvPr>
        </p:nvSpPr>
        <p:spPr>
          <a:xfrm>
            <a:off x="479425" y="260350"/>
            <a:ext cx="8424863" cy="792163"/>
          </a:xfrm>
        </p:spPr>
        <p:txBody>
          <a:bodyPr/>
          <a:lstStyle/>
          <a:p>
            <a:r>
              <a:rPr lang="en-US" altLang="en-US" sz="3200" b="1" dirty="0"/>
              <a:t>Exercise</a:t>
            </a:r>
          </a:p>
        </p:txBody>
      </p:sp>
      <p:sp>
        <p:nvSpPr>
          <p:cNvPr id="3" name="Text Placeholder 3">
            <a:extLst>
              <a:ext uri="{FF2B5EF4-FFF2-40B4-BE49-F238E27FC236}">
                <a16:creationId xmlns:a16="http://schemas.microsoft.com/office/drawing/2014/main" id="{33A183B9-8D0E-AD1F-EC6A-D41114BD3429}"/>
              </a:ext>
            </a:extLst>
          </p:cNvPr>
          <p:cNvSpPr txBox="1">
            <a:spLocks/>
          </p:cNvSpPr>
          <p:nvPr/>
        </p:nvSpPr>
        <p:spPr bwMode="auto">
          <a:xfrm>
            <a:off x="911424" y="1197893"/>
            <a:ext cx="10009112" cy="48233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717550" rtl="0" fontAlgn="base">
              <a:lnSpc>
                <a:spcPct val="110000"/>
              </a:lnSpc>
              <a:spcBef>
                <a:spcPct val="0"/>
              </a:spcBef>
              <a:spcAft>
                <a:spcPts val="600"/>
              </a:spcAft>
              <a:buFont typeface="Arial" panose="020B0604020202020204" pitchFamily="34" charset="0"/>
              <a:tabLst>
                <a:tab pos="360363" algn="l"/>
                <a:tab pos="715963" algn="l"/>
                <a:tab pos="1076325" algn="l"/>
                <a:tab pos="1438275" algn="l"/>
                <a:tab pos="1793875" algn="l"/>
                <a:tab pos="2154238" algn="l"/>
              </a:tabLst>
              <a:defRPr sz="3200" b="1" kern="1200">
                <a:solidFill>
                  <a:schemeClr val="bg1"/>
                </a:solidFill>
                <a:latin typeface="+mn-lt"/>
                <a:ea typeface="+mn-ea"/>
                <a:cs typeface="+mn-cs"/>
              </a:defRPr>
            </a:lvl1pPr>
            <a:lvl2pPr marL="177800" indent="-177800" algn="l" rtl="0" fontAlgn="base">
              <a:lnSpc>
                <a:spcPct val="110000"/>
              </a:lnSpc>
              <a:spcBef>
                <a:spcPct val="0"/>
              </a:spcBef>
              <a:spcAft>
                <a:spcPts val="600"/>
              </a:spcAft>
              <a:buFont typeface="Arial" panose="020B0604020202020204" pitchFamily="34" charset="0"/>
              <a:buChar char="•"/>
              <a:tabLst>
                <a:tab pos="360363" algn="l"/>
                <a:tab pos="715963" algn="l"/>
                <a:tab pos="1076325" algn="l"/>
                <a:tab pos="1438275" algn="l"/>
                <a:tab pos="1793875" algn="l"/>
                <a:tab pos="2154238" algn="l"/>
              </a:tabLst>
              <a:defRPr sz="3200" b="1" kern="1200">
                <a:solidFill>
                  <a:schemeClr val="bg1"/>
                </a:solidFill>
                <a:latin typeface="+mn-lt"/>
                <a:ea typeface="+mn-ea"/>
                <a:cs typeface="+mn-cs"/>
              </a:defRPr>
            </a:lvl2pPr>
            <a:lvl3pPr marL="360363" indent="-182563" algn="l" rtl="0" fontAlgn="base">
              <a:lnSpc>
                <a:spcPct val="110000"/>
              </a:lnSpc>
              <a:spcBef>
                <a:spcPct val="0"/>
              </a:spcBef>
              <a:spcAft>
                <a:spcPts val="600"/>
              </a:spcAft>
              <a:buFont typeface="Courier New" panose="02070309020205020404" pitchFamily="49" charset="0"/>
              <a:buChar char="o"/>
              <a:tabLst>
                <a:tab pos="715963" algn="l"/>
                <a:tab pos="1076325" algn="l"/>
                <a:tab pos="1438275" algn="l"/>
                <a:tab pos="1793875" algn="l"/>
                <a:tab pos="2154238" algn="l"/>
              </a:tabLst>
              <a:defRPr sz="3200" b="1" kern="1200">
                <a:solidFill>
                  <a:schemeClr val="bg1"/>
                </a:solidFill>
                <a:latin typeface="+mn-lt"/>
                <a:ea typeface="+mn-ea"/>
                <a:cs typeface="+mn-cs"/>
              </a:defRPr>
            </a:lvl3pPr>
            <a:lvl4pPr marL="538163" indent="-177800" algn="l" rtl="0" fontAlgn="base">
              <a:lnSpc>
                <a:spcPct val="110000"/>
              </a:lnSpc>
              <a:spcBef>
                <a:spcPct val="0"/>
              </a:spcBef>
              <a:spcAft>
                <a:spcPts val="600"/>
              </a:spcAft>
              <a:buFont typeface="Arial" panose="020B0604020202020204" pitchFamily="34" charset="0"/>
              <a:buChar char="–"/>
              <a:tabLst>
                <a:tab pos="715963" algn="l"/>
                <a:tab pos="1076325" algn="l"/>
                <a:tab pos="1438275" algn="l"/>
                <a:tab pos="1793875" algn="l"/>
                <a:tab pos="2154238" algn="l"/>
              </a:tabLst>
              <a:defRPr sz="3200" b="1" kern="1200">
                <a:solidFill>
                  <a:schemeClr val="bg1"/>
                </a:solidFill>
                <a:latin typeface="+mn-lt"/>
                <a:ea typeface="+mn-ea"/>
                <a:cs typeface="+mn-cs"/>
              </a:defRPr>
            </a:lvl4pPr>
            <a:lvl5pPr marL="715963" indent="-177800" algn="l" rtl="0" fontAlgn="base">
              <a:lnSpc>
                <a:spcPct val="110000"/>
              </a:lnSpc>
              <a:spcBef>
                <a:spcPct val="0"/>
              </a:spcBef>
              <a:spcAft>
                <a:spcPts val="600"/>
              </a:spcAft>
              <a:buFont typeface="Arial" panose="020B0604020202020204" pitchFamily="34" charset="0"/>
              <a:buChar char="»"/>
              <a:tabLst>
                <a:tab pos="1076325" algn="l"/>
                <a:tab pos="1438275" algn="l"/>
                <a:tab pos="1793875" algn="l"/>
                <a:tab pos="2154238" algn="l"/>
              </a:tabLst>
              <a:defRPr sz="3200" b="1"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eaLnBrk="1" hangingPunct="1"/>
            <a:r>
              <a:rPr lang="en-GB" altLang="en-US" sz="2000" b="0" dirty="0">
                <a:latin typeface="Georgia" panose="02040502050405020303" pitchFamily="18" charset="0"/>
              </a:rPr>
              <a:t>New UK prime minister September 2022 </a:t>
            </a:r>
          </a:p>
          <a:p>
            <a:pPr eaLnBrk="1" hangingPunct="1"/>
            <a:r>
              <a:rPr lang="en-GB" altLang="en-US" sz="2000" b="0" dirty="0">
                <a:latin typeface="Georgia" panose="02040502050405020303" pitchFamily="18" charset="0"/>
              </a:rPr>
              <a:t>High level comms plan</a:t>
            </a:r>
          </a:p>
          <a:p>
            <a:pPr eaLnBrk="1" hangingPunct="1"/>
            <a:endParaRPr lang="en-GB" altLang="en-US" sz="2000" b="0" dirty="0">
              <a:latin typeface="Georgia" panose="02040502050405020303" pitchFamily="18" charset="0"/>
            </a:endParaRPr>
          </a:p>
          <a:p>
            <a:pPr marL="285750" indent="-285750" eaLnBrk="1" hangingPunct="1">
              <a:buFont typeface="Arial" panose="020B0604020202020204" pitchFamily="34" charset="0"/>
              <a:buChar char="•"/>
            </a:pPr>
            <a:r>
              <a:rPr lang="en-GB" sz="1800" b="0" u="sng" dirty="0">
                <a:effectLst/>
                <a:latin typeface="Georgia" panose="02040502050405020303" pitchFamily="18" charset="0"/>
                <a:ea typeface="Calibri" panose="020F0502020204030204" pitchFamily="34" charset="0"/>
                <a:hlinkClick r:id="rId2">
                  <a:extLst>
                    <a:ext uri="{A12FA001-AC4F-418D-AE19-62706E023703}">
                      <ahyp:hlinkClr xmlns:ahyp="http://schemas.microsoft.com/office/drawing/2018/hyperlinkcolor" val="tx"/>
                    </a:ext>
                  </a:extLst>
                </a:hlinkClick>
              </a:rPr>
              <a:t>CEO expert comment on prioritising Europe</a:t>
            </a:r>
            <a:endParaRPr lang="en-GB" sz="1800" b="0" u="sng" dirty="0">
              <a:effectLst/>
              <a:latin typeface="Georgia" panose="02040502050405020303" pitchFamily="18" charset="0"/>
              <a:ea typeface="Calibri" panose="020F0502020204030204" pitchFamily="34" charset="0"/>
            </a:endParaRPr>
          </a:p>
          <a:p>
            <a:pPr marL="285750" indent="-285750" eaLnBrk="1" hangingPunct="1">
              <a:buFont typeface="Arial" panose="020B0604020202020204" pitchFamily="34" charset="0"/>
              <a:buChar char="•"/>
            </a:pPr>
            <a:r>
              <a:rPr lang="en-GB" sz="1800" b="0" dirty="0">
                <a:effectLst/>
                <a:latin typeface="Georgia" panose="02040502050405020303" pitchFamily="18" charset="0"/>
                <a:ea typeface="Calibri" panose="020F0502020204030204" pitchFamily="34" charset="0"/>
                <a:hlinkClick r:id="rId3">
                  <a:extLst>
                    <a:ext uri="{A12FA001-AC4F-418D-AE19-62706E023703}">
                      <ahyp:hlinkClr xmlns:ahyp="http://schemas.microsoft.com/office/drawing/2018/hyperlinkcolor" val="tx"/>
                    </a:ext>
                  </a:extLst>
                </a:hlinkClick>
              </a:rPr>
              <a:t>Multiauthor expert comment on priorities</a:t>
            </a:r>
            <a:r>
              <a:rPr lang="en-GB" sz="1800" b="0" dirty="0">
                <a:effectLst/>
                <a:latin typeface="Georgia" panose="02040502050405020303" pitchFamily="18" charset="0"/>
                <a:ea typeface="Calibri" panose="020F0502020204030204" pitchFamily="34" charset="0"/>
              </a:rPr>
              <a:t> – published ahead of the new PM taking office</a:t>
            </a:r>
            <a:endParaRPr lang="en-GB" sz="1800" b="0" u="sng" dirty="0">
              <a:solidFill>
                <a:srgbClr val="00A8E8"/>
              </a:solidFill>
              <a:effectLst/>
              <a:latin typeface="Georgia" panose="02040502050405020303" pitchFamily="18" charset="0"/>
              <a:ea typeface="Calibri" panose="020F0502020204030204" pitchFamily="34" charset="0"/>
              <a:hlinkClick r:id="rId4">
                <a:extLst>
                  <a:ext uri="{A12FA001-AC4F-418D-AE19-62706E023703}">
                    <ahyp:hlinkClr xmlns:ahyp="http://schemas.microsoft.com/office/drawing/2018/hyperlinkcolor" val="tx"/>
                  </a:ext>
                </a:extLst>
              </a:hlinkClick>
            </a:endParaRPr>
          </a:p>
          <a:p>
            <a:pPr marL="285750" indent="-285750" eaLnBrk="1" hangingPunct="1">
              <a:buFont typeface="Arial" panose="020B0604020202020204" pitchFamily="34" charset="0"/>
              <a:buChar char="•"/>
            </a:pPr>
            <a:r>
              <a:rPr lang="en-GB" sz="1800" b="0" u="sng" dirty="0">
                <a:effectLst/>
                <a:latin typeface="Georgia" panose="02040502050405020303" pitchFamily="18" charset="0"/>
                <a:ea typeface="Calibri" panose="020F0502020204030204" pitchFamily="34" charset="0"/>
                <a:hlinkClick r:id="rId4">
                  <a:extLst>
                    <a:ext uri="{A12FA001-AC4F-418D-AE19-62706E023703}">
                      <ahyp:hlinkClr xmlns:ahyp="http://schemas.microsoft.com/office/drawing/2018/hyperlinkcolor" val="tx"/>
                    </a:ext>
                  </a:extLst>
                </a:hlinkClick>
              </a:rPr>
              <a:t>Twitter space on likely challenges</a:t>
            </a:r>
            <a:r>
              <a:rPr lang="en-GB" sz="1800" b="0" dirty="0">
                <a:effectLst/>
                <a:latin typeface="Georgia" panose="02040502050405020303" pitchFamily="18" charset="0"/>
                <a:ea typeface="Calibri" panose="020F0502020204030204" pitchFamily="34" charset="0"/>
              </a:rPr>
              <a:t> – timed to follow new PM’s speech</a:t>
            </a:r>
          </a:p>
          <a:p>
            <a:pPr marL="285750" indent="-285750" eaLnBrk="1" hangingPunct="1">
              <a:buFont typeface="Arial" panose="020B0604020202020204" pitchFamily="34" charset="0"/>
              <a:buChar char="•"/>
            </a:pPr>
            <a:r>
              <a:rPr lang="en-GB" sz="1800" b="0" u="sng" dirty="0">
                <a:effectLst/>
                <a:latin typeface="Georgia" panose="02040502050405020303" pitchFamily="18" charset="0"/>
                <a:ea typeface="Calibri" panose="020F0502020204030204" pitchFamily="34" charset="0"/>
                <a:hlinkClick r:id="rId5">
                  <a:extLst>
                    <a:ext uri="{A12FA001-AC4F-418D-AE19-62706E023703}">
                      <ahyp:hlinkClr xmlns:ahyp="http://schemas.microsoft.com/office/drawing/2018/hyperlinkcolor" val="tx"/>
                    </a:ext>
                  </a:extLst>
                </a:hlinkClick>
              </a:rPr>
              <a:t>Event on a new place for the UK in the world</a:t>
            </a:r>
            <a:r>
              <a:rPr lang="en-GB" sz="1800" b="0" dirty="0">
                <a:effectLst/>
                <a:latin typeface="Georgia" panose="02040502050405020303" pitchFamily="18" charset="0"/>
                <a:ea typeface="Calibri" panose="020F0502020204030204" pitchFamily="34" charset="0"/>
              </a:rPr>
              <a:t> – day after PM takes office, in person and livestreamed, live tweeted</a:t>
            </a:r>
          </a:p>
          <a:p>
            <a:pPr marL="285750" indent="-285750">
              <a:buFont typeface="Arial" panose="020B0604020202020204" pitchFamily="34" charset="0"/>
              <a:buChar char="•"/>
            </a:pPr>
            <a:r>
              <a:rPr lang="en-GB" sz="1800" b="0" dirty="0">
                <a:effectLst/>
                <a:latin typeface="Georgia" panose="02040502050405020303" pitchFamily="18" charset="0"/>
                <a:ea typeface="Calibri" panose="020F0502020204030204" pitchFamily="34" charset="0"/>
              </a:rPr>
              <a:t>Promoted on website, through social media, to media contacts and via email newsletter</a:t>
            </a:r>
          </a:p>
          <a:p>
            <a:pPr marL="285750" indent="-285750">
              <a:buFont typeface="Arial" panose="020B0604020202020204" pitchFamily="34" charset="0"/>
              <a:buChar char="•"/>
            </a:pPr>
            <a:r>
              <a:rPr lang="en-GB" sz="1800" b="0" dirty="0">
                <a:effectLst/>
                <a:latin typeface="Georgia" panose="02040502050405020303" pitchFamily="18" charset="0"/>
                <a:ea typeface="Calibri" panose="020F0502020204030204" pitchFamily="34" charset="0"/>
              </a:rPr>
              <a:t>Media note sharing expert quotes and availability to comment</a:t>
            </a:r>
            <a:endParaRPr lang="en-GB" sz="1800" b="0" dirty="0">
              <a:latin typeface="Georgia" panose="02040502050405020303" pitchFamily="18" charset="0"/>
              <a:ea typeface="Calibri" panose="020F0502020204030204" pitchFamily="34" charset="0"/>
            </a:endParaRPr>
          </a:p>
          <a:p>
            <a:pPr marL="285750" indent="-285750">
              <a:buFont typeface="Arial" panose="020B0604020202020204" pitchFamily="34" charset="0"/>
              <a:buChar char="•"/>
            </a:pPr>
            <a:r>
              <a:rPr lang="en-GB" sz="1800" b="0" dirty="0">
                <a:effectLst/>
                <a:latin typeface="Georgia" panose="02040502050405020303" pitchFamily="18" charset="0"/>
                <a:ea typeface="Calibri" panose="020F0502020204030204" pitchFamily="34" charset="0"/>
              </a:rPr>
              <a:t>Media quotes and appearances by CH experts shared via the Twitter account</a:t>
            </a:r>
          </a:p>
          <a:p>
            <a:pPr marL="285750" indent="-285750">
              <a:buFont typeface="Arial" panose="020B0604020202020204" pitchFamily="34" charset="0"/>
              <a:buChar char="•"/>
            </a:pPr>
            <a:r>
              <a:rPr lang="en-GB" sz="1800" b="0" dirty="0">
                <a:effectLst/>
                <a:latin typeface="Georgia" panose="02040502050405020303" pitchFamily="18" charset="0"/>
                <a:ea typeface="Calibri" panose="020F0502020204030204" pitchFamily="34" charset="0"/>
              </a:rPr>
              <a:t>Clips from the event and Twitter space promoted via social media.</a:t>
            </a:r>
          </a:p>
          <a:p>
            <a:pPr eaLnBrk="1" hangingPunct="1"/>
            <a:endParaRPr lang="en-GB" altLang="en-US" sz="2000" b="0" dirty="0">
              <a:latin typeface="Georgia" panose="02040502050405020303" pitchFamily="18" charset="0"/>
            </a:endParaRPr>
          </a:p>
          <a:p>
            <a:pPr marL="457200" indent="-457200" eaLnBrk="1" hangingPunct="1">
              <a:buFont typeface="+mj-lt"/>
              <a:buAutoNum type="arabicPeriod"/>
            </a:pPr>
            <a:endParaRPr lang="en-GB" altLang="en-US" sz="2000" b="0" dirty="0">
              <a:latin typeface="Georgia" panose="02040502050405020303" pitchFamily="18" charset="0"/>
            </a:endParaRPr>
          </a:p>
          <a:p>
            <a:pPr marL="457200" indent="-457200" eaLnBrk="1" hangingPunct="1">
              <a:buFont typeface="+mj-lt"/>
              <a:buAutoNum type="arabicPeriod"/>
            </a:pPr>
            <a:endParaRPr lang="en-GB" altLang="en-US" sz="2000" b="0" dirty="0">
              <a:latin typeface="Georgia" panose="02040502050405020303" pitchFamily="18" charset="0"/>
            </a:endParaRPr>
          </a:p>
          <a:p>
            <a:pPr eaLnBrk="1" hangingPunct="1"/>
            <a:endParaRPr lang="en-GB" altLang="en-US" sz="1200" b="0" dirty="0">
              <a:latin typeface="Georgia" panose="02040502050405020303" pitchFamily="18" charset="0"/>
            </a:endParaRPr>
          </a:p>
          <a:p>
            <a:pPr eaLnBrk="1" hangingPunct="1"/>
            <a:endParaRPr lang="en-GB" altLang="en-US" sz="1200" b="0" dirty="0">
              <a:latin typeface="Georgia" panose="02040502050405020303" pitchFamily="18" charset="0"/>
            </a:endParaRPr>
          </a:p>
          <a:p>
            <a:pPr eaLnBrk="1" hangingPunct="1"/>
            <a:endParaRPr lang="en-GB" altLang="en-US" sz="1200" b="0" dirty="0">
              <a:latin typeface="Georgia" panose="02040502050405020303" pitchFamily="18" charset="0"/>
            </a:endParaRPr>
          </a:p>
          <a:p>
            <a:pPr eaLnBrk="1" hangingPunct="1"/>
            <a:endParaRPr lang="en-GB" altLang="en-US" sz="1200" b="0" dirty="0">
              <a:latin typeface="Georgia" panose="02040502050405020303" pitchFamily="18" charset="0"/>
            </a:endParaRPr>
          </a:p>
          <a:p>
            <a:pPr eaLnBrk="1" hangingPunct="1"/>
            <a:endParaRPr lang="en-GB" altLang="en-US" sz="1200" b="0" dirty="0">
              <a:latin typeface="Georgia" panose="02040502050405020303" pitchFamily="18" charset="0"/>
            </a:endParaRPr>
          </a:p>
          <a:p>
            <a:pPr eaLnBrk="1" hangingPunct="1"/>
            <a:endParaRPr lang="en-US" altLang="en-US" dirty="0"/>
          </a:p>
          <a:p>
            <a:pPr eaLnBrk="1" hangingPunct="1"/>
            <a:endParaRPr lang="en-US" altLang="en-US" dirty="0"/>
          </a:p>
        </p:txBody>
      </p:sp>
      <p:pic>
        <p:nvPicPr>
          <p:cNvPr id="5122" name="Picture 2" descr="10 Downing Street - Wikipedia">
            <a:extLst>
              <a:ext uri="{FF2B5EF4-FFF2-40B4-BE49-F238E27FC236}">
                <a16:creationId xmlns:a16="http://schemas.microsoft.com/office/drawing/2014/main" id="{A6BC5727-60D8-73EC-5AEA-CA6E85791D6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23992" y="392633"/>
            <a:ext cx="3602036" cy="2087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556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7" name="Title 4">
            <a:extLst>
              <a:ext uri="{FF2B5EF4-FFF2-40B4-BE49-F238E27FC236}">
                <a16:creationId xmlns:a16="http://schemas.microsoft.com/office/drawing/2014/main" id="{3EEC836D-042E-A208-450E-B1E4B157C190}"/>
              </a:ext>
            </a:extLst>
          </p:cNvPr>
          <p:cNvSpPr>
            <a:spLocks noGrp="1"/>
          </p:cNvSpPr>
          <p:nvPr>
            <p:ph type="title"/>
          </p:nvPr>
        </p:nvSpPr>
        <p:spPr>
          <a:xfrm>
            <a:off x="479425" y="260350"/>
            <a:ext cx="8424863" cy="792163"/>
          </a:xfrm>
        </p:spPr>
        <p:txBody>
          <a:bodyPr/>
          <a:lstStyle/>
          <a:p>
            <a:r>
              <a:rPr lang="en-US" altLang="en-US" sz="3200" b="1" dirty="0"/>
              <a:t>Exercise </a:t>
            </a:r>
          </a:p>
        </p:txBody>
      </p:sp>
      <p:sp>
        <p:nvSpPr>
          <p:cNvPr id="3" name="Text Placeholder 3">
            <a:extLst>
              <a:ext uri="{FF2B5EF4-FFF2-40B4-BE49-F238E27FC236}">
                <a16:creationId xmlns:a16="http://schemas.microsoft.com/office/drawing/2014/main" id="{BA4E19E6-6046-E7B0-D48D-57F5A00076C6}"/>
              </a:ext>
            </a:extLst>
          </p:cNvPr>
          <p:cNvSpPr txBox="1">
            <a:spLocks/>
          </p:cNvSpPr>
          <p:nvPr/>
        </p:nvSpPr>
        <p:spPr bwMode="auto">
          <a:xfrm>
            <a:off x="479425" y="2132856"/>
            <a:ext cx="10441111" cy="3527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defTabSz="717550" rtl="0" fontAlgn="base">
              <a:lnSpc>
                <a:spcPct val="110000"/>
              </a:lnSpc>
              <a:spcBef>
                <a:spcPct val="0"/>
              </a:spcBef>
              <a:spcAft>
                <a:spcPts val="600"/>
              </a:spcAft>
              <a:buFont typeface="Arial" panose="020B0604020202020204" pitchFamily="34" charset="0"/>
              <a:tabLst>
                <a:tab pos="360363" algn="l"/>
                <a:tab pos="715963" algn="l"/>
                <a:tab pos="1076325" algn="l"/>
                <a:tab pos="1438275" algn="l"/>
                <a:tab pos="1793875" algn="l"/>
                <a:tab pos="2154238" algn="l"/>
              </a:tabLst>
              <a:defRPr sz="3200" b="1" kern="1200">
                <a:solidFill>
                  <a:schemeClr val="tx1"/>
                </a:solidFill>
                <a:latin typeface="+mn-lt"/>
                <a:ea typeface="+mn-ea"/>
                <a:cs typeface="+mn-cs"/>
              </a:defRPr>
            </a:lvl1pPr>
            <a:lvl2pPr marL="177800" indent="-177800" algn="l" rtl="0" fontAlgn="base">
              <a:lnSpc>
                <a:spcPct val="110000"/>
              </a:lnSpc>
              <a:spcBef>
                <a:spcPct val="0"/>
              </a:spcBef>
              <a:spcAft>
                <a:spcPts val="600"/>
              </a:spcAft>
              <a:buFont typeface="Arial" panose="020B0604020202020204" pitchFamily="34" charset="0"/>
              <a:buChar char="•"/>
              <a:tabLst>
                <a:tab pos="360363" algn="l"/>
                <a:tab pos="715963" algn="l"/>
                <a:tab pos="1076325" algn="l"/>
                <a:tab pos="1438275" algn="l"/>
                <a:tab pos="1793875" algn="l"/>
                <a:tab pos="2154238" algn="l"/>
              </a:tabLst>
              <a:defRPr sz="3200" b="1" kern="1200">
                <a:solidFill>
                  <a:schemeClr val="tx1"/>
                </a:solidFill>
                <a:latin typeface="+mn-lt"/>
                <a:ea typeface="+mn-ea"/>
                <a:cs typeface="+mn-cs"/>
              </a:defRPr>
            </a:lvl2pPr>
            <a:lvl3pPr marL="360363" indent="-182563" algn="l" rtl="0" fontAlgn="base">
              <a:lnSpc>
                <a:spcPct val="110000"/>
              </a:lnSpc>
              <a:spcBef>
                <a:spcPct val="0"/>
              </a:spcBef>
              <a:spcAft>
                <a:spcPts val="600"/>
              </a:spcAft>
              <a:buFont typeface="Courier New" panose="02070309020205020404" pitchFamily="49" charset="0"/>
              <a:buChar char="o"/>
              <a:tabLst>
                <a:tab pos="715963" algn="l"/>
                <a:tab pos="1076325" algn="l"/>
                <a:tab pos="1438275" algn="l"/>
                <a:tab pos="1793875" algn="l"/>
                <a:tab pos="2154238" algn="l"/>
              </a:tabLst>
              <a:defRPr sz="3200" b="1" kern="1200">
                <a:solidFill>
                  <a:schemeClr val="tx1"/>
                </a:solidFill>
                <a:latin typeface="+mn-lt"/>
                <a:ea typeface="+mn-ea"/>
                <a:cs typeface="+mn-cs"/>
              </a:defRPr>
            </a:lvl3pPr>
            <a:lvl4pPr marL="538163" indent="-177800" algn="l" rtl="0" fontAlgn="base">
              <a:lnSpc>
                <a:spcPct val="110000"/>
              </a:lnSpc>
              <a:spcBef>
                <a:spcPct val="0"/>
              </a:spcBef>
              <a:spcAft>
                <a:spcPts val="600"/>
              </a:spcAft>
              <a:buFont typeface="Arial" panose="020B0604020202020204" pitchFamily="34" charset="0"/>
              <a:buChar char="–"/>
              <a:tabLst>
                <a:tab pos="715963" algn="l"/>
                <a:tab pos="1076325" algn="l"/>
                <a:tab pos="1438275" algn="l"/>
                <a:tab pos="1793875" algn="l"/>
                <a:tab pos="2154238" algn="l"/>
              </a:tabLst>
              <a:defRPr sz="3200" b="1" kern="1200">
                <a:solidFill>
                  <a:schemeClr val="tx1"/>
                </a:solidFill>
                <a:latin typeface="+mn-lt"/>
                <a:ea typeface="+mn-ea"/>
                <a:cs typeface="+mn-cs"/>
              </a:defRPr>
            </a:lvl4pPr>
            <a:lvl5pPr marL="715963" indent="-177800" algn="l" rtl="0" fontAlgn="base">
              <a:lnSpc>
                <a:spcPct val="110000"/>
              </a:lnSpc>
              <a:spcBef>
                <a:spcPct val="0"/>
              </a:spcBef>
              <a:spcAft>
                <a:spcPts val="600"/>
              </a:spcAft>
              <a:buFont typeface="Arial" panose="020B0604020202020204" pitchFamily="34" charset="0"/>
              <a:buChar char="»"/>
              <a:tabLst>
                <a:tab pos="1076325" algn="l"/>
                <a:tab pos="1438275" algn="l"/>
                <a:tab pos="1793875" algn="l"/>
                <a:tab pos="2154238" algn="l"/>
              </a:tabLst>
              <a:defRPr sz="3200" b="1"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eaLnBrk="1" hangingPunct="1">
              <a:buFont typeface="+mj-lt"/>
              <a:buAutoNum type="arabicPeriod"/>
            </a:pPr>
            <a:r>
              <a:rPr lang="en-GB" altLang="en-US" sz="2000" b="0" dirty="0">
                <a:solidFill>
                  <a:srgbClr val="0070C0"/>
                </a:solidFill>
                <a:latin typeface="Georgia" panose="02040502050405020303" pitchFamily="18" charset="0"/>
              </a:rPr>
              <a:t>What do you make of this intervention?</a:t>
            </a:r>
          </a:p>
          <a:p>
            <a:pPr marL="457200" indent="-457200" eaLnBrk="1" hangingPunct="1">
              <a:buFont typeface="+mj-lt"/>
              <a:buAutoNum type="arabicPeriod"/>
            </a:pPr>
            <a:r>
              <a:rPr lang="en-GB" altLang="en-US" sz="2000" b="0" dirty="0">
                <a:solidFill>
                  <a:srgbClr val="0070C0"/>
                </a:solidFill>
                <a:latin typeface="Georgia" panose="02040502050405020303" pitchFamily="18" charset="0"/>
              </a:rPr>
              <a:t>What did CH do well? What could it have done better?</a:t>
            </a:r>
          </a:p>
          <a:p>
            <a:pPr marL="457200" indent="-457200" eaLnBrk="1" hangingPunct="1">
              <a:buFont typeface="+mj-lt"/>
              <a:buAutoNum type="arabicPeriod"/>
            </a:pPr>
            <a:r>
              <a:rPr lang="en-GB" altLang="en-US" sz="2000" b="0" dirty="0">
                <a:solidFill>
                  <a:srgbClr val="0070C0"/>
                </a:solidFill>
                <a:latin typeface="Georgia" panose="02040502050405020303" pitchFamily="18" charset="0"/>
              </a:rPr>
              <a:t>How would your think tank engage with a similar political moment?</a:t>
            </a:r>
          </a:p>
          <a:p>
            <a:pPr marL="457200" indent="-457200" eaLnBrk="1" hangingPunct="1">
              <a:buFont typeface="+mj-lt"/>
              <a:buAutoNum type="arabicPeriod"/>
            </a:pPr>
            <a:r>
              <a:rPr lang="en-GB" altLang="en-US" sz="2000" b="0" dirty="0">
                <a:solidFill>
                  <a:srgbClr val="0070C0"/>
                </a:solidFill>
                <a:latin typeface="Georgia" panose="02040502050405020303" pitchFamily="18" charset="0"/>
              </a:rPr>
              <a:t>What might you do similarly? What might be different?</a:t>
            </a:r>
          </a:p>
          <a:p>
            <a:pPr marL="457200" indent="-457200" eaLnBrk="1" hangingPunct="1">
              <a:buFont typeface="+mj-lt"/>
              <a:buAutoNum type="arabicPeriod"/>
            </a:pPr>
            <a:r>
              <a:rPr lang="en-GB" altLang="en-US" sz="2000" b="0" dirty="0">
                <a:solidFill>
                  <a:srgbClr val="0070C0"/>
                </a:solidFill>
                <a:latin typeface="Georgia" panose="02040502050405020303" pitchFamily="18" charset="0"/>
              </a:rPr>
              <a:t>What questions does this provoke? </a:t>
            </a:r>
          </a:p>
          <a:p>
            <a:pPr marL="457200" indent="-457200" eaLnBrk="1" hangingPunct="1">
              <a:buFont typeface="+mj-lt"/>
              <a:buAutoNum type="arabicPeriod"/>
            </a:pPr>
            <a:endParaRPr lang="en-GB" altLang="en-US" sz="2000" b="0" dirty="0">
              <a:latin typeface="Georgia" panose="02040502050405020303" pitchFamily="18" charset="0"/>
            </a:endParaRPr>
          </a:p>
          <a:p>
            <a:pPr marL="457200" indent="-457200" eaLnBrk="1" hangingPunct="1">
              <a:buFont typeface="+mj-lt"/>
              <a:buAutoNum type="arabicPeriod"/>
            </a:pPr>
            <a:endParaRPr lang="en-GB" altLang="en-US" sz="2000" b="0" dirty="0">
              <a:latin typeface="Georgia" panose="02040502050405020303" pitchFamily="18" charset="0"/>
            </a:endParaRPr>
          </a:p>
          <a:p>
            <a:pPr eaLnBrk="1" hangingPunct="1"/>
            <a:endParaRPr lang="en-GB" altLang="en-US" sz="1200" b="0" dirty="0">
              <a:latin typeface="Georgia" panose="02040502050405020303" pitchFamily="18" charset="0"/>
            </a:endParaRPr>
          </a:p>
          <a:p>
            <a:pPr eaLnBrk="1" hangingPunct="1"/>
            <a:endParaRPr lang="en-GB" altLang="en-US" sz="1200" b="0" dirty="0">
              <a:latin typeface="Georgia" panose="02040502050405020303" pitchFamily="18" charset="0"/>
            </a:endParaRPr>
          </a:p>
          <a:p>
            <a:pPr eaLnBrk="1" hangingPunct="1"/>
            <a:endParaRPr lang="en-US" altLang="en-US" dirty="0"/>
          </a:p>
        </p:txBody>
      </p:sp>
    </p:spTree>
    <p:extLst>
      <p:ext uri="{BB962C8B-B14F-4D97-AF65-F5344CB8AC3E}">
        <p14:creationId xmlns:p14="http://schemas.microsoft.com/office/powerpoint/2010/main" val="11269109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Footer Placeholder 1">
            <a:extLst>
              <a:ext uri="{FF2B5EF4-FFF2-40B4-BE49-F238E27FC236}">
                <a16:creationId xmlns:a16="http://schemas.microsoft.com/office/drawing/2014/main" id="{76A43ABE-7E0B-DF34-07A7-1DA41B76BB9F}"/>
              </a:ext>
            </a:extLst>
          </p:cNvPr>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GB" altLang="en-US" dirty="0">
                <a:solidFill>
                  <a:schemeClr val="bg1"/>
                </a:solidFill>
              </a:rPr>
              <a:t>Chatham House  |  The Royal Institute of International Affairs </a:t>
            </a:r>
          </a:p>
        </p:txBody>
      </p:sp>
      <p:sp>
        <p:nvSpPr>
          <p:cNvPr id="84995" name="Slide Number Placeholder 2">
            <a:extLst>
              <a:ext uri="{FF2B5EF4-FFF2-40B4-BE49-F238E27FC236}">
                <a16:creationId xmlns:a16="http://schemas.microsoft.com/office/drawing/2014/main" id="{C7A038BA-342D-BBED-99F0-028A3D207D1C}"/>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27F4C535-DFF0-452A-AD03-4B3A6668C43F}" type="slidenum">
              <a:rPr lang="en-GB" altLang="en-US">
                <a:solidFill>
                  <a:schemeClr val="bg1"/>
                </a:solidFill>
              </a:rPr>
              <a:pPr/>
              <a:t>2</a:t>
            </a:fld>
            <a:endParaRPr lang="en-GB" altLang="en-US" dirty="0">
              <a:solidFill>
                <a:schemeClr val="bg1"/>
              </a:solidFill>
            </a:endParaRPr>
          </a:p>
        </p:txBody>
      </p:sp>
      <p:sp>
        <p:nvSpPr>
          <p:cNvPr id="84996" name="Text Placeholder 3">
            <a:extLst>
              <a:ext uri="{FF2B5EF4-FFF2-40B4-BE49-F238E27FC236}">
                <a16:creationId xmlns:a16="http://schemas.microsoft.com/office/drawing/2014/main" id="{F5D6794C-EEDF-7776-C9E3-F5789C553C0F}"/>
              </a:ext>
            </a:extLst>
          </p:cNvPr>
          <p:cNvSpPr>
            <a:spLocks noGrp="1"/>
          </p:cNvSpPr>
          <p:nvPr>
            <p:ph type="body" sz="quarter" idx="12"/>
          </p:nvPr>
        </p:nvSpPr>
        <p:spPr>
          <a:xfrm>
            <a:off x="479425" y="2132856"/>
            <a:ext cx="10441111" cy="3527251"/>
          </a:xfrm>
        </p:spPr>
        <p:txBody>
          <a:bodyPr/>
          <a:lstStyle/>
          <a:p>
            <a:pPr marL="457200" indent="-457200">
              <a:buFont typeface="+mj-lt"/>
              <a:buAutoNum type="arabicPeriod"/>
            </a:pPr>
            <a:r>
              <a:rPr lang="en-GB" altLang="en-US" sz="2000" b="0" dirty="0">
                <a:latin typeface="Georgia" panose="02040502050405020303" pitchFamily="18" charset="0"/>
              </a:rPr>
              <a:t>Chatham House</a:t>
            </a:r>
          </a:p>
          <a:p>
            <a:pPr marL="457200" indent="-457200">
              <a:buFont typeface="+mj-lt"/>
              <a:buAutoNum type="arabicPeriod"/>
            </a:pPr>
            <a:r>
              <a:rPr lang="en-GB" altLang="en-US" sz="2000" b="0" dirty="0">
                <a:latin typeface="Georgia" panose="02040502050405020303" pitchFamily="18" charset="0"/>
              </a:rPr>
              <a:t>Why bother with comms</a:t>
            </a:r>
          </a:p>
          <a:p>
            <a:pPr marL="457200" indent="-457200">
              <a:buFont typeface="+mj-lt"/>
              <a:buAutoNum type="arabicPeriod"/>
            </a:pPr>
            <a:r>
              <a:rPr lang="en-GB" altLang="en-US" sz="2000" b="0" dirty="0">
                <a:latin typeface="Georgia" panose="02040502050405020303" pitchFamily="18" charset="0"/>
              </a:rPr>
              <a:t>How to communicate, including how CH does it</a:t>
            </a:r>
          </a:p>
          <a:p>
            <a:pPr marL="457200" indent="-457200">
              <a:buFont typeface="+mj-lt"/>
              <a:buAutoNum type="arabicPeriod"/>
            </a:pPr>
            <a:r>
              <a:rPr lang="en-GB" altLang="en-US" sz="2000" b="0" dirty="0">
                <a:latin typeface="Georgia" panose="02040502050405020303" pitchFamily="18" charset="0"/>
              </a:rPr>
              <a:t>What is CH doing well and how are we promoting strategic comms?</a:t>
            </a:r>
          </a:p>
          <a:p>
            <a:pPr marL="457200" indent="-457200">
              <a:buFont typeface="+mj-lt"/>
              <a:buAutoNum type="arabicPeriod"/>
            </a:pPr>
            <a:r>
              <a:rPr lang="en-GB" altLang="en-US" sz="2000" b="0" dirty="0">
                <a:latin typeface="Georgia" panose="02040502050405020303" pitchFamily="18" charset="0"/>
              </a:rPr>
              <a:t>Communications strategies key elements, including horizon scan, comms plan</a:t>
            </a:r>
          </a:p>
          <a:p>
            <a:pPr marL="457200" indent="-457200">
              <a:buFont typeface="+mj-lt"/>
              <a:buAutoNum type="arabicPeriod"/>
            </a:pPr>
            <a:r>
              <a:rPr lang="en-GB" altLang="en-US" sz="2000" b="0" dirty="0">
                <a:latin typeface="Georgia" panose="02040502050405020303" pitchFamily="18" charset="0"/>
              </a:rPr>
              <a:t>Questions</a:t>
            </a:r>
          </a:p>
          <a:p>
            <a:pPr marL="457200" indent="-457200">
              <a:buFont typeface="+mj-lt"/>
              <a:buAutoNum type="arabicPeriod"/>
            </a:pPr>
            <a:r>
              <a:rPr lang="en-GB" altLang="en-US" sz="2000" b="0" dirty="0">
                <a:latin typeface="Georgia" panose="02040502050405020303" pitchFamily="18" charset="0"/>
              </a:rPr>
              <a:t>Exercise</a:t>
            </a:r>
          </a:p>
          <a:p>
            <a:pPr marL="457200" indent="-457200">
              <a:buFont typeface="+mj-lt"/>
              <a:buAutoNum type="arabicPeriod"/>
            </a:pPr>
            <a:endParaRPr lang="en-GB" altLang="en-US" sz="2000" b="0" dirty="0">
              <a:latin typeface="Georgia" panose="02040502050405020303" pitchFamily="18" charset="0"/>
            </a:endParaRPr>
          </a:p>
          <a:p>
            <a:pPr marL="457200" indent="-457200">
              <a:buFont typeface="+mj-lt"/>
              <a:buAutoNum type="arabicPeriod"/>
            </a:pPr>
            <a:endParaRPr lang="en-GB" altLang="en-US" sz="2000" b="0" dirty="0">
              <a:latin typeface="Georgia" panose="02040502050405020303" pitchFamily="18" charset="0"/>
            </a:endParaRPr>
          </a:p>
          <a:p>
            <a:pPr marL="457200" indent="-457200">
              <a:buFont typeface="+mj-lt"/>
              <a:buAutoNum type="arabicPeriod"/>
            </a:pPr>
            <a:endParaRPr lang="en-GB" altLang="en-US" sz="2000" b="0" dirty="0">
              <a:latin typeface="Georgia" panose="02040502050405020303" pitchFamily="18" charset="0"/>
            </a:endParaRPr>
          </a:p>
          <a:p>
            <a:pPr marL="457200" indent="-457200">
              <a:buFont typeface="+mj-lt"/>
              <a:buAutoNum type="arabicPeriod"/>
            </a:pPr>
            <a:endParaRPr lang="en-GB" altLang="en-US" sz="2000" b="0" dirty="0">
              <a:latin typeface="Georgia" panose="02040502050405020303" pitchFamily="18" charset="0"/>
            </a:endParaRPr>
          </a:p>
          <a:p>
            <a:pPr marL="457200" indent="-457200">
              <a:buFont typeface="+mj-lt"/>
              <a:buAutoNum type="arabicPeriod"/>
            </a:pPr>
            <a:endParaRPr lang="en-GB" altLang="en-US" sz="2000" b="0" dirty="0">
              <a:latin typeface="Georgia" panose="02040502050405020303" pitchFamily="18" charset="0"/>
            </a:endParaRPr>
          </a:p>
          <a:p>
            <a:pPr marL="457200" indent="-457200">
              <a:buFont typeface="+mj-lt"/>
              <a:buAutoNum type="arabicPeriod"/>
            </a:pPr>
            <a:endParaRPr lang="en-GB" altLang="en-US" sz="2000" b="0" dirty="0">
              <a:latin typeface="Georgia" panose="02040502050405020303" pitchFamily="18" charset="0"/>
            </a:endParaRPr>
          </a:p>
          <a:p>
            <a:endParaRPr lang="en-GB" altLang="en-US" sz="1200" b="0" dirty="0">
              <a:latin typeface="Georgia" panose="02040502050405020303" pitchFamily="18" charset="0"/>
            </a:endParaRPr>
          </a:p>
          <a:p>
            <a:endParaRPr lang="en-GB" altLang="en-US" sz="1200" b="0" dirty="0">
              <a:latin typeface="Georgia" panose="02040502050405020303" pitchFamily="18" charset="0"/>
            </a:endParaRPr>
          </a:p>
          <a:p>
            <a:endParaRPr lang="en-US" altLang="en-US" dirty="0"/>
          </a:p>
          <a:p>
            <a:endParaRPr lang="en-US" altLang="en-US" dirty="0"/>
          </a:p>
        </p:txBody>
      </p:sp>
      <p:sp>
        <p:nvSpPr>
          <p:cNvPr id="2" name="Title 4">
            <a:extLst>
              <a:ext uri="{FF2B5EF4-FFF2-40B4-BE49-F238E27FC236}">
                <a16:creationId xmlns:a16="http://schemas.microsoft.com/office/drawing/2014/main" id="{E5848EAD-D2B4-79F2-5148-2F3AE6DF97E9}"/>
              </a:ext>
            </a:extLst>
          </p:cNvPr>
          <p:cNvSpPr>
            <a:spLocks noGrp="1"/>
          </p:cNvSpPr>
          <p:nvPr>
            <p:ph type="title"/>
          </p:nvPr>
        </p:nvSpPr>
        <p:spPr>
          <a:xfrm>
            <a:off x="479425" y="260350"/>
            <a:ext cx="8424863" cy="792163"/>
          </a:xfrm>
        </p:spPr>
        <p:txBody>
          <a:bodyPr/>
          <a:lstStyle/>
          <a:p>
            <a:r>
              <a:rPr lang="en-US" altLang="en-US" sz="3200" b="1" dirty="0"/>
              <a:t>Agenda</a:t>
            </a:r>
          </a:p>
        </p:txBody>
      </p:sp>
    </p:spTree>
    <p:extLst>
      <p:ext uri="{BB962C8B-B14F-4D97-AF65-F5344CB8AC3E}">
        <p14:creationId xmlns:p14="http://schemas.microsoft.com/office/powerpoint/2010/main" val="18603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Footer Placeholder 1">
            <a:extLst>
              <a:ext uri="{FF2B5EF4-FFF2-40B4-BE49-F238E27FC236}">
                <a16:creationId xmlns:a16="http://schemas.microsoft.com/office/drawing/2014/main" id="{76A43ABE-7E0B-DF34-07A7-1DA41B76BB9F}"/>
              </a:ext>
            </a:extLst>
          </p:cNvPr>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GB" altLang="en-US" dirty="0">
                <a:solidFill>
                  <a:schemeClr val="bg1"/>
                </a:solidFill>
              </a:rPr>
              <a:t>Chatham House  |  The Royal Institute of International Affairs </a:t>
            </a:r>
          </a:p>
        </p:txBody>
      </p:sp>
      <p:sp>
        <p:nvSpPr>
          <p:cNvPr id="84995" name="Slide Number Placeholder 2">
            <a:extLst>
              <a:ext uri="{FF2B5EF4-FFF2-40B4-BE49-F238E27FC236}">
                <a16:creationId xmlns:a16="http://schemas.microsoft.com/office/drawing/2014/main" id="{C7A038BA-342D-BBED-99F0-028A3D207D1C}"/>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27F4C535-DFF0-452A-AD03-4B3A6668C43F}" type="slidenum">
              <a:rPr lang="en-GB" altLang="en-US">
                <a:solidFill>
                  <a:schemeClr val="bg1"/>
                </a:solidFill>
              </a:rPr>
              <a:pPr/>
              <a:t>3</a:t>
            </a:fld>
            <a:endParaRPr lang="en-GB" altLang="en-US" dirty="0">
              <a:solidFill>
                <a:schemeClr val="bg1"/>
              </a:solidFill>
            </a:endParaRPr>
          </a:p>
        </p:txBody>
      </p:sp>
      <p:sp>
        <p:nvSpPr>
          <p:cNvPr id="84996" name="Text Placeholder 3">
            <a:extLst>
              <a:ext uri="{FF2B5EF4-FFF2-40B4-BE49-F238E27FC236}">
                <a16:creationId xmlns:a16="http://schemas.microsoft.com/office/drawing/2014/main" id="{F5D6794C-EEDF-7776-C9E3-F5789C553C0F}"/>
              </a:ext>
            </a:extLst>
          </p:cNvPr>
          <p:cNvSpPr>
            <a:spLocks noGrp="1"/>
          </p:cNvSpPr>
          <p:nvPr>
            <p:ph type="body" sz="quarter" idx="12"/>
          </p:nvPr>
        </p:nvSpPr>
        <p:spPr>
          <a:xfrm>
            <a:off x="479425" y="1665374"/>
            <a:ext cx="5400551" cy="3527251"/>
          </a:xfrm>
        </p:spPr>
        <p:txBody>
          <a:bodyPr/>
          <a:lstStyle/>
          <a:p>
            <a:pPr marL="457200" indent="-457200">
              <a:buFont typeface="Arial" panose="020B0604020202020204" pitchFamily="34" charset="0"/>
              <a:buChar char="•"/>
            </a:pPr>
            <a:r>
              <a:rPr lang="en-GB" altLang="en-US" sz="2000" b="0" dirty="0">
                <a:latin typeface="Georgia" panose="02040502050405020303" pitchFamily="18" charset="0"/>
              </a:rPr>
              <a:t>Independent international affairs think tank – Independent Thinking</a:t>
            </a:r>
          </a:p>
          <a:p>
            <a:pPr marL="457200" indent="-457200">
              <a:buFont typeface="Arial" panose="020B0604020202020204" pitchFamily="34" charset="0"/>
              <a:buChar char="•"/>
            </a:pPr>
            <a:r>
              <a:rPr lang="en-GB" altLang="en-US" sz="2000" b="0" dirty="0">
                <a:latin typeface="Georgia" panose="02040502050405020303" pitchFamily="18" charset="0"/>
              </a:rPr>
              <a:t>Founded in 1920</a:t>
            </a:r>
          </a:p>
          <a:p>
            <a:pPr marL="457200" indent="-457200">
              <a:buFont typeface="Arial" panose="020B0604020202020204" pitchFamily="34" charset="0"/>
              <a:buChar char="•"/>
            </a:pPr>
            <a:r>
              <a:rPr lang="en-GB" altLang="en-US" sz="2000" b="0" dirty="0">
                <a:latin typeface="Georgia" panose="02040502050405020303" pitchFamily="18" charset="0"/>
              </a:rPr>
              <a:t>Chatham House rule</a:t>
            </a:r>
          </a:p>
          <a:p>
            <a:pPr marL="457200" indent="-457200">
              <a:buFont typeface="Arial" panose="020B0604020202020204" pitchFamily="34" charset="0"/>
              <a:buChar char="•"/>
            </a:pPr>
            <a:r>
              <a:rPr lang="en-GB" altLang="en-US" sz="2000" b="0" dirty="0">
                <a:latin typeface="Georgia" panose="02040502050405020303" pitchFamily="18" charset="0"/>
              </a:rPr>
              <a:t>Events and convening, dialogue, research and analysis, empowering next generation</a:t>
            </a:r>
          </a:p>
          <a:p>
            <a:pPr marL="457200" indent="-457200">
              <a:buFont typeface="Arial" panose="020B0604020202020204" pitchFamily="34" charset="0"/>
              <a:buChar char="•"/>
            </a:pPr>
            <a:r>
              <a:rPr lang="en-GB" altLang="en-US" sz="2000" b="0" dirty="0">
                <a:latin typeface="Georgia" panose="02040502050405020303" pitchFamily="18" charset="0"/>
              </a:rPr>
              <a:t>15 thematic and geographic programmes and teams</a:t>
            </a:r>
          </a:p>
          <a:p>
            <a:pPr marL="457200" indent="-457200">
              <a:buFont typeface="Arial" panose="020B0604020202020204" pitchFamily="34" charset="0"/>
              <a:buChar char="•"/>
            </a:pPr>
            <a:r>
              <a:rPr lang="en-GB" altLang="en-US" sz="2000" b="0" dirty="0">
                <a:latin typeface="Georgia" panose="02040502050405020303" pitchFamily="18" charset="0"/>
              </a:rPr>
              <a:t>Membership model</a:t>
            </a:r>
          </a:p>
          <a:p>
            <a:pPr marL="457200" indent="-457200">
              <a:buFont typeface="+mj-lt"/>
              <a:buAutoNum type="arabicPeriod"/>
            </a:pPr>
            <a:endParaRPr lang="en-GB" altLang="en-US" sz="2000" b="0" dirty="0">
              <a:latin typeface="Georgia" panose="02040502050405020303" pitchFamily="18" charset="0"/>
            </a:endParaRPr>
          </a:p>
          <a:p>
            <a:endParaRPr lang="en-GB" altLang="en-US" sz="2000" b="0" dirty="0">
              <a:latin typeface="Georgia" panose="02040502050405020303" pitchFamily="18" charset="0"/>
            </a:endParaRPr>
          </a:p>
          <a:p>
            <a:pPr marL="457200" indent="-457200">
              <a:buFont typeface="+mj-lt"/>
              <a:buAutoNum type="arabicPeriod"/>
            </a:pPr>
            <a:endParaRPr lang="en-GB" altLang="en-US" sz="2000" b="0" dirty="0">
              <a:latin typeface="Georgia" panose="02040502050405020303" pitchFamily="18" charset="0"/>
            </a:endParaRPr>
          </a:p>
          <a:p>
            <a:pPr marL="457200" indent="-457200">
              <a:buFont typeface="+mj-lt"/>
              <a:buAutoNum type="arabicPeriod"/>
            </a:pPr>
            <a:endParaRPr lang="en-GB" altLang="en-US" sz="2000" b="0" dirty="0">
              <a:latin typeface="Georgia" panose="02040502050405020303" pitchFamily="18" charset="0"/>
            </a:endParaRPr>
          </a:p>
          <a:p>
            <a:pPr marL="457200" indent="-457200">
              <a:buFont typeface="+mj-lt"/>
              <a:buAutoNum type="arabicPeriod"/>
            </a:pPr>
            <a:endParaRPr lang="en-GB" altLang="en-US" sz="2000" b="0" dirty="0">
              <a:latin typeface="Georgia" panose="02040502050405020303" pitchFamily="18" charset="0"/>
            </a:endParaRPr>
          </a:p>
          <a:p>
            <a:pPr marL="457200" indent="-457200">
              <a:buFont typeface="+mj-lt"/>
              <a:buAutoNum type="arabicPeriod"/>
            </a:pPr>
            <a:endParaRPr lang="en-GB" altLang="en-US" sz="2000" b="0" dirty="0">
              <a:latin typeface="Georgia" panose="02040502050405020303" pitchFamily="18" charset="0"/>
            </a:endParaRPr>
          </a:p>
          <a:p>
            <a:pPr marL="457200" indent="-457200">
              <a:buFont typeface="+mj-lt"/>
              <a:buAutoNum type="arabicPeriod"/>
            </a:pPr>
            <a:endParaRPr lang="en-GB" altLang="en-US" sz="2000" b="0" dirty="0">
              <a:latin typeface="Georgia" panose="02040502050405020303" pitchFamily="18" charset="0"/>
            </a:endParaRPr>
          </a:p>
          <a:p>
            <a:endParaRPr lang="en-GB" altLang="en-US" sz="1200" b="0" dirty="0">
              <a:latin typeface="Georgia" panose="02040502050405020303" pitchFamily="18" charset="0"/>
            </a:endParaRPr>
          </a:p>
          <a:p>
            <a:endParaRPr lang="en-GB" altLang="en-US" sz="1200" b="0" dirty="0">
              <a:latin typeface="Georgia" panose="02040502050405020303" pitchFamily="18" charset="0"/>
            </a:endParaRPr>
          </a:p>
          <a:p>
            <a:endParaRPr lang="en-GB" altLang="en-US" sz="1200" b="0" dirty="0">
              <a:latin typeface="Georgia" panose="02040502050405020303" pitchFamily="18" charset="0"/>
            </a:endParaRPr>
          </a:p>
          <a:p>
            <a:endParaRPr lang="en-GB" altLang="en-US" sz="1200" b="0" dirty="0">
              <a:latin typeface="Georgia" panose="02040502050405020303" pitchFamily="18" charset="0"/>
            </a:endParaRPr>
          </a:p>
          <a:p>
            <a:endParaRPr lang="en-US" altLang="en-US" dirty="0"/>
          </a:p>
          <a:p>
            <a:endParaRPr lang="en-US" altLang="en-US" dirty="0"/>
          </a:p>
        </p:txBody>
      </p:sp>
      <p:sp>
        <p:nvSpPr>
          <p:cNvPr id="2" name="Title 4">
            <a:extLst>
              <a:ext uri="{FF2B5EF4-FFF2-40B4-BE49-F238E27FC236}">
                <a16:creationId xmlns:a16="http://schemas.microsoft.com/office/drawing/2014/main" id="{E5848EAD-D2B4-79F2-5148-2F3AE6DF97E9}"/>
              </a:ext>
            </a:extLst>
          </p:cNvPr>
          <p:cNvSpPr>
            <a:spLocks noGrp="1"/>
          </p:cNvSpPr>
          <p:nvPr>
            <p:ph type="title"/>
          </p:nvPr>
        </p:nvSpPr>
        <p:spPr>
          <a:xfrm>
            <a:off x="479425" y="260350"/>
            <a:ext cx="8424863" cy="792163"/>
          </a:xfrm>
        </p:spPr>
        <p:txBody>
          <a:bodyPr/>
          <a:lstStyle/>
          <a:p>
            <a:r>
              <a:rPr lang="en-US" altLang="en-US" sz="3200" b="1" dirty="0"/>
              <a:t>Chatham House</a:t>
            </a:r>
          </a:p>
        </p:txBody>
      </p:sp>
      <p:pic>
        <p:nvPicPr>
          <p:cNvPr id="1026" name="Picture 2">
            <a:extLst>
              <a:ext uri="{FF2B5EF4-FFF2-40B4-BE49-F238E27FC236}">
                <a16:creationId xmlns:a16="http://schemas.microsoft.com/office/drawing/2014/main" id="{5AF38768-8FE5-6A1E-692F-A87D505D9B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6518" y="1769677"/>
            <a:ext cx="5251524" cy="295641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1B35970-85A3-B697-D64A-715A917AD9EB}"/>
              </a:ext>
            </a:extLst>
          </p:cNvPr>
          <p:cNvSpPr txBox="1"/>
          <p:nvPr/>
        </p:nvSpPr>
        <p:spPr>
          <a:xfrm>
            <a:off x="623392" y="5405155"/>
            <a:ext cx="10834650" cy="369332"/>
          </a:xfrm>
          <a:prstGeom prst="rect">
            <a:avLst/>
          </a:prstGeom>
          <a:noFill/>
        </p:spPr>
        <p:txBody>
          <a:bodyPr wrap="square">
            <a:spAutoFit/>
          </a:bodyPr>
          <a:lstStyle/>
          <a:p>
            <a:r>
              <a:rPr lang="en-US" altLang="en-US" b="0" i="1" dirty="0">
                <a:solidFill>
                  <a:schemeClr val="bg1"/>
                </a:solidFill>
                <a:latin typeface="Georgia" panose="02040502050405020303" pitchFamily="18" charset="0"/>
              </a:rPr>
              <a:t>‘Our mission is to help governments and societies build a sustainably secure, prosperous and just world’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Footer Placeholder 1">
            <a:extLst>
              <a:ext uri="{FF2B5EF4-FFF2-40B4-BE49-F238E27FC236}">
                <a16:creationId xmlns:a16="http://schemas.microsoft.com/office/drawing/2014/main" id="{76A43ABE-7E0B-DF34-07A7-1DA41B76BB9F}"/>
              </a:ext>
            </a:extLst>
          </p:cNvPr>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GB" altLang="en-US" dirty="0">
                <a:solidFill>
                  <a:schemeClr val="bg1"/>
                </a:solidFill>
              </a:rPr>
              <a:t>Chatham House  |  The Royal Institute of International Affairs </a:t>
            </a:r>
          </a:p>
        </p:txBody>
      </p:sp>
      <p:sp>
        <p:nvSpPr>
          <p:cNvPr id="84995" name="Slide Number Placeholder 2">
            <a:extLst>
              <a:ext uri="{FF2B5EF4-FFF2-40B4-BE49-F238E27FC236}">
                <a16:creationId xmlns:a16="http://schemas.microsoft.com/office/drawing/2014/main" id="{C7A038BA-342D-BBED-99F0-028A3D207D1C}"/>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27F4C535-DFF0-452A-AD03-4B3A6668C43F}" type="slidenum">
              <a:rPr lang="en-GB" altLang="en-US">
                <a:solidFill>
                  <a:schemeClr val="bg1"/>
                </a:solidFill>
              </a:rPr>
              <a:pPr/>
              <a:t>4</a:t>
            </a:fld>
            <a:endParaRPr lang="en-GB" altLang="en-US" dirty="0">
              <a:solidFill>
                <a:schemeClr val="bg1"/>
              </a:solidFill>
            </a:endParaRPr>
          </a:p>
        </p:txBody>
      </p:sp>
      <p:sp>
        <p:nvSpPr>
          <p:cNvPr id="84997" name="Title 4">
            <a:extLst>
              <a:ext uri="{FF2B5EF4-FFF2-40B4-BE49-F238E27FC236}">
                <a16:creationId xmlns:a16="http://schemas.microsoft.com/office/drawing/2014/main" id="{4D292BA2-634B-FF2C-D292-0748AA649207}"/>
              </a:ext>
            </a:extLst>
          </p:cNvPr>
          <p:cNvSpPr>
            <a:spLocks noGrp="1"/>
          </p:cNvSpPr>
          <p:nvPr>
            <p:ph type="title"/>
          </p:nvPr>
        </p:nvSpPr>
        <p:spPr>
          <a:xfrm>
            <a:off x="479425" y="260350"/>
            <a:ext cx="8424863" cy="792163"/>
          </a:xfrm>
        </p:spPr>
        <p:txBody>
          <a:bodyPr/>
          <a:lstStyle/>
          <a:p>
            <a:r>
              <a:rPr lang="en-US" altLang="en-US" sz="3200" b="1" dirty="0"/>
              <a:t>Communications outputs</a:t>
            </a:r>
          </a:p>
        </p:txBody>
      </p:sp>
      <p:sp>
        <p:nvSpPr>
          <p:cNvPr id="2" name="Rectangle 1">
            <a:extLst>
              <a:ext uri="{FF2B5EF4-FFF2-40B4-BE49-F238E27FC236}">
                <a16:creationId xmlns:a16="http://schemas.microsoft.com/office/drawing/2014/main" id="{63EE694B-B64F-E92A-96A5-5FD032423FFA}"/>
              </a:ext>
            </a:extLst>
          </p:cNvPr>
          <p:cNvSpPr/>
          <p:nvPr/>
        </p:nvSpPr>
        <p:spPr>
          <a:xfrm>
            <a:off x="839416" y="1677071"/>
            <a:ext cx="2448272" cy="19804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a:p>
            <a:pPr algn="ctr"/>
            <a:endParaRPr lang="en-GB" b="1" dirty="0"/>
          </a:p>
          <a:p>
            <a:pPr algn="ctr"/>
            <a:endParaRPr lang="en-GB" b="1" dirty="0"/>
          </a:p>
          <a:p>
            <a:pPr algn="ctr"/>
            <a:r>
              <a:rPr lang="en-GB" b="1" dirty="0"/>
              <a:t>59 publications</a:t>
            </a:r>
          </a:p>
          <a:p>
            <a:pPr algn="ctr"/>
            <a:r>
              <a:rPr lang="en-GB" b="1" dirty="0"/>
              <a:t>+ 21 meeting summaries</a:t>
            </a:r>
          </a:p>
        </p:txBody>
      </p:sp>
      <p:sp>
        <p:nvSpPr>
          <p:cNvPr id="3" name="Rectangle 2">
            <a:extLst>
              <a:ext uri="{FF2B5EF4-FFF2-40B4-BE49-F238E27FC236}">
                <a16:creationId xmlns:a16="http://schemas.microsoft.com/office/drawing/2014/main" id="{9C9208F7-CA69-17A8-D644-FF355351A677}"/>
              </a:ext>
            </a:extLst>
          </p:cNvPr>
          <p:cNvSpPr/>
          <p:nvPr/>
        </p:nvSpPr>
        <p:spPr>
          <a:xfrm>
            <a:off x="3496847" y="1675607"/>
            <a:ext cx="2448272" cy="19943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a:p>
            <a:pPr algn="ctr"/>
            <a:endParaRPr lang="en-GB" b="1" dirty="0"/>
          </a:p>
          <a:p>
            <a:pPr algn="ctr"/>
            <a:endParaRPr lang="en-GB" b="1" dirty="0"/>
          </a:p>
          <a:p>
            <a:pPr algn="ctr"/>
            <a:r>
              <a:rPr lang="en-GB" b="1" dirty="0"/>
              <a:t>273 pieces of digital written content</a:t>
            </a:r>
          </a:p>
        </p:txBody>
      </p:sp>
      <p:sp>
        <p:nvSpPr>
          <p:cNvPr id="4" name="Rectangle 3">
            <a:extLst>
              <a:ext uri="{FF2B5EF4-FFF2-40B4-BE49-F238E27FC236}">
                <a16:creationId xmlns:a16="http://schemas.microsoft.com/office/drawing/2014/main" id="{9076A199-965C-E234-8BF5-FFEF3D3F694A}"/>
              </a:ext>
            </a:extLst>
          </p:cNvPr>
          <p:cNvSpPr/>
          <p:nvPr/>
        </p:nvSpPr>
        <p:spPr>
          <a:xfrm>
            <a:off x="6154278" y="1668123"/>
            <a:ext cx="2448272" cy="201436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a:p>
            <a:pPr algn="ctr"/>
            <a:endParaRPr lang="en-GB" b="1" dirty="0"/>
          </a:p>
          <a:p>
            <a:pPr algn="ctr"/>
            <a:endParaRPr lang="en-GB" b="1" dirty="0"/>
          </a:p>
          <a:p>
            <a:pPr algn="ctr"/>
            <a:r>
              <a:rPr lang="en-GB" b="1" dirty="0"/>
              <a:t>56 podcasts</a:t>
            </a:r>
          </a:p>
        </p:txBody>
      </p:sp>
      <p:sp>
        <p:nvSpPr>
          <p:cNvPr id="5" name="Rectangle 4">
            <a:extLst>
              <a:ext uri="{FF2B5EF4-FFF2-40B4-BE49-F238E27FC236}">
                <a16:creationId xmlns:a16="http://schemas.microsoft.com/office/drawing/2014/main" id="{6DBE9394-4393-3069-F309-611DE08EBA76}"/>
              </a:ext>
            </a:extLst>
          </p:cNvPr>
          <p:cNvSpPr/>
          <p:nvPr/>
        </p:nvSpPr>
        <p:spPr>
          <a:xfrm>
            <a:off x="6167910" y="3861048"/>
            <a:ext cx="2448272" cy="1951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a:p>
            <a:pPr algn="ctr"/>
            <a:endParaRPr lang="en-GB" b="1" dirty="0"/>
          </a:p>
          <a:p>
            <a:pPr algn="ctr"/>
            <a:endParaRPr lang="en-GB" b="1" dirty="0"/>
          </a:p>
          <a:p>
            <a:pPr algn="ctr"/>
            <a:r>
              <a:rPr lang="en-GB" b="1" dirty="0"/>
              <a:t>232 videos</a:t>
            </a:r>
          </a:p>
          <a:p>
            <a:pPr algn="ctr"/>
            <a:r>
              <a:rPr lang="en-GB" b="1" dirty="0"/>
              <a:t>+168 not publicly disseminated </a:t>
            </a:r>
          </a:p>
        </p:txBody>
      </p:sp>
      <p:sp>
        <p:nvSpPr>
          <p:cNvPr id="6" name="Rectangle 5">
            <a:extLst>
              <a:ext uri="{FF2B5EF4-FFF2-40B4-BE49-F238E27FC236}">
                <a16:creationId xmlns:a16="http://schemas.microsoft.com/office/drawing/2014/main" id="{36EC9CC0-6C83-BF34-FFE5-6F35CF5675EE}"/>
              </a:ext>
            </a:extLst>
          </p:cNvPr>
          <p:cNvSpPr/>
          <p:nvPr/>
        </p:nvSpPr>
        <p:spPr>
          <a:xfrm>
            <a:off x="839416" y="3861048"/>
            <a:ext cx="2448272" cy="1951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a:p>
            <a:pPr algn="ctr"/>
            <a:endParaRPr lang="en-GB" b="1" dirty="0"/>
          </a:p>
          <a:p>
            <a:pPr algn="ctr"/>
            <a:endParaRPr lang="en-GB" b="1" dirty="0"/>
          </a:p>
          <a:p>
            <a:pPr algn="ctr"/>
            <a:r>
              <a:rPr lang="en-GB" b="1" dirty="0"/>
              <a:t>44,292 media mentions</a:t>
            </a:r>
          </a:p>
        </p:txBody>
      </p:sp>
      <p:sp>
        <p:nvSpPr>
          <p:cNvPr id="7" name="Rectangle 6">
            <a:extLst>
              <a:ext uri="{FF2B5EF4-FFF2-40B4-BE49-F238E27FC236}">
                <a16:creationId xmlns:a16="http://schemas.microsoft.com/office/drawing/2014/main" id="{1D43016B-8135-B442-D85D-F7B9E7A81936}"/>
              </a:ext>
            </a:extLst>
          </p:cNvPr>
          <p:cNvSpPr/>
          <p:nvPr/>
        </p:nvSpPr>
        <p:spPr>
          <a:xfrm>
            <a:off x="3503663" y="3861048"/>
            <a:ext cx="2448272" cy="19516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highlight>
                <a:srgbClr val="FFFF00"/>
              </a:highlight>
            </a:endParaRPr>
          </a:p>
          <a:p>
            <a:pPr algn="ctr"/>
            <a:endParaRPr lang="en-GB" b="1" dirty="0">
              <a:highlight>
                <a:srgbClr val="FFFF00"/>
              </a:highlight>
            </a:endParaRPr>
          </a:p>
          <a:p>
            <a:pPr algn="ctr"/>
            <a:endParaRPr lang="en-GB" b="1" dirty="0">
              <a:highlight>
                <a:srgbClr val="FFFF00"/>
              </a:highlight>
            </a:endParaRPr>
          </a:p>
          <a:p>
            <a:pPr algn="ctr"/>
            <a:r>
              <a:rPr lang="en-GB" b="1" dirty="0"/>
              <a:t>1,078 marketing emails</a:t>
            </a:r>
          </a:p>
        </p:txBody>
      </p:sp>
      <p:sp>
        <p:nvSpPr>
          <p:cNvPr id="8" name="Rectangle 7">
            <a:extLst>
              <a:ext uri="{FF2B5EF4-FFF2-40B4-BE49-F238E27FC236}">
                <a16:creationId xmlns:a16="http://schemas.microsoft.com/office/drawing/2014/main" id="{36017E4F-A74D-2FC2-42D7-F31A6E474D39}"/>
              </a:ext>
            </a:extLst>
          </p:cNvPr>
          <p:cNvSpPr/>
          <p:nvPr/>
        </p:nvSpPr>
        <p:spPr>
          <a:xfrm>
            <a:off x="8811709" y="1668123"/>
            <a:ext cx="2448272" cy="2014368"/>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a:p>
            <a:pPr algn="ctr"/>
            <a:endParaRPr lang="en-GB" b="1" dirty="0"/>
          </a:p>
          <a:p>
            <a:pPr algn="ctr"/>
            <a:r>
              <a:rPr lang="en-GB" b="1" dirty="0"/>
              <a:t>6 issues of </a:t>
            </a:r>
          </a:p>
          <a:p>
            <a:pPr algn="ctr"/>
            <a:r>
              <a:rPr lang="en-GB" b="1" dirty="0"/>
              <a:t>The World Today</a:t>
            </a:r>
          </a:p>
          <a:p>
            <a:pPr algn="ctr"/>
            <a:r>
              <a:rPr lang="en-GB" sz="1200" b="1" dirty="0"/>
              <a:t>+ digital content</a:t>
            </a:r>
          </a:p>
        </p:txBody>
      </p:sp>
      <p:sp>
        <p:nvSpPr>
          <p:cNvPr id="9" name="Rectangle 8">
            <a:extLst>
              <a:ext uri="{FF2B5EF4-FFF2-40B4-BE49-F238E27FC236}">
                <a16:creationId xmlns:a16="http://schemas.microsoft.com/office/drawing/2014/main" id="{081CCB77-FECD-6ED8-F88B-5FFB4628D0E8}"/>
              </a:ext>
            </a:extLst>
          </p:cNvPr>
          <p:cNvSpPr/>
          <p:nvPr/>
        </p:nvSpPr>
        <p:spPr>
          <a:xfrm>
            <a:off x="8832157" y="3834368"/>
            <a:ext cx="2448272" cy="197834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dirty="0"/>
          </a:p>
          <a:p>
            <a:pPr algn="ctr"/>
            <a:r>
              <a:rPr lang="en-GB" b="1" dirty="0"/>
              <a:t>6 issues of International Affairs</a:t>
            </a:r>
          </a:p>
          <a:p>
            <a:pPr algn="ctr"/>
            <a:r>
              <a:rPr lang="en-GB" sz="1200" b="1" dirty="0"/>
              <a:t>+ digital content, events</a:t>
            </a:r>
          </a:p>
        </p:txBody>
      </p:sp>
      <p:sp>
        <p:nvSpPr>
          <p:cNvPr id="10" name="Text Placeholder 9">
            <a:extLst>
              <a:ext uri="{FF2B5EF4-FFF2-40B4-BE49-F238E27FC236}">
                <a16:creationId xmlns:a16="http://schemas.microsoft.com/office/drawing/2014/main" id="{37960D51-679E-34B6-B5FB-A638B75EB259}"/>
              </a:ext>
            </a:extLst>
          </p:cNvPr>
          <p:cNvSpPr>
            <a:spLocks noGrp="1"/>
          </p:cNvSpPr>
          <p:nvPr>
            <p:ph type="body" sz="quarter" idx="12"/>
          </p:nvPr>
        </p:nvSpPr>
        <p:spPr>
          <a:xfrm>
            <a:off x="839416" y="1256047"/>
            <a:ext cx="8064871" cy="421023"/>
          </a:xfrm>
        </p:spPr>
        <p:txBody>
          <a:bodyPr/>
          <a:lstStyle/>
          <a:p>
            <a:r>
              <a:rPr lang="en-GB" sz="2400" dirty="0"/>
              <a:t>FY 2021-2022</a:t>
            </a:r>
          </a:p>
        </p:txBody>
      </p:sp>
      <p:pic>
        <p:nvPicPr>
          <p:cNvPr id="12" name="Graphic 11" descr="Open book outline">
            <a:extLst>
              <a:ext uri="{FF2B5EF4-FFF2-40B4-BE49-F238E27FC236}">
                <a16:creationId xmlns:a16="http://schemas.microsoft.com/office/drawing/2014/main" id="{5DC23402-E093-DF46-9701-B1410BCFAA2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546920" y="1705849"/>
            <a:ext cx="1033264" cy="1033264"/>
          </a:xfrm>
          <a:prstGeom prst="rect">
            <a:avLst/>
          </a:prstGeom>
        </p:spPr>
      </p:pic>
      <p:pic>
        <p:nvPicPr>
          <p:cNvPr id="14" name="Graphic 13" descr="Blog outline">
            <a:extLst>
              <a:ext uri="{FF2B5EF4-FFF2-40B4-BE49-F238E27FC236}">
                <a16:creationId xmlns:a16="http://schemas.microsoft.com/office/drawing/2014/main" id="{EFBE3F3B-965F-1E2C-B09D-232C47FFE3A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285138" y="1668123"/>
            <a:ext cx="1008112" cy="1008112"/>
          </a:xfrm>
          <a:prstGeom prst="rect">
            <a:avLst/>
          </a:prstGeom>
        </p:spPr>
      </p:pic>
      <p:pic>
        <p:nvPicPr>
          <p:cNvPr id="16" name="Graphic 15" descr="Podcast outline">
            <a:extLst>
              <a:ext uri="{FF2B5EF4-FFF2-40B4-BE49-F238E27FC236}">
                <a16:creationId xmlns:a16="http://schemas.microsoft.com/office/drawing/2014/main" id="{7E27D16C-A69C-4487-DE6E-B36D4F30E52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853343" y="1782851"/>
            <a:ext cx="1019660" cy="1019660"/>
          </a:xfrm>
          <a:prstGeom prst="rect">
            <a:avLst/>
          </a:prstGeom>
        </p:spPr>
      </p:pic>
      <p:pic>
        <p:nvPicPr>
          <p:cNvPr id="18" name="Graphic 17" descr="Presentation with media outline">
            <a:extLst>
              <a:ext uri="{FF2B5EF4-FFF2-40B4-BE49-F238E27FC236}">
                <a16:creationId xmlns:a16="http://schemas.microsoft.com/office/drawing/2014/main" id="{4E0F3F3E-7A22-225D-1B2C-61857B36143D}"/>
              </a:ext>
            </a:extLst>
          </p:cNvPr>
          <p:cNvPicPr>
            <a:picLocks noChangeAspect="1"/>
          </p:cNvPicPr>
          <p:nvPr/>
        </p:nvPicPr>
        <p:blipFill rotWithShape="1">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t="14169" b="33491"/>
          <a:stretch/>
        </p:blipFill>
        <p:spPr>
          <a:xfrm>
            <a:off x="6744072" y="3974064"/>
            <a:ext cx="1238203" cy="648073"/>
          </a:xfrm>
          <a:prstGeom prst="rect">
            <a:avLst/>
          </a:prstGeom>
        </p:spPr>
      </p:pic>
      <p:pic>
        <p:nvPicPr>
          <p:cNvPr id="20" name="Graphic 19" descr="Newspaper outline">
            <a:extLst>
              <a:ext uri="{FF2B5EF4-FFF2-40B4-BE49-F238E27FC236}">
                <a16:creationId xmlns:a16="http://schemas.microsoft.com/office/drawing/2014/main" id="{64CE7E75-51BF-4546-A87C-CB0678D2AA0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518286" y="3834367"/>
            <a:ext cx="1061897" cy="1061897"/>
          </a:xfrm>
          <a:prstGeom prst="rect">
            <a:avLst/>
          </a:prstGeom>
        </p:spPr>
      </p:pic>
      <p:pic>
        <p:nvPicPr>
          <p:cNvPr id="22" name="Graphic 21" descr="Email outline">
            <a:extLst>
              <a:ext uri="{FF2B5EF4-FFF2-40B4-BE49-F238E27FC236}">
                <a16:creationId xmlns:a16="http://schemas.microsoft.com/office/drawing/2014/main" id="{A8DEEE16-C25A-1CCD-9E7B-597A392E31D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243079" y="3902848"/>
            <a:ext cx="1000980" cy="1000980"/>
          </a:xfrm>
          <a:prstGeom prst="rect">
            <a:avLst/>
          </a:prstGeom>
        </p:spPr>
      </p:pic>
      <p:pic>
        <p:nvPicPr>
          <p:cNvPr id="1026" name="Picture 2" descr="International Affairs | Oxford Academic">
            <a:extLst>
              <a:ext uri="{FF2B5EF4-FFF2-40B4-BE49-F238E27FC236}">
                <a16:creationId xmlns:a16="http://schemas.microsoft.com/office/drawing/2014/main" id="{F9133229-2AB2-F5C0-3BDB-557708A676B9}"/>
              </a:ext>
            </a:extLst>
          </p:cNvPr>
          <p:cNvPicPr>
            <a:picLocks noChangeAspect="1" noChangeArrowheads="1"/>
          </p:cNvPicPr>
          <p:nvPr/>
        </p:nvPicPr>
        <p:blipFill rotWithShape="1">
          <a:blip r:embed="rId14">
            <a:clrChange>
              <a:clrFrom>
                <a:srgbClr val="000000"/>
              </a:clrFrom>
              <a:clrTo>
                <a:srgbClr val="000000">
                  <a:alpha val="0"/>
                </a:srgbClr>
              </a:clrTo>
            </a:clrChange>
            <a:lum bright="70000" contrast="-70000"/>
            <a:extLst>
              <a:ext uri="{28A0092B-C50C-407E-A947-70E740481C1C}">
                <a14:useLocalDpi xmlns:a14="http://schemas.microsoft.com/office/drawing/2010/main" val="0"/>
              </a:ext>
            </a:extLst>
          </a:blip>
          <a:srcRect l="8421" t="31294" r="10311" b="37639"/>
          <a:stretch/>
        </p:blipFill>
        <p:spPr bwMode="auto">
          <a:xfrm>
            <a:off x="8904286" y="3997970"/>
            <a:ext cx="2232273" cy="44801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e World Today – jayglow">
            <a:extLst>
              <a:ext uri="{FF2B5EF4-FFF2-40B4-BE49-F238E27FC236}">
                <a16:creationId xmlns:a16="http://schemas.microsoft.com/office/drawing/2014/main" id="{EB71F957-C868-91AA-7E52-604BF5E41517}"/>
              </a:ext>
            </a:extLst>
          </p:cNvPr>
          <p:cNvPicPr>
            <a:picLocks noChangeAspect="1" noChangeArrowheads="1"/>
          </p:cNvPicPr>
          <p:nvPr/>
        </p:nvPicPr>
        <p:blipFill rotWithShape="1">
          <a:blip r:embed="rId15">
            <a:clrChange>
              <a:clrFrom>
                <a:srgbClr val="FFFFFF"/>
              </a:clrFrom>
              <a:clrTo>
                <a:srgbClr val="FFFFFF">
                  <a:alpha val="0"/>
                </a:srgbClr>
              </a:clrTo>
            </a:clrChange>
            <a:lum bright="70000" contrast="-70000"/>
            <a:extLst>
              <a:ext uri="{28A0092B-C50C-407E-A947-70E740481C1C}">
                <a14:useLocalDpi xmlns:a14="http://schemas.microsoft.com/office/drawing/2010/main" val="0"/>
              </a:ext>
            </a:extLst>
          </a:blip>
          <a:srcRect l="13650" t="20601" r="14042" b="71686"/>
          <a:stretch/>
        </p:blipFill>
        <p:spPr bwMode="auto">
          <a:xfrm>
            <a:off x="8904581" y="1972995"/>
            <a:ext cx="2303987" cy="303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6348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7" name="Title 4">
            <a:extLst>
              <a:ext uri="{FF2B5EF4-FFF2-40B4-BE49-F238E27FC236}">
                <a16:creationId xmlns:a16="http://schemas.microsoft.com/office/drawing/2014/main" id="{3EEC836D-042E-A208-450E-B1E4B157C190}"/>
              </a:ext>
            </a:extLst>
          </p:cNvPr>
          <p:cNvSpPr>
            <a:spLocks noGrp="1"/>
          </p:cNvSpPr>
          <p:nvPr>
            <p:ph type="title"/>
          </p:nvPr>
        </p:nvSpPr>
        <p:spPr>
          <a:xfrm>
            <a:off x="479425" y="260350"/>
            <a:ext cx="8424863" cy="792163"/>
          </a:xfrm>
        </p:spPr>
        <p:txBody>
          <a:bodyPr/>
          <a:lstStyle/>
          <a:p>
            <a:r>
              <a:rPr lang="en-US" altLang="en-US" sz="3200" b="1" dirty="0"/>
              <a:t>Why bother?</a:t>
            </a:r>
          </a:p>
        </p:txBody>
      </p:sp>
      <p:pic>
        <p:nvPicPr>
          <p:cNvPr id="6" name="Picture 4" descr="The Scream 1893  Edvard Munch handgeschilderde olieverf afbeelding 1">
            <a:extLst>
              <a:ext uri="{FF2B5EF4-FFF2-40B4-BE49-F238E27FC236}">
                <a16:creationId xmlns:a16="http://schemas.microsoft.com/office/drawing/2014/main" id="{684881F8-7197-D64B-F364-DA7BE0631AC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5840" y="1972552"/>
            <a:ext cx="2992864" cy="362567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descr="This Week's Infectious Disease Breaking News">
            <a:extLst>
              <a:ext uri="{FF2B5EF4-FFF2-40B4-BE49-F238E27FC236}">
                <a16:creationId xmlns:a16="http://schemas.microsoft.com/office/drawing/2014/main" id="{BD71AFA8-2468-5D80-A3CF-09CA2ABA9D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7648" y="2301603"/>
            <a:ext cx="284797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Travelling Teacher | Intuitive Design Sessions">
            <a:extLst>
              <a:ext uri="{FF2B5EF4-FFF2-40B4-BE49-F238E27FC236}">
                <a16:creationId xmlns:a16="http://schemas.microsoft.com/office/drawing/2014/main" id="{B56A17D0-557F-2FA9-FC38-AB9963886F6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319" r="2750" b="10036"/>
          <a:stretch/>
        </p:blipFill>
        <p:spPr bwMode="auto">
          <a:xfrm>
            <a:off x="839416" y="4466063"/>
            <a:ext cx="4824536" cy="194518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0">
            <a:extLst>
              <a:ext uri="{FF2B5EF4-FFF2-40B4-BE49-F238E27FC236}">
                <a16:creationId xmlns:a16="http://schemas.microsoft.com/office/drawing/2014/main" id="{9ECBA6EB-C95C-1982-D4B6-3D8CC458C5D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35760" y="1158611"/>
            <a:ext cx="1109471" cy="916324"/>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Rules for living &amp; their place in therapy | ACT Counselling &amp; CBT Services">
            <a:extLst>
              <a:ext uri="{FF2B5EF4-FFF2-40B4-BE49-F238E27FC236}">
                <a16:creationId xmlns:a16="http://schemas.microsoft.com/office/drawing/2014/main" id="{FAE6D28A-35CC-64D7-A1B5-BBF058CCA600}"/>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9501" r="31100"/>
          <a:stretch/>
        </p:blipFill>
        <p:spPr bwMode="auto">
          <a:xfrm>
            <a:off x="290990" y="3456413"/>
            <a:ext cx="1584176" cy="171450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10 Steps to Starting a Business While Keeping Your Full-Time Job | Inc.com">
            <a:extLst>
              <a:ext uri="{FF2B5EF4-FFF2-40B4-BE49-F238E27FC236}">
                <a16:creationId xmlns:a16="http://schemas.microsoft.com/office/drawing/2014/main" id="{EAFB8895-2902-DB6D-B1E2-9E0B27CDC2A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r="30741"/>
          <a:stretch/>
        </p:blipFill>
        <p:spPr bwMode="auto">
          <a:xfrm>
            <a:off x="623392" y="1124849"/>
            <a:ext cx="2422525" cy="1958764"/>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News">
            <a:extLst>
              <a:ext uri="{FF2B5EF4-FFF2-40B4-BE49-F238E27FC236}">
                <a16:creationId xmlns:a16="http://schemas.microsoft.com/office/drawing/2014/main" id="{302DAD33-5A72-7553-9EFE-695DB480B13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79576" y="3585488"/>
            <a:ext cx="2294066" cy="1147033"/>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Where does my money go | UniBank">
            <a:extLst>
              <a:ext uri="{FF2B5EF4-FFF2-40B4-BE49-F238E27FC236}">
                <a16:creationId xmlns:a16="http://schemas.microsoft.com/office/drawing/2014/main" id="{39F0C54A-FDCB-2F89-2D5C-841FCD628D1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01384" y="3585488"/>
            <a:ext cx="1989231" cy="1117695"/>
          </a:xfrm>
          <a:prstGeom prst="rect">
            <a:avLst/>
          </a:prstGeom>
          <a:noFill/>
          <a:extLst>
            <a:ext uri="{909E8E84-426E-40DD-AFC4-6F175D3DCCD1}">
              <a14:hiddenFill xmlns:a14="http://schemas.microsoft.com/office/drawing/2010/main">
                <a:solidFill>
                  <a:srgbClr val="FFFFFF"/>
                </a:solidFill>
              </a14:hiddenFill>
            </a:ext>
          </a:extLst>
        </p:spPr>
      </p:pic>
      <p:sp>
        <p:nvSpPr>
          <p:cNvPr id="10" name="Equals 9">
            <a:extLst>
              <a:ext uri="{FF2B5EF4-FFF2-40B4-BE49-F238E27FC236}">
                <a16:creationId xmlns:a16="http://schemas.microsoft.com/office/drawing/2014/main" id="{B719C5A2-5C9F-F8CA-76F9-E1DF2AB0D715}"/>
              </a:ext>
            </a:extLst>
          </p:cNvPr>
          <p:cNvSpPr/>
          <p:nvPr/>
        </p:nvSpPr>
        <p:spPr>
          <a:xfrm>
            <a:off x="7220740" y="3643415"/>
            <a:ext cx="924033" cy="893311"/>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30317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Footer Placeholder 1">
            <a:extLst>
              <a:ext uri="{FF2B5EF4-FFF2-40B4-BE49-F238E27FC236}">
                <a16:creationId xmlns:a16="http://schemas.microsoft.com/office/drawing/2014/main" id="{76A43ABE-7E0B-DF34-07A7-1DA41B76BB9F}"/>
              </a:ext>
            </a:extLst>
          </p:cNvPr>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GB" altLang="en-US" dirty="0">
                <a:solidFill>
                  <a:schemeClr val="bg1"/>
                </a:solidFill>
              </a:rPr>
              <a:t>Chatham House  |  The Royal Institute of International Affairs </a:t>
            </a:r>
          </a:p>
        </p:txBody>
      </p:sp>
      <p:sp>
        <p:nvSpPr>
          <p:cNvPr id="84995" name="Slide Number Placeholder 2">
            <a:extLst>
              <a:ext uri="{FF2B5EF4-FFF2-40B4-BE49-F238E27FC236}">
                <a16:creationId xmlns:a16="http://schemas.microsoft.com/office/drawing/2014/main" id="{C7A038BA-342D-BBED-99F0-028A3D207D1C}"/>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27F4C535-DFF0-452A-AD03-4B3A6668C43F}" type="slidenum">
              <a:rPr lang="en-GB" altLang="en-US">
                <a:solidFill>
                  <a:schemeClr val="bg1"/>
                </a:solidFill>
              </a:rPr>
              <a:pPr/>
              <a:t>6</a:t>
            </a:fld>
            <a:endParaRPr lang="en-GB" altLang="en-US" dirty="0">
              <a:solidFill>
                <a:schemeClr val="bg1"/>
              </a:solidFill>
            </a:endParaRPr>
          </a:p>
        </p:txBody>
      </p:sp>
      <p:sp>
        <p:nvSpPr>
          <p:cNvPr id="84996" name="Text Placeholder 3">
            <a:extLst>
              <a:ext uri="{FF2B5EF4-FFF2-40B4-BE49-F238E27FC236}">
                <a16:creationId xmlns:a16="http://schemas.microsoft.com/office/drawing/2014/main" id="{F5D6794C-EEDF-7776-C9E3-F5789C553C0F}"/>
              </a:ext>
            </a:extLst>
          </p:cNvPr>
          <p:cNvSpPr>
            <a:spLocks noGrp="1"/>
          </p:cNvSpPr>
          <p:nvPr>
            <p:ph type="body" sz="quarter" idx="12"/>
          </p:nvPr>
        </p:nvSpPr>
        <p:spPr>
          <a:xfrm>
            <a:off x="479425" y="2132856"/>
            <a:ext cx="10441111" cy="3527251"/>
          </a:xfrm>
        </p:spPr>
        <p:txBody>
          <a:bodyPr/>
          <a:lstStyle/>
          <a:p>
            <a:pPr marL="457200" indent="-457200">
              <a:buFont typeface="+mj-lt"/>
              <a:buAutoNum type="arabicPeriod"/>
            </a:pPr>
            <a:r>
              <a:rPr lang="en-GB" altLang="en-US" sz="2000" b="0" dirty="0">
                <a:latin typeface="Georgia" panose="02040502050405020303" pitchFamily="18" charset="0"/>
              </a:rPr>
              <a:t>Evidence, analysis and ideas are not sufficient to influence policy</a:t>
            </a:r>
          </a:p>
          <a:p>
            <a:pPr marL="457200" indent="-457200">
              <a:buFont typeface="+mj-lt"/>
              <a:buAutoNum type="arabicPeriod"/>
            </a:pPr>
            <a:r>
              <a:rPr lang="en-GB" altLang="en-US" sz="2000" b="0" dirty="0">
                <a:latin typeface="Georgia" panose="02040502050405020303" pitchFamily="18" charset="0"/>
              </a:rPr>
              <a:t>Decision-makers and influencers have plenty of alternative sources – we are all competing for attention (audiences won’t just find you!)</a:t>
            </a:r>
          </a:p>
          <a:p>
            <a:pPr marL="457200" indent="-457200">
              <a:buFont typeface="+mj-lt"/>
              <a:buAutoNum type="arabicPeriod"/>
            </a:pPr>
            <a:r>
              <a:rPr lang="en-GB" altLang="en-US" sz="2000" b="0" dirty="0">
                <a:latin typeface="Georgia" panose="02040502050405020303" pitchFamily="18" charset="0"/>
              </a:rPr>
              <a:t>Time is at a premium and attention must be grasped quickly</a:t>
            </a:r>
          </a:p>
          <a:p>
            <a:pPr marL="457200" indent="-457200">
              <a:buFont typeface="+mj-lt"/>
              <a:buAutoNum type="arabicPeriod"/>
            </a:pPr>
            <a:r>
              <a:rPr lang="en-GB" altLang="en-US" sz="2000" b="0" dirty="0">
                <a:latin typeface="Georgia" panose="02040502050405020303" pitchFamily="18" charset="0"/>
              </a:rPr>
              <a:t>Research is rarely immediately translatable into practical recommendations</a:t>
            </a:r>
          </a:p>
          <a:p>
            <a:pPr marL="457200" indent="-457200">
              <a:buFont typeface="+mj-lt"/>
              <a:buAutoNum type="arabicPeriod"/>
            </a:pPr>
            <a:r>
              <a:rPr lang="en-GB" altLang="en-US" sz="2000" b="0" dirty="0">
                <a:latin typeface="Georgia" panose="02040502050405020303" pitchFamily="18" charset="0"/>
              </a:rPr>
              <a:t>Presenting the facts is only half the job – and compelling research deserves properly communicating</a:t>
            </a:r>
          </a:p>
          <a:p>
            <a:pPr marL="457200" indent="-457200">
              <a:buFont typeface="+mj-lt"/>
              <a:buAutoNum type="arabicPeriod"/>
            </a:pPr>
            <a:r>
              <a:rPr lang="en-GB" altLang="en-US" sz="2000" b="0" dirty="0">
                <a:latin typeface="Georgia" panose="02040502050405020303" pitchFamily="18" charset="0"/>
              </a:rPr>
              <a:t>Establish credibility, reputation and brand for future influencing</a:t>
            </a:r>
          </a:p>
          <a:p>
            <a:pPr marL="457200" indent="-457200">
              <a:buFont typeface="+mj-lt"/>
              <a:buAutoNum type="arabicPeriod"/>
            </a:pPr>
            <a:r>
              <a:rPr lang="en-GB" altLang="en-US" sz="2000" b="0" dirty="0">
                <a:latin typeface="Georgia" panose="02040502050405020303" pitchFamily="18" charset="0"/>
              </a:rPr>
              <a:t>Bring research alive! To stand out. It’s fun!</a:t>
            </a:r>
          </a:p>
          <a:p>
            <a:pPr marL="457200" indent="-457200">
              <a:buFont typeface="+mj-lt"/>
              <a:buAutoNum type="arabicPeriod"/>
            </a:pPr>
            <a:r>
              <a:rPr lang="en-GB" altLang="en-US" sz="2000" b="0" dirty="0">
                <a:latin typeface="Georgia" panose="02040502050405020303" pitchFamily="18" charset="0"/>
              </a:rPr>
              <a:t>Attract funding and partnerships</a:t>
            </a:r>
          </a:p>
          <a:p>
            <a:pPr marL="457200" indent="-457200">
              <a:buFont typeface="+mj-lt"/>
              <a:buAutoNum type="arabicPeriod"/>
            </a:pPr>
            <a:endParaRPr lang="en-GB" altLang="en-US" sz="2000" b="0" dirty="0">
              <a:latin typeface="Georgia" panose="02040502050405020303" pitchFamily="18" charset="0"/>
            </a:endParaRPr>
          </a:p>
          <a:p>
            <a:pPr marL="457200" indent="-457200">
              <a:buFont typeface="+mj-lt"/>
              <a:buAutoNum type="arabicPeriod"/>
            </a:pPr>
            <a:endParaRPr lang="en-GB" altLang="en-US" sz="2000" b="0" dirty="0">
              <a:latin typeface="Georgia" panose="02040502050405020303" pitchFamily="18" charset="0"/>
            </a:endParaRPr>
          </a:p>
          <a:p>
            <a:pPr marL="457200" indent="-457200">
              <a:buFont typeface="+mj-lt"/>
              <a:buAutoNum type="arabicPeriod"/>
            </a:pPr>
            <a:endParaRPr lang="en-GB" altLang="en-US" sz="2000" b="0" dirty="0">
              <a:latin typeface="Georgia" panose="02040502050405020303" pitchFamily="18" charset="0"/>
            </a:endParaRPr>
          </a:p>
          <a:p>
            <a:endParaRPr lang="en-GB" altLang="en-US" sz="1200" b="0" dirty="0">
              <a:latin typeface="Georgia" panose="02040502050405020303" pitchFamily="18" charset="0"/>
            </a:endParaRPr>
          </a:p>
          <a:p>
            <a:endParaRPr lang="en-GB" altLang="en-US" sz="1200" b="0" dirty="0">
              <a:latin typeface="Georgia" panose="02040502050405020303" pitchFamily="18" charset="0"/>
            </a:endParaRPr>
          </a:p>
          <a:p>
            <a:endParaRPr lang="en-GB" altLang="en-US" sz="1200" b="0" dirty="0">
              <a:latin typeface="Georgia" panose="02040502050405020303" pitchFamily="18" charset="0"/>
            </a:endParaRPr>
          </a:p>
          <a:p>
            <a:endParaRPr lang="en-GB" altLang="en-US" sz="1200" b="0" dirty="0">
              <a:latin typeface="Georgia" panose="02040502050405020303" pitchFamily="18" charset="0"/>
            </a:endParaRPr>
          </a:p>
          <a:p>
            <a:endParaRPr lang="en-GB" altLang="en-US" sz="1200" b="0" dirty="0">
              <a:latin typeface="Georgia" panose="02040502050405020303" pitchFamily="18" charset="0"/>
            </a:endParaRPr>
          </a:p>
          <a:p>
            <a:endParaRPr lang="en-GB" altLang="en-US" sz="1200" b="0" dirty="0">
              <a:latin typeface="Georgia" panose="02040502050405020303" pitchFamily="18" charset="0"/>
            </a:endParaRPr>
          </a:p>
          <a:p>
            <a:r>
              <a:rPr lang="en-GB" altLang="en-US" sz="1200" b="0" dirty="0">
                <a:latin typeface="Georgia" panose="02040502050405020303" pitchFamily="18" charset="0"/>
              </a:rPr>
              <a:t>(The Review did not include membership communications, which are handled by the External Relations team, or our approach to events and convening)</a:t>
            </a:r>
          </a:p>
          <a:p>
            <a:endParaRPr lang="en-US" altLang="en-US" dirty="0"/>
          </a:p>
          <a:p>
            <a:endParaRPr lang="en-US" altLang="en-US" dirty="0"/>
          </a:p>
        </p:txBody>
      </p:sp>
      <p:sp>
        <p:nvSpPr>
          <p:cNvPr id="2" name="Title 4">
            <a:extLst>
              <a:ext uri="{FF2B5EF4-FFF2-40B4-BE49-F238E27FC236}">
                <a16:creationId xmlns:a16="http://schemas.microsoft.com/office/drawing/2014/main" id="{E5848EAD-D2B4-79F2-5148-2F3AE6DF97E9}"/>
              </a:ext>
            </a:extLst>
          </p:cNvPr>
          <p:cNvSpPr>
            <a:spLocks noGrp="1"/>
          </p:cNvSpPr>
          <p:nvPr>
            <p:ph type="title"/>
          </p:nvPr>
        </p:nvSpPr>
        <p:spPr>
          <a:xfrm>
            <a:off x="479425" y="260350"/>
            <a:ext cx="8424863" cy="792163"/>
          </a:xfrm>
        </p:spPr>
        <p:txBody>
          <a:bodyPr/>
          <a:lstStyle/>
          <a:p>
            <a:r>
              <a:rPr lang="en-US" altLang="en-US" sz="3200" b="1" dirty="0"/>
              <a:t>Why bother?</a:t>
            </a:r>
          </a:p>
        </p:txBody>
      </p:sp>
    </p:spTree>
    <p:extLst>
      <p:ext uri="{BB962C8B-B14F-4D97-AF65-F5344CB8AC3E}">
        <p14:creationId xmlns:p14="http://schemas.microsoft.com/office/powerpoint/2010/main" val="847444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7" name="Title 4">
            <a:extLst>
              <a:ext uri="{FF2B5EF4-FFF2-40B4-BE49-F238E27FC236}">
                <a16:creationId xmlns:a16="http://schemas.microsoft.com/office/drawing/2014/main" id="{3EEC836D-042E-A208-450E-B1E4B157C190}"/>
              </a:ext>
            </a:extLst>
          </p:cNvPr>
          <p:cNvSpPr>
            <a:spLocks noGrp="1"/>
          </p:cNvSpPr>
          <p:nvPr>
            <p:ph type="title"/>
          </p:nvPr>
        </p:nvSpPr>
        <p:spPr>
          <a:xfrm>
            <a:off x="479425" y="260350"/>
            <a:ext cx="8424863" cy="792163"/>
          </a:xfrm>
        </p:spPr>
        <p:txBody>
          <a:bodyPr/>
          <a:lstStyle/>
          <a:p>
            <a:r>
              <a:rPr lang="en-US" altLang="en-US" sz="3200" b="1" dirty="0"/>
              <a:t>How to communicate?</a:t>
            </a:r>
          </a:p>
        </p:txBody>
      </p:sp>
      <p:sp>
        <p:nvSpPr>
          <p:cNvPr id="2" name="Text Placeholder 3">
            <a:extLst>
              <a:ext uri="{FF2B5EF4-FFF2-40B4-BE49-F238E27FC236}">
                <a16:creationId xmlns:a16="http://schemas.microsoft.com/office/drawing/2014/main" id="{C26CF877-1B04-EF31-C15D-E9F294BC9371}"/>
              </a:ext>
            </a:extLst>
          </p:cNvPr>
          <p:cNvSpPr>
            <a:spLocks noGrp="1"/>
          </p:cNvSpPr>
          <p:nvPr>
            <p:ph type="body" sz="quarter" idx="12"/>
          </p:nvPr>
        </p:nvSpPr>
        <p:spPr>
          <a:xfrm>
            <a:off x="479425" y="2132856"/>
            <a:ext cx="10441111" cy="3527251"/>
          </a:xfrm>
        </p:spPr>
        <p:txBody>
          <a:bodyPr/>
          <a:lstStyle/>
          <a:p>
            <a:pPr marL="457200" indent="-457200">
              <a:buFont typeface="+mj-lt"/>
              <a:buAutoNum type="arabicPeriod"/>
            </a:pPr>
            <a:r>
              <a:rPr lang="en-GB" altLang="en-US" sz="2000" b="0" dirty="0">
                <a:solidFill>
                  <a:srgbClr val="0070C0"/>
                </a:solidFill>
                <a:latin typeface="Georgia" panose="02040502050405020303" pitchFamily="18" charset="0"/>
              </a:rPr>
              <a:t>Depends on the objectives and audience</a:t>
            </a:r>
          </a:p>
          <a:p>
            <a:pPr marL="457200" indent="-457200">
              <a:buFont typeface="+mj-lt"/>
              <a:buAutoNum type="arabicPeriod"/>
            </a:pPr>
            <a:r>
              <a:rPr lang="en-GB" altLang="en-US" sz="2000" b="0" dirty="0">
                <a:solidFill>
                  <a:srgbClr val="0070C0"/>
                </a:solidFill>
                <a:latin typeface="Georgia" panose="02040502050405020303" pitchFamily="18" charset="0"/>
              </a:rPr>
              <a:t>Don’t just press play - why does this matter? Tell your story</a:t>
            </a:r>
          </a:p>
          <a:p>
            <a:pPr marL="635000" lvl="1" indent="-457200"/>
            <a:r>
              <a:rPr lang="en-GB" altLang="en-US" sz="2000" b="0" dirty="0">
                <a:solidFill>
                  <a:srgbClr val="0070C0"/>
                </a:solidFill>
                <a:latin typeface="Georgia" panose="02040502050405020303" pitchFamily="18" charset="0"/>
              </a:rPr>
              <a:t>Think carefully about what comms activities will help you get results</a:t>
            </a:r>
          </a:p>
          <a:p>
            <a:pPr marL="635000" lvl="1" indent="-457200"/>
            <a:r>
              <a:rPr lang="en-GB" altLang="en-US" sz="2000" b="0" dirty="0">
                <a:solidFill>
                  <a:srgbClr val="0070C0"/>
                </a:solidFill>
                <a:latin typeface="Georgia" panose="02040502050405020303" pitchFamily="18" charset="0"/>
              </a:rPr>
              <a:t>Not every problem has a report-shaped solution</a:t>
            </a:r>
          </a:p>
          <a:p>
            <a:pPr marL="457200" indent="-457200">
              <a:buFont typeface="+mj-lt"/>
              <a:buAutoNum type="arabicPeriod"/>
            </a:pPr>
            <a:r>
              <a:rPr lang="en-GB" altLang="en-US" sz="2000" b="0" dirty="0">
                <a:solidFill>
                  <a:srgbClr val="0070C0"/>
                </a:solidFill>
                <a:latin typeface="Georgia" panose="02040502050405020303" pitchFamily="18" charset="0"/>
              </a:rPr>
              <a:t>Team effort between research and comms – not a bolt on at the end</a:t>
            </a:r>
          </a:p>
          <a:p>
            <a:pPr marL="457200" indent="-457200">
              <a:buFont typeface="+mj-lt"/>
              <a:buAutoNum type="arabicPeriod"/>
            </a:pPr>
            <a:r>
              <a:rPr lang="en-GB" altLang="en-US" sz="2000" b="0" dirty="0">
                <a:solidFill>
                  <a:srgbClr val="0070C0"/>
                </a:solidFill>
                <a:latin typeface="Georgia" panose="02040502050405020303" pitchFamily="18" charset="0"/>
              </a:rPr>
              <a:t>Resource and plan it properly</a:t>
            </a:r>
          </a:p>
          <a:p>
            <a:pPr marL="457200" indent="-457200">
              <a:buFont typeface="+mj-lt"/>
              <a:buAutoNum type="arabicPeriod"/>
            </a:pPr>
            <a:r>
              <a:rPr lang="en-GB" altLang="en-US" sz="2000" b="0" dirty="0">
                <a:solidFill>
                  <a:srgbClr val="0070C0"/>
                </a:solidFill>
                <a:latin typeface="Georgia" panose="02040502050405020303" pitchFamily="18" charset="0"/>
              </a:rPr>
              <a:t>Options include publications, digital, media, events, public affairs</a:t>
            </a:r>
          </a:p>
          <a:p>
            <a:pPr marL="457200" indent="-457200">
              <a:buFont typeface="+mj-lt"/>
              <a:buAutoNum type="arabicPeriod"/>
            </a:pPr>
            <a:r>
              <a:rPr lang="en-GB" altLang="en-US" sz="2000" b="0" dirty="0">
                <a:solidFill>
                  <a:srgbClr val="0070C0"/>
                </a:solidFill>
                <a:latin typeface="Georgia" panose="02040502050405020303" pitchFamily="18" charset="0"/>
              </a:rPr>
              <a:t>Public, targeted, private engagement – The Rule</a:t>
            </a:r>
          </a:p>
          <a:p>
            <a:pPr marL="457200" indent="-457200">
              <a:buFont typeface="+mj-lt"/>
              <a:buAutoNum type="arabicPeriod"/>
            </a:pPr>
            <a:r>
              <a:rPr lang="en-GB" altLang="en-US" sz="2000" b="0" dirty="0">
                <a:solidFill>
                  <a:srgbClr val="0070C0"/>
                </a:solidFill>
                <a:latin typeface="Georgia" panose="02040502050405020303" pitchFamily="18" charset="0"/>
              </a:rPr>
              <a:t>Do the work so your audience don’t have to… </a:t>
            </a:r>
          </a:p>
          <a:p>
            <a:r>
              <a:rPr lang="en-GB" altLang="en-US" sz="2000" b="0" i="1" dirty="0">
                <a:solidFill>
                  <a:srgbClr val="0070C0"/>
                </a:solidFill>
                <a:latin typeface="Georgia" panose="02040502050405020303" pitchFamily="18" charset="0"/>
              </a:rPr>
              <a:t>	‘I didn’t have time to write a short paper, so I wrote a long one’</a:t>
            </a:r>
          </a:p>
          <a:p>
            <a:pPr marL="457200" indent="-457200">
              <a:buFont typeface="+mj-lt"/>
              <a:buAutoNum type="arabicPeriod"/>
            </a:pPr>
            <a:endParaRPr lang="en-GB" altLang="en-US" sz="2000" b="0" dirty="0">
              <a:latin typeface="Georgia" panose="02040502050405020303" pitchFamily="18" charset="0"/>
            </a:endParaRPr>
          </a:p>
          <a:p>
            <a:pPr marL="457200" indent="-457200">
              <a:buFont typeface="+mj-lt"/>
              <a:buAutoNum type="arabicPeriod"/>
            </a:pPr>
            <a:endParaRPr lang="en-GB" altLang="en-US" sz="2000" b="0" dirty="0">
              <a:latin typeface="Georgia" panose="02040502050405020303" pitchFamily="18" charset="0"/>
            </a:endParaRPr>
          </a:p>
          <a:p>
            <a:pPr marL="457200" indent="-457200">
              <a:buFont typeface="+mj-lt"/>
              <a:buAutoNum type="arabicPeriod"/>
            </a:pPr>
            <a:endParaRPr lang="en-GB" altLang="en-US" sz="2000" b="0" dirty="0">
              <a:latin typeface="Georgia" panose="02040502050405020303" pitchFamily="18" charset="0"/>
            </a:endParaRPr>
          </a:p>
          <a:p>
            <a:endParaRPr lang="en-GB" altLang="en-US" sz="1200" b="0" dirty="0">
              <a:latin typeface="Georgia" panose="02040502050405020303" pitchFamily="18" charset="0"/>
            </a:endParaRPr>
          </a:p>
          <a:p>
            <a:endParaRPr lang="en-GB" altLang="en-US" sz="1200" b="0" dirty="0">
              <a:latin typeface="Georgia" panose="02040502050405020303" pitchFamily="18" charset="0"/>
            </a:endParaRPr>
          </a:p>
          <a:p>
            <a:endParaRPr lang="en-GB" altLang="en-US" sz="1200" b="0" dirty="0">
              <a:latin typeface="Georgia" panose="02040502050405020303" pitchFamily="18" charset="0"/>
            </a:endParaRPr>
          </a:p>
          <a:p>
            <a:endParaRPr lang="en-GB" altLang="en-US" sz="1200" b="0" dirty="0">
              <a:latin typeface="Georgia" panose="02040502050405020303" pitchFamily="18" charset="0"/>
            </a:endParaRPr>
          </a:p>
          <a:p>
            <a:endParaRPr lang="en-GB" altLang="en-US" sz="1200" b="0" dirty="0">
              <a:latin typeface="Georgia" panose="02040502050405020303" pitchFamily="18" charset="0"/>
            </a:endParaRPr>
          </a:p>
          <a:p>
            <a:endParaRPr lang="en-GB" altLang="en-US" sz="1200" b="0" dirty="0">
              <a:latin typeface="Georgia" panose="02040502050405020303" pitchFamily="18" charset="0"/>
            </a:endParaRPr>
          </a:p>
          <a:p>
            <a:r>
              <a:rPr lang="en-GB" altLang="en-US" sz="1200" b="0" dirty="0">
                <a:latin typeface="Georgia" panose="02040502050405020303" pitchFamily="18" charset="0"/>
              </a:rPr>
              <a:t>(The Review did not include membership communications, which are handled by the External Relations team, or our approach to events and convening)</a:t>
            </a:r>
          </a:p>
          <a:p>
            <a:endParaRPr lang="en-US" altLang="en-US" dirty="0"/>
          </a:p>
          <a:p>
            <a:endParaRPr lang="en-US" altLang="en-US" dirty="0"/>
          </a:p>
        </p:txBody>
      </p:sp>
    </p:spTree>
    <p:extLst>
      <p:ext uri="{BB962C8B-B14F-4D97-AF65-F5344CB8AC3E}">
        <p14:creationId xmlns:p14="http://schemas.microsoft.com/office/powerpoint/2010/main" val="3721386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Footer Placeholder 1">
            <a:extLst>
              <a:ext uri="{FF2B5EF4-FFF2-40B4-BE49-F238E27FC236}">
                <a16:creationId xmlns:a16="http://schemas.microsoft.com/office/drawing/2014/main" id="{76A43ABE-7E0B-DF34-07A7-1DA41B76BB9F}"/>
              </a:ext>
            </a:extLst>
          </p:cNvPr>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GB" altLang="en-US" dirty="0">
                <a:solidFill>
                  <a:schemeClr val="bg1"/>
                </a:solidFill>
              </a:rPr>
              <a:t>Chatham House  |  The Royal Institute of International Affairs </a:t>
            </a:r>
          </a:p>
        </p:txBody>
      </p:sp>
      <p:sp>
        <p:nvSpPr>
          <p:cNvPr id="84995" name="Slide Number Placeholder 2">
            <a:extLst>
              <a:ext uri="{FF2B5EF4-FFF2-40B4-BE49-F238E27FC236}">
                <a16:creationId xmlns:a16="http://schemas.microsoft.com/office/drawing/2014/main" id="{C7A038BA-342D-BBED-99F0-028A3D207D1C}"/>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27F4C535-DFF0-452A-AD03-4B3A6668C43F}" type="slidenum">
              <a:rPr lang="en-GB" altLang="en-US">
                <a:solidFill>
                  <a:schemeClr val="bg1"/>
                </a:solidFill>
              </a:rPr>
              <a:pPr/>
              <a:t>8</a:t>
            </a:fld>
            <a:endParaRPr lang="en-GB" altLang="en-US" dirty="0">
              <a:solidFill>
                <a:schemeClr val="bg1"/>
              </a:solidFill>
            </a:endParaRPr>
          </a:p>
        </p:txBody>
      </p:sp>
      <p:sp>
        <p:nvSpPr>
          <p:cNvPr id="84997" name="Title 4">
            <a:extLst>
              <a:ext uri="{FF2B5EF4-FFF2-40B4-BE49-F238E27FC236}">
                <a16:creationId xmlns:a16="http://schemas.microsoft.com/office/drawing/2014/main" id="{4D292BA2-634B-FF2C-D292-0748AA649207}"/>
              </a:ext>
            </a:extLst>
          </p:cNvPr>
          <p:cNvSpPr>
            <a:spLocks noGrp="1"/>
          </p:cNvSpPr>
          <p:nvPr>
            <p:ph type="title"/>
          </p:nvPr>
        </p:nvSpPr>
        <p:spPr>
          <a:xfrm>
            <a:off x="479425" y="260350"/>
            <a:ext cx="8424863" cy="792163"/>
          </a:xfrm>
        </p:spPr>
        <p:txBody>
          <a:bodyPr/>
          <a:lstStyle/>
          <a:p>
            <a:r>
              <a:rPr lang="en-US" altLang="en-US" sz="3200" b="1" dirty="0"/>
              <a:t>How do we do it? Our orchestra</a:t>
            </a:r>
          </a:p>
        </p:txBody>
      </p:sp>
      <p:sp>
        <p:nvSpPr>
          <p:cNvPr id="3" name="Rectangle 2">
            <a:extLst>
              <a:ext uri="{FF2B5EF4-FFF2-40B4-BE49-F238E27FC236}">
                <a16:creationId xmlns:a16="http://schemas.microsoft.com/office/drawing/2014/main" id="{AE2EE6BC-64CC-F731-4098-80577CEA6889}"/>
              </a:ext>
            </a:extLst>
          </p:cNvPr>
          <p:cNvSpPr/>
          <p:nvPr/>
        </p:nvSpPr>
        <p:spPr>
          <a:xfrm>
            <a:off x="9639945" y="2185351"/>
            <a:ext cx="1640631" cy="1224136"/>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600" dirty="0"/>
              <a:t>International Affairs</a:t>
            </a:r>
          </a:p>
        </p:txBody>
      </p:sp>
      <p:sp>
        <p:nvSpPr>
          <p:cNvPr id="4" name="Rectangle 3">
            <a:extLst>
              <a:ext uri="{FF2B5EF4-FFF2-40B4-BE49-F238E27FC236}">
                <a16:creationId xmlns:a16="http://schemas.microsoft.com/office/drawing/2014/main" id="{A6F0A817-AC28-190F-BAE0-EC54316A3C15}"/>
              </a:ext>
            </a:extLst>
          </p:cNvPr>
          <p:cNvSpPr/>
          <p:nvPr/>
        </p:nvSpPr>
        <p:spPr>
          <a:xfrm>
            <a:off x="839416" y="1428550"/>
            <a:ext cx="6938886" cy="64807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External communications to support CH research, expertise and convening</a:t>
            </a:r>
          </a:p>
        </p:txBody>
      </p:sp>
      <p:sp>
        <p:nvSpPr>
          <p:cNvPr id="5" name="Rectangle 4">
            <a:extLst>
              <a:ext uri="{FF2B5EF4-FFF2-40B4-BE49-F238E27FC236}">
                <a16:creationId xmlns:a16="http://schemas.microsoft.com/office/drawing/2014/main" id="{422F917E-AD39-09F3-B4B4-7C90FC1ABB7C}"/>
              </a:ext>
            </a:extLst>
          </p:cNvPr>
          <p:cNvSpPr/>
          <p:nvPr/>
        </p:nvSpPr>
        <p:spPr>
          <a:xfrm>
            <a:off x="7896200" y="1429267"/>
            <a:ext cx="3384376" cy="648072"/>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600" dirty="0"/>
              <a:t>Member and academic publications</a:t>
            </a:r>
          </a:p>
        </p:txBody>
      </p:sp>
      <p:sp>
        <p:nvSpPr>
          <p:cNvPr id="7" name="Rectangle 6">
            <a:extLst>
              <a:ext uri="{FF2B5EF4-FFF2-40B4-BE49-F238E27FC236}">
                <a16:creationId xmlns:a16="http://schemas.microsoft.com/office/drawing/2014/main" id="{4EFFCF5E-723E-D874-2D8A-9F82BAD3D3B9}"/>
              </a:ext>
            </a:extLst>
          </p:cNvPr>
          <p:cNvSpPr/>
          <p:nvPr/>
        </p:nvSpPr>
        <p:spPr>
          <a:xfrm>
            <a:off x="7896200" y="2176327"/>
            <a:ext cx="1640631" cy="1224136"/>
          </a:xfrm>
          <a:prstGeom prst="rect">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600" dirty="0"/>
              <a:t>The World Today</a:t>
            </a:r>
          </a:p>
        </p:txBody>
      </p:sp>
      <p:sp>
        <p:nvSpPr>
          <p:cNvPr id="8" name="Rectangle 7">
            <a:extLst>
              <a:ext uri="{FF2B5EF4-FFF2-40B4-BE49-F238E27FC236}">
                <a16:creationId xmlns:a16="http://schemas.microsoft.com/office/drawing/2014/main" id="{7DC3C251-C7C0-168B-28D8-3D0774AA7A63}"/>
              </a:ext>
            </a:extLst>
          </p:cNvPr>
          <p:cNvSpPr/>
          <p:nvPr/>
        </p:nvSpPr>
        <p:spPr>
          <a:xfrm>
            <a:off x="6137671" y="2185351"/>
            <a:ext cx="1640631" cy="1224136"/>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600" dirty="0"/>
              <a:t>Publications</a:t>
            </a:r>
          </a:p>
        </p:txBody>
      </p:sp>
      <p:sp>
        <p:nvSpPr>
          <p:cNvPr id="9" name="Rectangle 8">
            <a:extLst>
              <a:ext uri="{FF2B5EF4-FFF2-40B4-BE49-F238E27FC236}">
                <a16:creationId xmlns:a16="http://schemas.microsoft.com/office/drawing/2014/main" id="{DD2A968F-C424-6172-F965-BBB91A7A62F3}"/>
              </a:ext>
            </a:extLst>
          </p:cNvPr>
          <p:cNvSpPr/>
          <p:nvPr/>
        </p:nvSpPr>
        <p:spPr>
          <a:xfrm>
            <a:off x="4379142" y="2185351"/>
            <a:ext cx="1640631" cy="1224136"/>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600" dirty="0"/>
              <a:t>Media</a:t>
            </a:r>
          </a:p>
        </p:txBody>
      </p:sp>
      <p:sp>
        <p:nvSpPr>
          <p:cNvPr id="10" name="Rectangle 9">
            <a:extLst>
              <a:ext uri="{FF2B5EF4-FFF2-40B4-BE49-F238E27FC236}">
                <a16:creationId xmlns:a16="http://schemas.microsoft.com/office/drawing/2014/main" id="{B7D312FD-9E19-09ED-A6D1-B38AED33E423}"/>
              </a:ext>
            </a:extLst>
          </p:cNvPr>
          <p:cNvSpPr/>
          <p:nvPr/>
        </p:nvSpPr>
        <p:spPr>
          <a:xfrm>
            <a:off x="2633676" y="2197039"/>
            <a:ext cx="1640631" cy="1224136"/>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600" dirty="0"/>
              <a:t>Digital content editing</a:t>
            </a:r>
          </a:p>
        </p:txBody>
      </p:sp>
      <p:sp>
        <p:nvSpPr>
          <p:cNvPr id="15" name="Rectangle 14">
            <a:extLst>
              <a:ext uri="{FF2B5EF4-FFF2-40B4-BE49-F238E27FC236}">
                <a16:creationId xmlns:a16="http://schemas.microsoft.com/office/drawing/2014/main" id="{8A432794-7F64-25FC-940A-CB7AD23C969A}"/>
              </a:ext>
            </a:extLst>
          </p:cNvPr>
          <p:cNvSpPr/>
          <p:nvPr/>
        </p:nvSpPr>
        <p:spPr>
          <a:xfrm>
            <a:off x="443617" y="5515512"/>
            <a:ext cx="11268958" cy="5809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400" dirty="0">
                <a:solidFill>
                  <a:schemeClr val="bg1"/>
                </a:solidFill>
              </a:rPr>
              <a:t>In addition there are 2 communications professionals embedded in research programmes. Some video and podcast content is produced by research programmes. All major design work is outsourced. There Cyber Policy Journal is managed outside of comms. </a:t>
            </a:r>
          </a:p>
        </p:txBody>
      </p:sp>
      <p:sp>
        <p:nvSpPr>
          <p:cNvPr id="2" name="Rectangle 1">
            <a:extLst>
              <a:ext uri="{FF2B5EF4-FFF2-40B4-BE49-F238E27FC236}">
                <a16:creationId xmlns:a16="http://schemas.microsoft.com/office/drawing/2014/main" id="{C738A2B4-532B-E8F4-D47D-C56AC33894AD}"/>
              </a:ext>
            </a:extLst>
          </p:cNvPr>
          <p:cNvSpPr/>
          <p:nvPr/>
        </p:nvSpPr>
        <p:spPr>
          <a:xfrm>
            <a:off x="839416" y="2197039"/>
            <a:ext cx="1640631" cy="1224136"/>
          </a:xfrm>
          <a:prstGeom prst="rect">
            <a:avLst/>
          </a:prstGeom>
          <a:solidFill>
            <a:schemeClr val="accent1"/>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600" dirty="0"/>
              <a:t>Digital infrastructure and marketing</a:t>
            </a:r>
          </a:p>
        </p:txBody>
      </p:sp>
      <p:sp>
        <p:nvSpPr>
          <p:cNvPr id="14" name="Rectangle 13">
            <a:extLst>
              <a:ext uri="{FF2B5EF4-FFF2-40B4-BE49-F238E27FC236}">
                <a16:creationId xmlns:a16="http://schemas.microsoft.com/office/drawing/2014/main" id="{6FD19848-E211-87CF-BF17-5BF17FAEEB7E}"/>
              </a:ext>
            </a:extLst>
          </p:cNvPr>
          <p:cNvSpPr/>
          <p:nvPr/>
        </p:nvSpPr>
        <p:spPr>
          <a:xfrm>
            <a:off x="839416" y="4077072"/>
            <a:ext cx="6938886" cy="648071"/>
          </a:xfrm>
          <a:prstGeom prst="rect">
            <a:avLst/>
          </a:prstGeom>
          <a:solidFill>
            <a:srgbClr val="93B8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t>Events and convening for members, stakeholders and public</a:t>
            </a:r>
          </a:p>
        </p:txBody>
      </p:sp>
      <p:sp>
        <p:nvSpPr>
          <p:cNvPr id="16" name="Arrow: Right 15">
            <a:extLst>
              <a:ext uri="{FF2B5EF4-FFF2-40B4-BE49-F238E27FC236}">
                <a16:creationId xmlns:a16="http://schemas.microsoft.com/office/drawing/2014/main" id="{6A3600A3-0A6F-CEE8-2130-4FAF416023F5}"/>
              </a:ext>
            </a:extLst>
          </p:cNvPr>
          <p:cNvSpPr/>
          <p:nvPr/>
        </p:nvSpPr>
        <p:spPr>
          <a:xfrm>
            <a:off x="7968207" y="4210401"/>
            <a:ext cx="1496615" cy="360040"/>
          </a:xfrm>
          <a:prstGeom prst="rightArrow">
            <a:avLst/>
          </a:prstGeom>
          <a:solidFill>
            <a:srgbClr val="93B8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EC4477ED-4A18-7E52-B08C-4FB2E0A2090D}"/>
              </a:ext>
            </a:extLst>
          </p:cNvPr>
          <p:cNvSpPr/>
          <p:nvPr/>
        </p:nvSpPr>
        <p:spPr>
          <a:xfrm>
            <a:off x="9639945" y="3818841"/>
            <a:ext cx="1640631" cy="1224136"/>
          </a:xfrm>
          <a:prstGeom prst="rect">
            <a:avLst/>
          </a:prstGeom>
          <a:solidFill>
            <a:srgbClr val="93B8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1600" dirty="0"/>
              <a:t>External Relations</a:t>
            </a:r>
          </a:p>
        </p:txBody>
      </p:sp>
    </p:spTree>
    <p:extLst>
      <p:ext uri="{BB962C8B-B14F-4D97-AF65-F5344CB8AC3E}">
        <p14:creationId xmlns:p14="http://schemas.microsoft.com/office/powerpoint/2010/main" val="37723008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Footer Placeholder 1">
            <a:extLst>
              <a:ext uri="{FF2B5EF4-FFF2-40B4-BE49-F238E27FC236}">
                <a16:creationId xmlns:a16="http://schemas.microsoft.com/office/drawing/2014/main" id="{76A43ABE-7E0B-DF34-07A7-1DA41B76BB9F}"/>
              </a:ext>
            </a:extLst>
          </p:cNvPr>
          <p:cNvSpPr>
            <a:spLocks noGrp="1"/>
          </p:cNvSpPr>
          <p:nvPr>
            <p:ph type="ftr" sz="quarter" idx="13"/>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r>
              <a:rPr lang="en-GB" altLang="en-US" dirty="0">
                <a:solidFill>
                  <a:schemeClr val="bg1"/>
                </a:solidFill>
              </a:rPr>
              <a:t>Chatham House  |  The Royal Institute of International Affairs </a:t>
            </a:r>
          </a:p>
        </p:txBody>
      </p:sp>
      <p:sp>
        <p:nvSpPr>
          <p:cNvPr id="84995" name="Slide Number Placeholder 2">
            <a:extLst>
              <a:ext uri="{FF2B5EF4-FFF2-40B4-BE49-F238E27FC236}">
                <a16:creationId xmlns:a16="http://schemas.microsoft.com/office/drawing/2014/main" id="{C7A038BA-342D-BBED-99F0-028A3D207D1C}"/>
              </a:ext>
            </a:extLst>
          </p:cNvPr>
          <p:cNvSpPr>
            <a:spLocks noGrp="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fld id="{27F4C535-DFF0-452A-AD03-4B3A6668C43F}" type="slidenum">
              <a:rPr lang="en-GB" altLang="en-US">
                <a:solidFill>
                  <a:schemeClr val="bg1"/>
                </a:solidFill>
              </a:rPr>
              <a:pPr/>
              <a:t>9</a:t>
            </a:fld>
            <a:endParaRPr lang="en-GB" altLang="en-US" dirty="0">
              <a:solidFill>
                <a:schemeClr val="bg1"/>
              </a:solidFill>
            </a:endParaRPr>
          </a:p>
        </p:txBody>
      </p:sp>
      <p:sp>
        <p:nvSpPr>
          <p:cNvPr id="84996" name="Text Placeholder 3">
            <a:extLst>
              <a:ext uri="{FF2B5EF4-FFF2-40B4-BE49-F238E27FC236}">
                <a16:creationId xmlns:a16="http://schemas.microsoft.com/office/drawing/2014/main" id="{F5D6794C-EEDF-7776-C9E3-F5789C553C0F}"/>
              </a:ext>
            </a:extLst>
          </p:cNvPr>
          <p:cNvSpPr>
            <a:spLocks noGrp="1"/>
          </p:cNvSpPr>
          <p:nvPr>
            <p:ph type="body" sz="quarter" idx="12"/>
          </p:nvPr>
        </p:nvSpPr>
        <p:spPr>
          <a:xfrm>
            <a:off x="479425" y="2132856"/>
            <a:ext cx="10441111" cy="3527251"/>
          </a:xfrm>
        </p:spPr>
        <p:txBody>
          <a:bodyPr/>
          <a:lstStyle/>
          <a:p>
            <a:pPr marL="457200" indent="-457200">
              <a:buFont typeface="Arial" panose="020B0604020202020204" pitchFamily="34" charset="0"/>
              <a:buChar char="•"/>
            </a:pPr>
            <a:r>
              <a:rPr lang="en-GB" altLang="en-US" sz="2000" b="0" dirty="0">
                <a:latin typeface="Georgia" panose="02040502050405020303" pitchFamily="18" charset="0"/>
              </a:rPr>
              <a:t>Comms is an institutional priority and comms is represented on ELT</a:t>
            </a:r>
          </a:p>
          <a:p>
            <a:pPr marL="457200" indent="-457200">
              <a:buFont typeface="Arial" panose="020B0604020202020204" pitchFamily="34" charset="0"/>
              <a:buChar char="•"/>
            </a:pPr>
            <a:r>
              <a:rPr lang="en-GB" altLang="en-US" sz="2000" b="0" dirty="0">
                <a:latin typeface="Georgia" panose="02040502050405020303" pitchFamily="18" charset="0"/>
              </a:rPr>
              <a:t>Main comms functions and channels in place</a:t>
            </a:r>
          </a:p>
          <a:p>
            <a:pPr marL="457200" indent="-457200">
              <a:buFont typeface="Arial" panose="020B0604020202020204" pitchFamily="34" charset="0"/>
              <a:buChar char="•"/>
            </a:pPr>
            <a:r>
              <a:rPr lang="en-GB" altLang="en-US" sz="2000" b="0" dirty="0">
                <a:latin typeface="Georgia" panose="02040502050405020303" pitchFamily="18" charset="0"/>
              </a:rPr>
              <a:t>Skilled and happy team</a:t>
            </a:r>
          </a:p>
          <a:p>
            <a:pPr marL="457200" indent="-457200">
              <a:buFont typeface="Arial" panose="020B0604020202020204" pitchFamily="34" charset="0"/>
              <a:buChar char="•"/>
            </a:pPr>
            <a:r>
              <a:rPr lang="en-GB" altLang="en-US" sz="2000" b="0" dirty="0">
                <a:latin typeface="Georgia" panose="02040502050405020303" pitchFamily="18" charset="0"/>
              </a:rPr>
              <a:t>Strong brand</a:t>
            </a:r>
          </a:p>
          <a:p>
            <a:pPr marL="457200" indent="-457200">
              <a:buFont typeface="Arial" panose="020B0604020202020204" pitchFamily="34" charset="0"/>
              <a:buChar char="•"/>
            </a:pPr>
            <a:r>
              <a:rPr lang="en-GB" altLang="en-US" sz="2000" b="0" dirty="0">
                <a:latin typeface="Georgia" panose="02040502050405020303" pitchFamily="18" charset="0"/>
              </a:rPr>
              <a:t>Good mix of in-house and outsourcing</a:t>
            </a:r>
          </a:p>
          <a:p>
            <a:pPr marL="457200" indent="-457200">
              <a:buFont typeface="Arial" panose="020B0604020202020204" pitchFamily="34" charset="0"/>
              <a:buChar char="•"/>
            </a:pPr>
            <a:r>
              <a:rPr lang="en-GB" altLang="en-US" sz="2000" b="0" dirty="0">
                <a:latin typeface="Georgia" panose="02040502050405020303" pitchFamily="18" charset="0"/>
              </a:rPr>
              <a:t>Linking our work to current affairs</a:t>
            </a:r>
          </a:p>
          <a:p>
            <a:endParaRPr lang="en-GB" altLang="en-US" sz="2000" b="0" dirty="0">
              <a:latin typeface="Georgia" panose="02040502050405020303" pitchFamily="18" charset="0"/>
            </a:endParaRPr>
          </a:p>
          <a:p>
            <a:pPr marL="457200" indent="-457200">
              <a:buFont typeface="Arial" panose="020B0604020202020204" pitchFamily="34" charset="0"/>
              <a:buChar char="•"/>
            </a:pPr>
            <a:r>
              <a:rPr lang="en-GB" altLang="en-US" sz="2000" b="0" dirty="0">
                <a:latin typeface="Georgia" panose="02040502050405020303" pitchFamily="18" charset="0"/>
              </a:rPr>
              <a:t>Planning and delivery processes and systems</a:t>
            </a:r>
          </a:p>
          <a:p>
            <a:pPr marL="457200" indent="-457200">
              <a:buFont typeface="Arial" panose="020B0604020202020204" pitchFamily="34" charset="0"/>
              <a:buChar char="•"/>
            </a:pPr>
            <a:r>
              <a:rPr lang="en-GB" altLang="en-US" sz="2000" b="0" dirty="0">
                <a:latin typeface="Georgia" panose="02040502050405020303" pitchFamily="18" charset="0"/>
              </a:rPr>
              <a:t>Best practice guidelines and policies</a:t>
            </a:r>
          </a:p>
          <a:p>
            <a:endParaRPr lang="en-GB" altLang="en-US" sz="2000" b="0" dirty="0">
              <a:latin typeface="Georgia" panose="02040502050405020303" pitchFamily="18" charset="0"/>
            </a:endParaRPr>
          </a:p>
          <a:p>
            <a:pPr marL="457200" indent="-457200">
              <a:buFont typeface="+mj-lt"/>
              <a:buAutoNum type="arabicPeriod"/>
            </a:pPr>
            <a:endParaRPr lang="en-GB" altLang="en-US" sz="2000" b="0" dirty="0">
              <a:latin typeface="Georgia" panose="02040502050405020303" pitchFamily="18" charset="0"/>
            </a:endParaRPr>
          </a:p>
          <a:p>
            <a:pPr marL="457200" indent="-457200">
              <a:buFont typeface="+mj-lt"/>
              <a:buAutoNum type="arabicPeriod"/>
            </a:pPr>
            <a:endParaRPr lang="en-GB" altLang="en-US" sz="2000" b="0" dirty="0">
              <a:latin typeface="Georgia" panose="02040502050405020303" pitchFamily="18" charset="0"/>
            </a:endParaRPr>
          </a:p>
          <a:p>
            <a:pPr marL="457200" indent="-457200">
              <a:buFont typeface="+mj-lt"/>
              <a:buAutoNum type="arabicPeriod"/>
            </a:pPr>
            <a:endParaRPr lang="en-GB" altLang="en-US" sz="2000" b="0" dirty="0">
              <a:latin typeface="Georgia" panose="02040502050405020303" pitchFamily="18" charset="0"/>
            </a:endParaRPr>
          </a:p>
          <a:p>
            <a:endParaRPr lang="en-GB" altLang="en-US" sz="1200" b="0" dirty="0">
              <a:latin typeface="Georgia" panose="02040502050405020303" pitchFamily="18" charset="0"/>
            </a:endParaRPr>
          </a:p>
          <a:p>
            <a:endParaRPr lang="en-GB" altLang="en-US" sz="1200" b="0" dirty="0">
              <a:latin typeface="Georgia" panose="02040502050405020303" pitchFamily="18" charset="0"/>
            </a:endParaRPr>
          </a:p>
          <a:p>
            <a:endParaRPr lang="en-GB" altLang="en-US" sz="1200" b="0" dirty="0">
              <a:latin typeface="Georgia" panose="02040502050405020303" pitchFamily="18" charset="0"/>
            </a:endParaRPr>
          </a:p>
          <a:p>
            <a:endParaRPr lang="en-GB" altLang="en-US" sz="1200" b="0" dirty="0">
              <a:latin typeface="Georgia" panose="02040502050405020303" pitchFamily="18" charset="0"/>
            </a:endParaRPr>
          </a:p>
          <a:p>
            <a:endParaRPr lang="en-GB" altLang="en-US" sz="1200" b="0" dirty="0">
              <a:latin typeface="Georgia" panose="02040502050405020303" pitchFamily="18" charset="0"/>
            </a:endParaRPr>
          </a:p>
          <a:p>
            <a:endParaRPr lang="en-GB" altLang="en-US" sz="1200" b="0" dirty="0">
              <a:latin typeface="Georgia" panose="02040502050405020303" pitchFamily="18" charset="0"/>
            </a:endParaRPr>
          </a:p>
          <a:p>
            <a:endParaRPr lang="en-US" altLang="en-US" dirty="0"/>
          </a:p>
        </p:txBody>
      </p:sp>
      <p:sp>
        <p:nvSpPr>
          <p:cNvPr id="2" name="Title 4">
            <a:extLst>
              <a:ext uri="{FF2B5EF4-FFF2-40B4-BE49-F238E27FC236}">
                <a16:creationId xmlns:a16="http://schemas.microsoft.com/office/drawing/2014/main" id="{E5848EAD-D2B4-79F2-5148-2F3AE6DF97E9}"/>
              </a:ext>
            </a:extLst>
          </p:cNvPr>
          <p:cNvSpPr>
            <a:spLocks noGrp="1"/>
          </p:cNvSpPr>
          <p:nvPr>
            <p:ph type="title"/>
          </p:nvPr>
        </p:nvSpPr>
        <p:spPr>
          <a:xfrm>
            <a:off x="479425" y="260350"/>
            <a:ext cx="8424863" cy="792163"/>
          </a:xfrm>
        </p:spPr>
        <p:txBody>
          <a:bodyPr/>
          <a:lstStyle/>
          <a:p>
            <a:r>
              <a:rPr lang="en-US" altLang="en-US" sz="3200" b="1" dirty="0"/>
              <a:t>Why does CH do comms well?</a:t>
            </a:r>
          </a:p>
        </p:txBody>
      </p:sp>
    </p:spTree>
    <p:extLst>
      <p:ext uri="{BB962C8B-B14F-4D97-AF65-F5344CB8AC3E}">
        <p14:creationId xmlns:p14="http://schemas.microsoft.com/office/powerpoint/2010/main" val="162839831"/>
      </p:ext>
    </p:extLst>
  </p:cSld>
  <p:clrMapOvr>
    <a:masterClrMapping/>
  </p:clrMapOvr>
</p:sld>
</file>

<file path=ppt/theme/theme1.xml><?xml version="1.0" encoding="utf-8"?>
<a:theme xmlns:a="http://schemas.openxmlformats.org/drawingml/2006/main" name="Dark Blue theme">
  <a:themeElements>
    <a:clrScheme name="Chatham House">
      <a:dk1>
        <a:srgbClr val="2D2D2D"/>
      </a:dk1>
      <a:lt1>
        <a:sysClr val="window" lastClr="FFFFFF"/>
      </a:lt1>
      <a:dk2>
        <a:srgbClr val="0069B5"/>
      </a:dk2>
      <a:lt2>
        <a:srgbClr val="F2F2F2"/>
      </a:lt2>
      <a:accent1>
        <a:srgbClr val="00A8E8"/>
      </a:accent1>
      <a:accent2>
        <a:srgbClr val="A61780"/>
      </a:accent2>
      <a:accent3>
        <a:srgbClr val="705482"/>
      </a:accent3>
      <a:accent4>
        <a:srgbClr val="E5400A"/>
      </a:accent4>
      <a:accent5>
        <a:srgbClr val="93B800"/>
      </a:accent5>
      <a:accent6>
        <a:srgbClr val="C9E3E8"/>
      </a:accent6>
      <a:hlink>
        <a:srgbClr val="00A8E8"/>
      </a:hlink>
      <a:folHlink>
        <a:srgbClr val="FF8500"/>
      </a:folHlink>
    </a:clrScheme>
    <a:fontScheme name="Arial x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hatham House Template 02" id="{E3F7B117-2039-7A43-9C19-6570C9DA42C5}" vid="{64F5AA82-26D2-FD4F-BAA7-CDBF939F0103}"/>
    </a:ext>
  </a:extLst>
</a:theme>
</file>

<file path=ppt/theme/theme2.xml><?xml version="1.0" encoding="utf-8"?>
<a:theme xmlns:a="http://schemas.openxmlformats.org/drawingml/2006/main" name="Dark Purple theme">
  <a:themeElements>
    <a:clrScheme name="Chatham House">
      <a:dk1>
        <a:srgbClr val="2D2D2D"/>
      </a:dk1>
      <a:lt1>
        <a:sysClr val="window" lastClr="FFFFFF"/>
      </a:lt1>
      <a:dk2>
        <a:srgbClr val="0069B5"/>
      </a:dk2>
      <a:lt2>
        <a:srgbClr val="F2F2F2"/>
      </a:lt2>
      <a:accent1>
        <a:srgbClr val="00A8E8"/>
      </a:accent1>
      <a:accent2>
        <a:srgbClr val="A61780"/>
      </a:accent2>
      <a:accent3>
        <a:srgbClr val="705482"/>
      </a:accent3>
      <a:accent4>
        <a:srgbClr val="E5400A"/>
      </a:accent4>
      <a:accent5>
        <a:srgbClr val="93B800"/>
      </a:accent5>
      <a:accent6>
        <a:srgbClr val="C9E3E8"/>
      </a:accent6>
      <a:hlink>
        <a:srgbClr val="00A8E8"/>
      </a:hlink>
      <a:folHlink>
        <a:srgbClr val="FF8500"/>
      </a:folHlink>
    </a:clrScheme>
    <a:fontScheme name="Arial x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hatham House Template 02" id="{E3F7B117-2039-7A43-9C19-6570C9DA42C5}" vid="{1067E761-F55D-1248-ABC9-DC3147F9D0B9}"/>
    </a:ext>
  </a:extLst>
</a:theme>
</file>

<file path=ppt/theme/theme3.xml><?xml version="1.0" encoding="utf-8"?>
<a:theme xmlns:a="http://schemas.openxmlformats.org/drawingml/2006/main" name="Dark Green theme">
  <a:themeElements>
    <a:clrScheme name="Chatham House">
      <a:dk1>
        <a:srgbClr val="2D2D2D"/>
      </a:dk1>
      <a:lt1>
        <a:sysClr val="window" lastClr="FFFFFF"/>
      </a:lt1>
      <a:dk2>
        <a:srgbClr val="0069B5"/>
      </a:dk2>
      <a:lt2>
        <a:srgbClr val="F2F2F2"/>
      </a:lt2>
      <a:accent1>
        <a:srgbClr val="00A8E8"/>
      </a:accent1>
      <a:accent2>
        <a:srgbClr val="A61780"/>
      </a:accent2>
      <a:accent3>
        <a:srgbClr val="705482"/>
      </a:accent3>
      <a:accent4>
        <a:srgbClr val="E5400A"/>
      </a:accent4>
      <a:accent5>
        <a:srgbClr val="93B800"/>
      </a:accent5>
      <a:accent6>
        <a:srgbClr val="C9E3E8"/>
      </a:accent6>
      <a:hlink>
        <a:srgbClr val="00A8E8"/>
      </a:hlink>
      <a:folHlink>
        <a:srgbClr val="FF8500"/>
      </a:folHlink>
    </a:clrScheme>
    <a:fontScheme name="Arial x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hatham House Template 02" id="{E3F7B117-2039-7A43-9C19-6570C9DA42C5}" vid="{591A311C-7CB4-7A47-8644-B13B5BD094F3}"/>
    </a:ext>
  </a:extLst>
</a:theme>
</file>

<file path=ppt/theme/theme4.xml><?xml version="1.0" encoding="utf-8"?>
<a:theme xmlns:a="http://schemas.openxmlformats.org/drawingml/2006/main" name="Red theme">
  <a:themeElements>
    <a:clrScheme name="Chatham House">
      <a:dk1>
        <a:srgbClr val="2D2D2D"/>
      </a:dk1>
      <a:lt1>
        <a:sysClr val="window" lastClr="FFFFFF"/>
      </a:lt1>
      <a:dk2>
        <a:srgbClr val="0069B5"/>
      </a:dk2>
      <a:lt2>
        <a:srgbClr val="F2F2F2"/>
      </a:lt2>
      <a:accent1>
        <a:srgbClr val="00A8E8"/>
      </a:accent1>
      <a:accent2>
        <a:srgbClr val="A61780"/>
      </a:accent2>
      <a:accent3>
        <a:srgbClr val="705482"/>
      </a:accent3>
      <a:accent4>
        <a:srgbClr val="E5400A"/>
      </a:accent4>
      <a:accent5>
        <a:srgbClr val="93B800"/>
      </a:accent5>
      <a:accent6>
        <a:srgbClr val="C9E3E8"/>
      </a:accent6>
      <a:hlink>
        <a:srgbClr val="00A8E8"/>
      </a:hlink>
      <a:folHlink>
        <a:srgbClr val="FF8500"/>
      </a:folHlink>
    </a:clrScheme>
    <a:fontScheme name="Arial x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hatham House Template 02" id="{E3F7B117-2039-7A43-9C19-6570C9DA42C5}" vid="{0CEEBB50-5392-6946-8754-690AA3CD3423}"/>
    </a:ext>
  </a:extLst>
</a:theme>
</file>

<file path=ppt/theme/theme5.xml><?xml version="1.0" encoding="utf-8"?>
<a:theme xmlns:a="http://schemas.openxmlformats.org/drawingml/2006/main" name="White theme">
  <a:themeElements>
    <a:clrScheme name="Chatham House">
      <a:dk1>
        <a:srgbClr val="2D2D2D"/>
      </a:dk1>
      <a:lt1>
        <a:sysClr val="window" lastClr="FFFFFF"/>
      </a:lt1>
      <a:dk2>
        <a:srgbClr val="0069B5"/>
      </a:dk2>
      <a:lt2>
        <a:srgbClr val="F2F2F2"/>
      </a:lt2>
      <a:accent1>
        <a:srgbClr val="00A8E8"/>
      </a:accent1>
      <a:accent2>
        <a:srgbClr val="A61780"/>
      </a:accent2>
      <a:accent3>
        <a:srgbClr val="705482"/>
      </a:accent3>
      <a:accent4>
        <a:srgbClr val="E5400A"/>
      </a:accent4>
      <a:accent5>
        <a:srgbClr val="93B800"/>
      </a:accent5>
      <a:accent6>
        <a:srgbClr val="C9E3E8"/>
      </a:accent6>
      <a:hlink>
        <a:srgbClr val="00A8E8"/>
      </a:hlink>
      <a:folHlink>
        <a:srgbClr val="FF8500"/>
      </a:folHlink>
    </a:clrScheme>
    <a:fontScheme name="Arial x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hatham House Template 02" id="{E3F7B117-2039-7A43-9C19-6570C9DA42C5}" vid="{AF2B70B0-E4D6-6847-8F7B-B1608D9CB6A5}"/>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60fb624-bc9d-4c70-8769-12a1ca09b8e0" xsi:nil="true"/>
    <lcf76f155ced4ddcb4097134ff3c332f xmlns="592a76cf-b772-4b0d-9940-92220bb32820">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5F0CF0194C40A4F830BB68A7FE4F7F9" ma:contentTypeVersion="10" ma:contentTypeDescription="Create a new document." ma:contentTypeScope="" ma:versionID="a1d49d4e0d635b320b9e6e100a176bf3">
  <xsd:schema xmlns:xsd="http://www.w3.org/2001/XMLSchema" xmlns:xs="http://www.w3.org/2001/XMLSchema" xmlns:p="http://schemas.microsoft.com/office/2006/metadata/properties" xmlns:ns2="592a76cf-b772-4b0d-9940-92220bb32820" xmlns:ns3="c60fb624-bc9d-4c70-8769-12a1ca09b8e0" targetNamespace="http://schemas.microsoft.com/office/2006/metadata/properties" ma:root="true" ma:fieldsID="916a4e2f333b752d3c4274df6ca45fbd" ns2:_="" ns3:_="">
    <xsd:import namespace="592a76cf-b772-4b0d-9940-92220bb32820"/>
    <xsd:import namespace="c60fb624-bc9d-4c70-8769-12a1ca09b8e0"/>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92a76cf-b772-4b0d-9940-92220bb328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fee7919f-d913-4d89-a222-258aac22a243"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c60fb624-bc9d-4c70-8769-12a1ca09b8e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700eb41d-9a38-4824-80ca-2bd8e0ffa71e}" ma:internalName="TaxCatchAll" ma:showField="CatchAllData" ma:web="c60fb624-bc9d-4c70-8769-12a1ca09b8e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75336A-74E3-48EA-82DD-D7CE8A307432}">
  <ds:schemaRefs>
    <ds:schemaRef ds:uri="http://schemas.microsoft.com/office/2006/metadata/properties"/>
    <ds:schemaRef ds:uri="592a76cf-b772-4b0d-9940-92220bb32820"/>
    <ds:schemaRef ds:uri="http://purl.org/dc/terms/"/>
    <ds:schemaRef ds:uri="http://schemas.openxmlformats.org/package/2006/metadata/core-properties"/>
    <ds:schemaRef ds:uri="http://purl.org/dc/dcmitype/"/>
    <ds:schemaRef ds:uri="http://schemas.microsoft.com/office/infopath/2007/PartnerControls"/>
    <ds:schemaRef ds:uri="c60fb624-bc9d-4c70-8769-12a1ca09b8e0"/>
    <ds:schemaRef ds:uri="http://schemas.microsoft.com/office/2006/documentManagement/types"/>
    <ds:schemaRef ds:uri="http://www.w3.org/XML/1998/namespace"/>
    <ds:schemaRef ds:uri="http://purl.org/dc/elements/1.1/"/>
  </ds:schemaRefs>
</ds:datastoreItem>
</file>

<file path=customXml/itemProps2.xml><?xml version="1.0" encoding="utf-8"?>
<ds:datastoreItem xmlns:ds="http://schemas.openxmlformats.org/officeDocument/2006/customXml" ds:itemID="{0B99A7F6-3367-4EDE-903D-3D4C461C2693}">
  <ds:schemaRefs>
    <ds:schemaRef ds:uri="http://schemas.microsoft.com/sharepoint/v3/contenttype/forms"/>
  </ds:schemaRefs>
</ds:datastoreItem>
</file>

<file path=customXml/itemProps3.xml><?xml version="1.0" encoding="utf-8"?>
<ds:datastoreItem xmlns:ds="http://schemas.openxmlformats.org/officeDocument/2006/customXml" ds:itemID="{C958141E-0829-43CA-B46D-FD3161CC15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92a76cf-b772-4b0d-9940-92220bb32820"/>
    <ds:schemaRef ds:uri="c60fb624-bc9d-4c70-8769-12a1ca09b8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28321</TotalTime>
  <Words>1175</Words>
  <Application>Microsoft Office PowerPoint</Application>
  <PresentationFormat>Widescreen</PresentationFormat>
  <Paragraphs>277</Paragraphs>
  <Slides>16</Slides>
  <Notes>0</Notes>
  <HiddenSlides>0</HiddenSlides>
  <MMClips>0</MMClips>
  <ScaleCrop>false</ScaleCrop>
  <HeadingPairs>
    <vt:vector size="6" baseType="variant">
      <vt:variant>
        <vt:lpstr>Fonts Used</vt:lpstr>
      </vt:variant>
      <vt:variant>
        <vt:i4>4</vt:i4>
      </vt:variant>
      <vt:variant>
        <vt:lpstr>Theme</vt:lpstr>
      </vt:variant>
      <vt:variant>
        <vt:i4>5</vt:i4>
      </vt:variant>
      <vt:variant>
        <vt:lpstr>Slide Titles</vt:lpstr>
      </vt:variant>
      <vt:variant>
        <vt:i4>16</vt:i4>
      </vt:variant>
    </vt:vector>
  </HeadingPairs>
  <TitlesOfParts>
    <vt:vector size="25" baseType="lpstr">
      <vt:lpstr>Arial</vt:lpstr>
      <vt:lpstr>Calibri</vt:lpstr>
      <vt:lpstr>Courier New</vt:lpstr>
      <vt:lpstr>Georgia</vt:lpstr>
      <vt:lpstr>Dark Blue theme</vt:lpstr>
      <vt:lpstr>Dark Purple theme</vt:lpstr>
      <vt:lpstr>Dark Green theme</vt:lpstr>
      <vt:lpstr>Red theme</vt:lpstr>
      <vt:lpstr>White theme</vt:lpstr>
      <vt:lpstr>Communications  David Watson MD Communications and Publishing  dwatson@chathamhouse.org </vt:lpstr>
      <vt:lpstr>Agenda</vt:lpstr>
      <vt:lpstr>Chatham House</vt:lpstr>
      <vt:lpstr>Communications outputs</vt:lpstr>
      <vt:lpstr>Why bother?</vt:lpstr>
      <vt:lpstr>Why bother?</vt:lpstr>
      <vt:lpstr>How to communicate?</vt:lpstr>
      <vt:lpstr>How do we do it? Our orchestra</vt:lpstr>
      <vt:lpstr>Why does CH do comms well?</vt:lpstr>
      <vt:lpstr>How are we promoting strategic communications?</vt:lpstr>
      <vt:lpstr>Communications strategies </vt:lpstr>
      <vt:lpstr>Horizon scan key external moments and events</vt:lpstr>
      <vt:lpstr>Campaign approach comms plans</vt:lpstr>
      <vt:lpstr>Questions </vt:lpstr>
      <vt:lpstr>Exercise</vt:lpstr>
      <vt:lpstr>Exercise </vt:lpstr>
    </vt:vector>
  </TitlesOfParts>
  <Company>Chatham House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Chatham House</dc:title>
  <dc:creator>Richard Stevens</dc:creator>
  <cp:lastModifiedBy>David Watson</cp:lastModifiedBy>
  <cp:revision>93</cp:revision>
  <cp:lastPrinted>2023-01-25T09:51:41Z</cp:lastPrinted>
  <dcterms:created xsi:type="dcterms:W3CDTF">2014-03-26T11:28:29Z</dcterms:created>
  <dcterms:modified xsi:type="dcterms:W3CDTF">2023-01-31T22:15:33Z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0x010100A5F0CF0194C40A4F830BB68A7FE4F7F9</vt:lpwstr>
  </property>
  <property fmtid="{D5CDD505-2E9C-101B-9397-08002B2CF9AE}" pid="3" name="MediaServiceImageTags">
    <vt:lpwstr/>
  </property>
</Properties>
</file>