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6" r:id="rId3"/>
    <p:sldId id="274" r:id="rId4"/>
    <p:sldId id="278" r:id="rId5"/>
    <p:sldId id="277" r:id="rId6"/>
    <p:sldId id="275" r:id="rId7"/>
    <p:sldId id="280" r:id="rId8"/>
    <p:sldId id="285" r:id="rId9"/>
    <p:sldId id="286" r:id="rId10"/>
    <p:sldId id="284" r:id="rId11"/>
    <p:sldId id="279" r:id="rId12"/>
    <p:sldId id="303" r:id="rId13"/>
    <p:sldId id="282" r:id="rId14"/>
    <p:sldId id="297" r:id="rId15"/>
    <p:sldId id="283" r:id="rId16"/>
    <p:sldId id="302" r:id="rId17"/>
    <p:sldId id="294" r:id="rId18"/>
    <p:sldId id="287" r:id="rId19"/>
    <p:sldId id="296" r:id="rId20"/>
    <p:sldId id="295" r:id="rId21"/>
    <p:sldId id="291" r:id="rId22"/>
    <p:sldId id="289" r:id="rId23"/>
    <p:sldId id="292" r:id="rId24"/>
    <p:sldId id="290" r:id="rId25"/>
    <p:sldId id="293" r:id="rId26"/>
    <p:sldId id="281" r:id="rId27"/>
    <p:sldId id="298" r:id="rId28"/>
    <p:sldId id="299" r:id="rId29"/>
    <p:sldId id="300" r:id="rId30"/>
    <p:sldId id="301" r:id="rId31"/>
    <p:sldId id="264" r:id="rId3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40AF7-4863-4A28-8F53-F4C90186E43C}" v="50" dt="2024-01-29T17:46:31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792" autoAdjust="0"/>
  </p:normalViewPr>
  <p:slideViewPr>
    <p:cSldViewPr snapToGrid="0" showGuides="1">
      <p:cViewPr>
        <p:scale>
          <a:sx n="80" d="100"/>
          <a:sy n="80" d="100"/>
        </p:scale>
        <p:origin x="444" y="44"/>
      </p:cViewPr>
      <p:guideLst>
        <p:guide orient="horz" pos="2160"/>
        <p:guide pos="384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Coles" userId="777d0350-be09-480c-8272-75bd4ee0ed26" providerId="ADAL" clId="{15940AF7-4863-4A28-8F53-F4C90186E43C}"/>
    <pc:docChg chg="undo custSel addSld delSld modSld sldOrd">
      <pc:chgData name="Stuart Coles" userId="777d0350-be09-480c-8272-75bd4ee0ed26" providerId="ADAL" clId="{15940AF7-4863-4A28-8F53-F4C90186E43C}" dt="2024-01-29T17:46:31.373" v="261" actId="14100"/>
      <pc:docMkLst>
        <pc:docMk/>
      </pc:docMkLst>
      <pc:sldChg chg="addSp delSp modSp del mod">
        <pc:chgData name="Stuart Coles" userId="777d0350-be09-480c-8272-75bd4ee0ed26" providerId="ADAL" clId="{15940AF7-4863-4A28-8F53-F4C90186E43C}" dt="2024-01-22T16:23:26.745" v="59" actId="47"/>
        <pc:sldMkLst>
          <pc:docMk/>
          <pc:sldMk cId="284196161" sldId="258"/>
        </pc:sldMkLst>
        <pc:spChg chg="add mod">
          <ac:chgData name="Stuart Coles" userId="777d0350-be09-480c-8272-75bd4ee0ed26" providerId="ADAL" clId="{15940AF7-4863-4A28-8F53-F4C90186E43C}" dt="2024-01-22T16:23:05.718" v="58" actId="1076"/>
          <ac:spMkLst>
            <pc:docMk/>
            <pc:sldMk cId="284196161" sldId="258"/>
            <ac:spMk id="2" creationId="{12A11138-F5A7-A2F4-E998-1F3E004A26F5}"/>
          </ac:spMkLst>
        </pc:spChg>
        <pc:spChg chg="add mod">
          <ac:chgData name="Stuart Coles" userId="777d0350-be09-480c-8272-75bd4ee0ed26" providerId="ADAL" clId="{15940AF7-4863-4A28-8F53-F4C90186E43C}" dt="2024-01-22T16:22:42.139" v="53"/>
          <ac:spMkLst>
            <pc:docMk/>
            <pc:sldMk cId="284196161" sldId="258"/>
            <ac:spMk id="3" creationId="{31DB921D-D4FF-CFFC-512B-598198B99A7D}"/>
          </ac:spMkLst>
        </pc:spChg>
        <pc:spChg chg="del mod">
          <ac:chgData name="Stuart Coles" userId="777d0350-be09-480c-8272-75bd4ee0ed26" providerId="ADAL" clId="{15940AF7-4863-4A28-8F53-F4C90186E43C}" dt="2024-01-22T16:22:59.537" v="57" actId="478"/>
          <ac:spMkLst>
            <pc:docMk/>
            <pc:sldMk cId="284196161" sldId="258"/>
            <ac:spMk id="4" creationId="{00000000-0000-0000-0000-000000000000}"/>
          </ac:spMkLst>
        </pc:spChg>
        <pc:spChg chg="add mod">
          <ac:chgData name="Stuart Coles" userId="777d0350-be09-480c-8272-75bd4ee0ed26" providerId="ADAL" clId="{15940AF7-4863-4A28-8F53-F4C90186E43C}" dt="2024-01-22T16:22:42.139" v="53"/>
          <ac:spMkLst>
            <pc:docMk/>
            <pc:sldMk cId="284196161" sldId="258"/>
            <ac:spMk id="6" creationId="{5E596446-9824-F126-003A-CDBF6E7B9402}"/>
          </ac:spMkLst>
        </pc:spChg>
        <pc:picChg chg="add mod">
          <ac:chgData name="Stuart Coles" userId="777d0350-be09-480c-8272-75bd4ee0ed26" providerId="ADAL" clId="{15940AF7-4863-4A28-8F53-F4C90186E43C}" dt="2024-01-22T16:22:42.139" v="53"/>
          <ac:picMkLst>
            <pc:docMk/>
            <pc:sldMk cId="284196161" sldId="258"/>
            <ac:picMk id="5" creationId="{CF3D841B-1DE8-58EF-A1A0-E03724BAAF51}"/>
          </ac:picMkLst>
        </pc:picChg>
      </pc:sldChg>
      <pc:sldChg chg="addSp delSp modSp mod">
        <pc:chgData name="Stuart Coles" userId="777d0350-be09-480c-8272-75bd4ee0ed26" providerId="ADAL" clId="{15940AF7-4863-4A28-8F53-F4C90186E43C}" dt="2024-01-22T16:33:31.350" v="118" actId="255"/>
        <pc:sldMkLst>
          <pc:docMk/>
          <pc:sldMk cId="983136920" sldId="274"/>
        </pc:sldMkLst>
        <pc:spChg chg="del mod">
          <ac:chgData name="Stuart Coles" userId="777d0350-be09-480c-8272-75bd4ee0ed26" providerId="ADAL" clId="{15940AF7-4863-4A28-8F53-F4C90186E43C}" dt="2024-01-22T16:23:56.559" v="62" actId="478"/>
          <ac:spMkLst>
            <pc:docMk/>
            <pc:sldMk cId="983136920" sldId="274"/>
            <ac:spMk id="2" creationId="{8AC2FBDC-06D7-4EF8-8034-F68FC134DAAC}"/>
          </ac:spMkLst>
        </pc:spChg>
        <pc:spChg chg="add mod">
          <ac:chgData name="Stuart Coles" userId="777d0350-be09-480c-8272-75bd4ee0ed26" providerId="ADAL" clId="{15940AF7-4863-4A28-8F53-F4C90186E43C}" dt="2024-01-22T16:33:31.350" v="118" actId="255"/>
          <ac:spMkLst>
            <pc:docMk/>
            <pc:sldMk cId="983136920" sldId="274"/>
            <ac:spMk id="3" creationId="{4C52BDD7-E485-88A3-AD69-AC4CCA6DDF2B}"/>
          </ac:spMkLst>
        </pc:spChg>
        <pc:spChg chg="add mod">
          <ac:chgData name="Stuart Coles" userId="777d0350-be09-480c-8272-75bd4ee0ed26" providerId="ADAL" clId="{15940AF7-4863-4A28-8F53-F4C90186E43C}" dt="2024-01-22T16:25:45.602" v="68" actId="255"/>
          <ac:spMkLst>
            <pc:docMk/>
            <pc:sldMk cId="983136920" sldId="274"/>
            <ac:spMk id="4" creationId="{705D8C95-5E3B-2AF2-0F72-13516A685D00}"/>
          </ac:spMkLst>
        </pc:spChg>
        <pc:spChg chg="add mod">
          <ac:chgData name="Stuart Coles" userId="777d0350-be09-480c-8272-75bd4ee0ed26" providerId="ADAL" clId="{15940AF7-4863-4A28-8F53-F4C90186E43C}" dt="2024-01-22T16:23:47.131" v="60"/>
          <ac:spMkLst>
            <pc:docMk/>
            <pc:sldMk cId="983136920" sldId="274"/>
            <ac:spMk id="6" creationId="{F1C7CBB3-277A-0FCC-6112-334DEE9AC6FE}"/>
          </ac:spMkLst>
        </pc:spChg>
        <pc:picChg chg="add mod">
          <ac:chgData name="Stuart Coles" userId="777d0350-be09-480c-8272-75bd4ee0ed26" providerId="ADAL" clId="{15940AF7-4863-4A28-8F53-F4C90186E43C}" dt="2024-01-22T16:23:47.131" v="60"/>
          <ac:picMkLst>
            <pc:docMk/>
            <pc:sldMk cId="983136920" sldId="274"/>
            <ac:picMk id="5" creationId="{977E6242-9B8E-585E-0DFC-2C6B10687D2E}"/>
          </ac:picMkLst>
        </pc:picChg>
      </pc:sldChg>
      <pc:sldChg chg="modSp mod modAnim">
        <pc:chgData name="Stuart Coles" userId="777d0350-be09-480c-8272-75bd4ee0ed26" providerId="ADAL" clId="{15940AF7-4863-4A28-8F53-F4C90186E43C}" dt="2024-01-22T16:50:17.796" v="192"/>
        <pc:sldMkLst>
          <pc:docMk/>
          <pc:sldMk cId="1096901922" sldId="275"/>
        </pc:sldMkLst>
        <pc:spChg chg="mod">
          <ac:chgData name="Stuart Coles" userId="777d0350-be09-480c-8272-75bd4ee0ed26" providerId="ADAL" clId="{15940AF7-4863-4A28-8F53-F4C90186E43C}" dt="2024-01-22T16:46:59.059" v="154" actId="113"/>
          <ac:spMkLst>
            <pc:docMk/>
            <pc:sldMk cId="1096901922" sldId="275"/>
            <ac:spMk id="2" creationId="{D7CE6FF6-31B3-4114-B0BB-E4C127E70FA1}"/>
          </ac:spMkLst>
        </pc:spChg>
        <pc:spChg chg="mod">
          <ac:chgData name="Stuart Coles" userId="777d0350-be09-480c-8272-75bd4ee0ed26" providerId="ADAL" clId="{15940AF7-4863-4A28-8F53-F4C90186E43C}" dt="2024-01-22T16:50:06.198" v="190" actId="20577"/>
          <ac:spMkLst>
            <pc:docMk/>
            <pc:sldMk cId="1096901922" sldId="275"/>
            <ac:spMk id="3" creationId="{B9804CCF-53EF-477F-B31D-91B1CD147C79}"/>
          </ac:spMkLst>
        </pc:spChg>
      </pc:sldChg>
      <pc:sldChg chg="modSp mod">
        <pc:chgData name="Stuart Coles" userId="777d0350-be09-480c-8272-75bd4ee0ed26" providerId="ADAL" clId="{15940AF7-4863-4A28-8F53-F4C90186E43C}" dt="2024-01-22T16:21:14.238" v="51" actId="20577"/>
        <pc:sldMkLst>
          <pc:docMk/>
          <pc:sldMk cId="557376800" sldId="276"/>
        </pc:sldMkLst>
        <pc:spChg chg="mod">
          <ac:chgData name="Stuart Coles" userId="777d0350-be09-480c-8272-75bd4ee0ed26" providerId="ADAL" clId="{15940AF7-4863-4A28-8F53-F4C90186E43C}" dt="2024-01-22T16:21:08.073" v="38" actId="20577"/>
          <ac:spMkLst>
            <pc:docMk/>
            <pc:sldMk cId="557376800" sldId="276"/>
            <ac:spMk id="2" creationId="{098AF323-9C40-4FBA-A4D9-4DC229CB3891}"/>
          </ac:spMkLst>
        </pc:spChg>
        <pc:spChg chg="mod">
          <ac:chgData name="Stuart Coles" userId="777d0350-be09-480c-8272-75bd4ee0ed26" providerId="ADAL" clId="{15940AF7-4863-4A28-8F53-F4C90186E43C}" dt="2024-01-22T16:21:14.238" v="51" actId="20577"/>
          <ac:spMkLst>
            <pc:docMk/>
            <pc:sldMk cId="557376800" sldId="276"/>
            <ac:spMk id="3" creationId="{289DFB9D-A92B-41BF-8EA5-DC182655CDF3}"/>
          </ac:spMkLst>
        </pc:spChg>
      </pc:sldChg>
      <pc:sldChg chg="addSp delSp modSp new mod">
        <pc:chgData name="Stuart Coles" userId="777d0350-be09-480c-8272-75bd4ee0ed26" providerId="ADAL" clId="{15940AF7-4863-4A28-8F53-F4C90186E43C}" dt="2024-01-22T16:29:33.843" v="90" actId="207"/>
        <pc:sldMkLst>
          <pc:docMk/>
          <pc:sldMk cId="747978306" sldId="277"/>
        </pc:sldMkLst>
        <pc:spChg chg="del mod">
          <ac:chgData name="Stuart Coles" userId="777d0350-be09-480c-8272-75bd4ee0ed26" providerId="ADAL" clId="{15940AF7-4863-4A28-8F53-F4C90186E43C}" dt="2024-01-22T16:25:30.223" v="67" actId="478"/>
          <ac:spMkLst>
            <pc:docMk/>
            <pc:sldMk cId="747978306" sldId="277"/>
            <ac:spMk id="2" creationId="{1BCD3158-E9C4-24E3-AAFD-3DF1C7484738}"/>
          </ac:spMkLst>
        </pc:spChg>
        <pc:spChg chg="add mod">
          <ac:chgData name="Stuart Coles" userId="777d0350-be09-480c-8272-75bd4ee0ed26" providerId="ADAL" clId="{15940AF7-4863-4A28-8F53-F4C90186E43C}" dt="2024-01-22T16:25:57.487" v="69" actId="255"/>
          <ac:spMkLst>
            <pc:docMk/>
            <pc:sldMk cId="747978306" sldId="277"/>
            <ac:spMk id="3" creationId="{E21D6D4E-5FFF-75D9-3089-02A3BD3A4A4D}"/>
          </ac:spMkLst>
        </pc:spChg>
        <pc:spChg chg="add del mod">
          <ac:chgData name="Stuart Coles" userId="777d0350-be09-480c-8272-75bd4ee0ed26" providerId="ADAL" clId="{15940AF7-4863-4A28-8F53-F4C90186E43C}" dt="2024-01-22T16:26:27.647" v="74" actId="478"/>
          <ac:spMkLst>
            <pc:docMk/>
            <pc:sldMk cId="747978306" sldId="277"/>
            <ac:spMk id="4" creationId="{23BA5C70-756E-B787-E0F1-2CCCD81D8CAB}"/>
          </ac:spMkLst>
        </pc:spChg>
        <pc:spChg chg="add del mod">
          <ac:chgData name="Stuart Coles" userId="777d0350-be09-480c-8272-75bd4ee0ed26" providerId="ADAL" clId="{15940AF7-4863-4A28-8F53-F4C90186E43C}" dt="2024-01-22T16:26:33.679" v="75" actId="478"/>
          <ac:spMkLst>
            <pc:docMk/>
            <pc:sldMk cId="747978306" sldId="277"/>
            <ac:spMk id="5" creationId="{A1AB10BE-925D-8809-AFD7-3A6AF7E5BBBF}"/>
          </ac:spMkLst>
        </pc:spChg>
        <pc:spChg chg="add del mod">
          <ac:chgData name="Stuart Coles" userId="777d0350-be09-480c-8272-75bd4ee0ed26" providerId="ADAL" clId="{15940AF7-4863-4A28-8F53-F4C90186E43C}" dt="2024-01-22T16:26:33.679" v="75" actId="478"/>
          <ac:spMkLst>
            <pc:docMk/>
            <pc:sldMk cId="747978306" sldId="277"/>
            <ac:spMk id="6" creationId="{95141715-DEF1-DECB-B1B6-4B980D365777}"/>
          </ac:spMkLst>
        </pc:spChg>
        <pc:spChg chg="add del mod">
          <ac:chgData name="Stuart Coles" userId="777d0350-be09-480c-8272-75bd4ee0ed26" providerId="ADAL" clId="{15940AF7-4863-4A28-8F53-F4C90186E43C}" dt="2024-01-22T16:26:27.647" v="74" actId="478"/>
          <ac:spMkLst>
            <pc:docMk/>
            <pc:sldMk cId="747978306" sldId="277"/>
            <ac:spMk id="7" creationId="{0BA3934B-70A8-8ACE-59A1-77BBF310C0AE}"/>
          </ac:spMkLst>
        </pc:spChg>
        <pc:spChg chg="add del mod">
          <ac:chgData name="Stuart Coles" userId="777d0350-be09-480c-8272-75bd4ee0ed26" providerId="ADAL" clId="{15940AF7-4863-4A28-8F53-F4C90186E43C}" dt="2024-01-22T16:26:52.873" v="82" actId="478"/>
          <ac:spMkLst>
            <pc:docMk/>
            <pc:sldMk cId="747978306" sldId="277"/>
            <ac:spMk id="8" creationId="{476D86D0-FAE6-8267-2F81-68BD85E954A2}"/>
          </ac:spMkLst>
        </pc:spChg>
        <pc:spChg chg="add mod">
          <ac:chgData name="Stuart Coles" userId="777d0350-be09-480c-8272-75bd4ee0ed26" providerId="ADAL" clId="{15940AF7-4863-4A28-8F53-F4C90186E43C}" dt="2024-01-22T16:25:16.865" v="64"/>
          <ac:spMkLst>
            <pc:docMk/>
            <pc:sldMk cId="747978306" sldId="277"/>
            <ac:spMk id="9" creationId="{65D0CA65-84BA-BFC3-EDB3-0742E9D5A5F1}"/>
          </ac:spMkLst>
        </pc:spChg>
        <pc:spChg chg="add mod">
          <ac:chgData name="Stuart Coles" userId="777d0350-be09-480c-8272-75bd4ee0ed26" providerId="ADAL" clId="{15940AF7-4863-4A28-8F53-F4C90186E43C}" dt="2024-01-22T16:29:33.843" v="90" actId="207"/>
          <ac:spMkLst>
            <pc:docMk/>
            <pc:sldMk cId="747978306" sldId="277"/>
            <ac:spMk id="21" creationId="{EA1FEA40-BEA1-DA49-2883-E7DE22C4BC19}"/>
          </ac:spMkLst>
        </pc:spChg>
        <pc:spChg chg="add mod">
          <ac:chgData name="Stuart Coles" userId="777d0350-be09-480c-8272-75bd4ee0ed26" providerId="ADAL" clId="{15940AF7-4863-4A28-8F53-F4C90186E43C}" dt="2024-01-22T16:27:27.349" v="84"/>
          <ac:spMkLst>
            <pc:docMk/>
            <pc:sldMk cId="747978306" sldId="277"/>
            <ac:spMk id="22" creationId="{649096C7-7402-8E76-8B5C-D0C2B9B15E60}"/>
          </ac:spMkLst>
        </pc:spChg>
        <pc:spChg chg="add mod">
          <ac:chgData name="Stuart Coles" userId="777d0350-be09-480c-8272-75bd4ee0ed26" providerId="ADAL" clId="{15940AF7-4863-4A28-8F53-F4C90186E43C}" dt="2024-01-22T16:27:27.349" v="84"/>
          <ac:spMkLst>
            <pc:docMk/>
            <pc:sldMk cId="747978306" sldId="277"/>
            <ac:spMk id="23" creationId="{8B0D02A1-A05B-0A1E-6DC4-4F8EE3A12A2D}"/>
          </ac:spMkLst>
        </pc:spChg>
        <pc:spChg chg="add mod">
          <ac:chgData name="Stuart Coles" userId="777d0350-be09-480c-8272-75bd4ee0ed26" providerId="ADAL" clId="{15940AF7-4863-4A28-8F53-F4C90186E43C}" dt="2024-01-22T16:27:27.349" v="84"/>
          <ac:spMkLst>
            <pc:docMk/>
            <pc:sldMk cId="747978306" sldId="277"/>
            <ac:spMk id="24" creationId="{CD61C30F-1282-FFBD-D0B0-DBECC10C0A60}"/>
          </ac:spMkLst>
        </pc:spChg>
        <pc:spChg chg="add mod">
          <ac:chgData name="Stuart Coles" userId="777d0350-be09-480c-8272-75bd4ee0ed26" providerId="ADAL" clId="{15940AF7-4863-4A28-8F53-F4C90186E43C}" dt="2024-01-22T16:27:27.349" v="84"/>
          <ac:spMkLst>
            <pc:docMk/>
            <pc:sldMk cId="747978306" sldId="277"/>
            <ac:spMk id="25" creationId="{49015C14-EC02-87F6-C034-7A4507D268FD}"/>
          </ac:spMkLst>
        </pc:spChg>
        <pc:spChg chg="add mod">
          <ac:chgData name="Stuart Coles" userId="777d0350-be09-480c-8272-75bd4ee0ed26" providerId="ADAL" clId="{15940AF7-4863-4A28-8F53-F4C90186E43C}" dt="2024-01-22T16:27:27.349" v="84"/>
          <ac:spMkLst>
            <pc:docMk/>
            <pc:sldMk cId="747978306" sldId="277"/>
            <ac:spMk id="26" creationId="{5946F8C8-F1E0-1033-5485-E5E0FEB38532}"/>
          </ac:spMkLst>
        </pc:spChg>
        <pc:spChg chg="add mod">
          <ac:chgData name="Stuart Coles" userId="777d0350-be09-480c-8272-75bd4ee0ed26" providerId="ADAL" clId="{15940AF7-4863-4A28-8F53-F4C90186E43C}" dt="2024-01-22T16:28:23.408" v="87" actId="207"/>
          <ac:spMkLst>
            <pc:docMk/>
            <pc:sldMk cId="747978306" sldId="277"/>
            <ac:spMk id="27" creationId="{48447AC5-5A29-6ECB-7467-646F2CCA2103}"/>
          </ac:spMkLst>
        </pc:spChg>
        <pc:spChg chg="add mod">
          <ac:chgData name="Stuart Coles" userId="777d0350-be09-480c-8272-75bd4ee0ed26" providerId="ADAL" clId="{15940AF7-4863-4A28-8F53-F4C90186E43C}" dt="2024-01-22T16:28:45.805" v="88" actId="207"/>
          <ac:spMkLst>
            <pc:docMk/>
            <pc:sldMk cId="747978306" sldId="277"/>
            <ac:spMk id="28" creationId="{FA3FE15D-6FA5-758F-429F-E6A345CC22B4}"/>
          </ac:spMkLst>
        </pc:spChg>
        <pc:picChg chg="add del mod">
          <ac:chgData name="Stuart Coles" userId="777d0350-be09-480c-8272-75bd4ee0ed26" providerId="ADAL" clId="{15940AF7-4863-4A28-8F53-F4C90186E43C}" dt="2024-01-22T16:26:27.647" v="74" actId="478"/>
          <ac:picMkLst>
            <pc:docMk/>
            <pc:sldMk cId="747978306" sldId="277"/>
            <ac:picMk id="10" creationId="{E2DA8208-75A2-8495-4889-80F103E5BE14}"/>
          </ac:picMkLst>
        </pc:picChg>
        <pc:picChg chg="add del mod">
          <ac:chgData name="Stuart Coles" userId="777d0350-be09-480c-8272-75bd4ee0ed26" providerId="ADAL" clId="{15940AF7-4863-4A28-8F53-F4C90186E43C}" dt="2024-01-22T16:26:33.679" v="75" actId="478"/>
          <ac:picMkLst>
            <pc:docMk/>
            <pc:sldMk cId="747978306" sldId="277"/>
            <ac:picMk id="11" creationId="{87625CC5-EFDC-80D8-1DBD-79034891DEEB}"/>
          </ac:picMkLst>
        </pc:picChg>
        <pc:picChg chg="add del mod">
          <ac:chgData name="Stuart Coles" userId="777d0350-be09-480c-8272-75bd4ee0ed26" providerId="ADAL" clId="{15940AF7-4863-4A28-8F53-F4C90186E43C}" dt="2024-01-22T16:26:33.679" v="75" actId="478"/>
          <ac:picMkLst>
            <pc:docMk/>
            <pc:sldMk cId="747978306" sldId="277"/>
            <ac:picMk id="12" creationId="{DAB944EE-27A0-5F72-3F89-9CC232B26237}"/>
          </ac:picMkLst>
        </pc:picChg>
        <pc:picChg chg="add del mod">
          <ac:chgData name="Stuart Coles" userId="777d0350-be09-480c-8272-75bd4ee0ed26" providerId="ADAL" clId="{15940AF7-4863-4A28-8F53-F4C90186E43C}" dt="2024-01-22T16:26:33.679" v="75" actId="478"/>
          <ac:picMkLst>
            <pc:docMk/>
            <pc:sldMk cId="747978306" sldId="277"/>
            <ac:picMk id="13" creationId="{49B1B5C7-B4AB-9B7C-4F3A-C8C4E359DDBD}"/>
          </ac:picMkLst>
        </pc:picChg>
        <pc:picChg chg="add del mod">
          <ac:chgData name="Stuart Coles" userId="777d0350-be09-480c-8272-75bd4ee0ed26" providerId="ADAL" clId="{15940AF7-4863-4A28-8F53-F4C90186E43C}" dt="2024-01-22T16:26:27.647" v="74" actId="478"/>
          <ac:picMkLst>
            <pc:docMk/>
            <pc:sldMk cId="747978306" sldId="277"/>
            <ac:picMk id="14" creationId="{19609742-5827-D105-C139-7BF12DAEEEAE}"/>
          </ac:picMkLst>
        </pc:picChg>
        <pc:picChg chg="add del mod">
          <ac:chgData name="Stuart Coles" userId="777d0350-be09-480c-8272-75bd4ee0ed26" providerId="ADAL" clId="{15940AF7-4863-4A28-8F53-F4C90186E43C}" dt="2024-01-22T16:26:01.041" v="71" actId="478"/>
          <ac:picMkLst>
            <pc:docMk/>
            <pc:sldMk cId="747978306" sldId="277"/>
            <ac:picMk id="15" creationId="{BBC7AB7E-7535-D662-ABD0-019C7597178A}"/>
          </ac:picMkLst>
        </pc:picChg>
        <pc:picChg chg="add del mod">
          <ac:chgData name="Stuart Coles" userId="777d0350-be09-480c-8272-75bd4ee0ed26" providerId="ADAL" clId="{15940AF7-4863-4A28-8F53-F4C90186E43C}" dt="2024-01-22T16:26:55.401" v="83" actId="478"/>
          <ac:picMkLst>
            <pc:docMk/>
            <pc:sldMk cId="747978306" sldId="277"/>
            <ac:picMk id="16" creationId="{0E79F2C4-6016-C0F2-7994-859CA9694B4F}"/>
          </ac:picMkLst>
        </pc:picChg>
        <pc:picChg chg="add del mod">
          <ac:chgData name="Stuart Coles" userId="777d0350-be09-480c-8272-75bd4ee0ed26" providerId="ADAL" clId="{15940AF7-4863-4A28-8F53-F4C90186E43C}" dt="2024-01-22T16:26:47.861" v="80" actId="478"/>
          <ac:picMkLst>
            <pc:docMk/>
            <pc:sldMk cId="747978306" sldId="277"/>
            <ac:picMk id="17" creationId="{FDCD40AF-DE33-ECAB-D6BF-8796D166843C}"/>
          </ac:picMkLst>
        </pc:picChg>
        <pc:picChg chg="add del mod">
          <ac:chgData name="Stuart Coles" userId="777d0350-be09-480c-8272-75bd4ee0ed26" providerId="ADAL" clId="{15940AF7-4863-4A28-8F53-F4C90186E43C}" dt="2024-01-22T16:26:21.991" v="73"/>
          <ac:picMkLst>
            <pc:docMk/>
            <pc:sldMk cId="747978306" sldId="277"/>
            <ac:picMk id="18" creationId="{E181988E-AC55-093B-6D58-30187C714516}"/>
          </ac:picMkLst>
        </pc:picChg>
        <pc:picChg chg="add del mod">
          <ac:chgData name="Stuart Coles" userId="777d0350-be09-480c-8272-75bd4ee0ed26" providerId="ADAL" clId="{15940AF7-4863-4A28-8F53-F4C90186E43C}" dt="2024-01-22T16:26:21.991" v="73"/>
          <ac:picMkLst>
            <pc:docMk/>
            <pc:sldMk cId="747978306" sldId="277"/>
            <ac:picMk id="19" creationId="{7D4F2CBF-0976-E850-8432-3883FFB79C25}"/>
          </ac:picMkLst>
        </pc:picChg>
        <pc:picChg chg="add del mod">
          <ac:chgData name="Stuart Coles" userId="777d0350-be09-480c-8272-75bd4ee0ed26" providerId="ADAL" clId="{15940AF7-4863-4A28-8F53-F4C90186E43C}" dt="2024-01-22T16:26:21.991" v="73"/>
          <ac:picMkLst>
            <pc:docMk/>
            <pc:sldMk cId="747978306" sldId="277"/>
            <ac:picMk id="20" creationId="{4E84E9B6-9689-F220-7DF1-81FE4630ACC5}"/>
          </ac:picMkLst>
        </pc:picChg>
        <pc:picChg chg="add mod">
          <ac:chgData name="Stuart Coles" userId="777d0350-be09-480c-8272-75bd4ee0ed26" providerId="ADAL" clId="{15940AF7-4863-4A28-8F53-F4C90186E43C}" dt="2024-01-22T16:27:27.349" v="84"/>
          <ac:picMkLst>
            <pc:docMk/>
            <pc:sldMk cId="747978306" sldId="277"/>
            <ac:picMk id="29" creationId="{6557C690-3228-12C0-BD6A-971A716F6719}"/>
          </ac:picMkLst>
        </pc:picChg>
        <pc:picChg chg="add mod">
          <ac:chgData name="Stuart Coles" userId="777d0350-be09-480c-8272-75bd4ee0ed26" providerId="ADAL" clId="{15940AF7-4863-4A28-8F53-F4C90186E43C}" dt="2024-01-22T16:27:27.349" v="84"/>
          <ac:picMkLst>
            <pc:docMk/>
            <pc:sldMk cId="747978306" sldId="277"/>
            <ac:picMk id="30" creationId="{974DA57D-7A44-3C68-A1FE-3158E3F5600D}"/>
          </ac:picMkLst>
        </pc:picChg>
        <pc:picChg chg="add mod">
          <ac:chgData name="Stuart Coles" userId="777d0350-be09-480c-8272-75bd4ee0ed26" providerId="ADAL" clId="{15940AF7-4863-4A28-8F53-F4C90186E43C}" dt="2024-01-22T16:27:27.349" v="84"/>
          <ac:picMkLst>
            <pc:docMk/>
            <pc:sldMk cId="747978306" sldId="277"/>
            <ac:picMk id="31" creationId="{C137E89F-735E-9B0D-E2AC-EEE14EB67C14}"/>
          </ac:picMkLst>
        </pc:picChg>
        <pc:picChg chg="add mod">
          <ac:chgData name="Stuart Coles" userId="777d0350-be09-480c-8272-75bd4ee0ed26" providerId="ADAL" clId="{15940AF7-4863-4A28-8F53-F4C90186E43C}" dt="2024-01-22T16:27:27.349" v="84"/>
          <ac:picMkLst>
            <pc:docMk/>
            <pc:sldMk cId="747978306" sldId="277"/>
            <ac:picMk id="32" creationId="{A7752AAC-0D80-AAD1-8E32-BEBCD6AB4980}"/>
          </ac:picMkLst>
        </pc:picChg>
        <pc:picChg chg="add mod">
          <ac:chgData name="Stuart Coles" userId="777d0350-be09-480c-8272-75bd4ee0ed26" providerId="ADAL" clId="{15940AF7-4863-4A28-8F53-F4C90186E43C}" dt="2024-01-22T16:27:27.349" v="84"/>
          <ac:picMkLst>
            <pc:docMk/>
            <pc:sldMk cId="747978306" sldId="277"/>
            <ac:picMk id="33" creationId="{B8A91DDB-4A41-52FB-598D-FD249FE00002}"/>
          </ac:picMkLst>
        </pc:picChg>
        <pc:picChg chg="add mod">
          <ac:chgData name="Stuart Coles" userId="777d0350-be09-480c-8272-75bd4ee0ed26" providerId="ADAL" clId="{15940AF7-4863-4A28-8F53-F4C90186E43C}" dt="2024-01-22T16:27:27.349" v="84"/>
          <ac:picMkLst>
            <pc:docMk/>
            <pc:sldMk cId="747978306" sldId="277"/>
            <ac:picMk id="34" creationId="{1D48FA64-E738-A64E-A7F3-455DD9EC8933}"/>
          </ac:picMkLst>
        </pc:picChg>
        <pc:picChg chg="add mod">
          <ac:chgData name="Stuart Coles" userId="777d0350-be09-480c-8272-75bd4ee0ed26" providerId="ADAL" clId="{15940AF7-4863-4A28-8F53-F4C90186E43C}" dt="2024-01-22T16:27:27.349" v="84"/>
          <ac:picMkLst>
            <pc:docMk/>
            <pc:sldMk cId="747978306" sldId="277"/>
            <ac:picMk id="35" creationId="{24AE47B7-7E82-1AAB-EEC7-9682AA9DAAFE}"/>
          </ac:picMkLst>
        </pc:picChg>
        <pc:picChg chg="add mod">
          <ac:chgData name="Stuart Coles" userId="777d0350-be09-480c-8272-75bd4ee0ed26" providerId="ADAL" clId="{15940AF7-4863-4A28-8F53-F4C90186E43C}" dt="2024-01-22T16:27:27.349" v="84"/>
          <ac:picMkLst>
            <pc:docMk/>
            <pc:sldMk cId="747978306" sldId="277"/>
            <ac:picMk id="36" creationId="{386AAA8D-50AB-A9D7-26DC-B72B61C80115}"/>
          </ac:picMkLst>
        </pc:picChg>
      </pc:sldChg>
      <pc:sldChg chg="addSp modSp new mod ord">
        <pc:chgData name="Stuart Coles" userId="777d0350-be09-480c-8272-75bd4ee0ed26" providerId="ADAL" clId="{15940AF7-4863-4A28-8F53-F4C90186E43C}" dt="2024-01-22T16:46:33.676" v="153" actId="1076"/>
        <pc:sldMkLst>
          <pc:docMk/>
          <pc:sldMk cId="33025237" sldId="278"/>
        </pc:sldMkLst>
        <pc:spChg chg="mod">
          <ac:chgData name="Stuart Coles" userId="777d0350-be09-480c-8272-75bd4ee0ed26" providerId="ADAL" clId="{15940AF7-4863-4A28-8F53-F4C90186E43C}" dt="2024-01-22T16:46:33.676" v="153" actId="1076"/>
          <ac:spMkLst>
            <pc:docMk/>
            <pc:sldMk cId="33025237" sldId="278"/>
            <ac:spMk id="2" creationId="{280BBA69-6D1D-EC86-ED9A-5AFB89ABC94D}"/>
          </ac:spMkLst>
        </pc:spChg>
        <pc:spChg chg="add mod">
          <ac:chgData name="Stuart Coles" userId="777d0350-be09-480c-8272-75bd4ee0ed26" providerId="ADAL" clId="{15940AF7-4863-4A28-8F53-F4C90186E43C}" dt="2024-01-22T16:46:03.584" v="148" actId="255"/>
          <ac:spMkLst>
            <pc:docMk/>
            <pc:sldMk cId="33025237" sldId="278"/>
            <ac:spMk id="3" creationId="{9F62DB7A-022E-C357-25FD-C5BA39D8F66D}"/>
          </ac:spMkLst>
        </pc:spChg>
        <pc:spChg chg="add mod">
          <ac:chgData name="Stuart Coles" userId="777d0350-be09-480c-8272-75bd4ee0ed26" providerId="ADAL" clId="{15940AF7-4863-4A28-8F53-F4C90186E43C}" dt="2024-01-22T16:45:38.549" v="142" actId="255"/>
          <ac:spMkLst>
            <pc:docMk/>
            <pc:sldMk cId="33025237" sldId="278"/>
            <ac:spMk id="4" creationId="{0913D23B-580C-86A5-00C6-E74B0741F1C1}"/>
          </ac:spMkLst>
        </pc:spChg>
        <pc:spChg chg="add mod">
          <ac:chgData name="Stuart Coles" userId="777d0350-be09-480c-8272-75bd4ee0ed26" providerId="ADAL" clId="{15940AF7-4863-4A28-8F53-F4C90186E43C}" dt="2024-01-22T16:46:07.222" v="149" actId="255"/>
          <ac:spMkLst>
            <pc:docMk/>
            <pc:sldMk cId="33025237" sldId="278"/>
            <ac:spMk id="5" creationId="{6D81440D-3DD9-E24E-8245-39D260977574}"/>
          </ac:spMkLst>
        </pc:spChg>
        <pc:spChg chg="add mod">
          <ac:chgData name="Stuart Coles" userId="777d0350-be09-480c-8272-75bd4ee0ed26" providerId="ADAL" clId="{15940AF7-4863-4A28-8F53-F4C90186E43C}" dt="2024-01-22T16:46:00.360" v="147" actId="255"/>
          <ac:spMkLst>
            <pc:docMk/>
            <pc:sldMk cId="33025237" sldId="278"/>
            <ac:spMk id="6" creationId="{8AD7C13F-6B45-9064-00D7-2C2584BA00B7}"/>
          </ac:spMkLst>
        </pc:spChg>
        <pc:spChg chg="add mod">
          <ac:chgData name="Stuart Coles" userId="777d0350-be09-480c-8272-75bd4ee0ed26" providerId="ADAL" clId="{15940AF7-4863-4A28-8F53-F4C90186E43C}" dt="2024-01-22T16:45:56.597" v="146" actId="255"/>
          <ac:spMkLst>
            <pc:docMk/>
            <pc:sldMk cId="33025237" sldId="278"/>
            <ac:spMk id="7" creationId="{BA0D9062-FF5E-8193-0528-300DEC8F2E72}"/>
          </ac:spMkLst>
        </pc:spChg>
        <pc:spChg chg="add mod">
          <ac:chgData name="Stuart Coles" userId="777d0350-be09-480c-8272-75bd4ee0ed26" providerId="ADAL" clId="{15940AF7-4863-4A28-8F53-F4C90186E43C}" dt="2024-01-22T16:45:52.946" v="145" actId="255"/>
          <ac:spMkLst>
            <pc:docMk/>
            <pc:sldMk cId="33025237" sldId="278"/>
            <ac:spMk id="8" creationId="{C91641DA-927E-5BC3-DC93-086E4A7E793F}"/>
          </ac:spMkLst>
        </pc:spChg>
        <pc:spChg chg="add mod">
          <ac:chgData name="Stuart Coles" userId="777d0350-be09-480c-8272-75bd4ee0ed26" providerId="ADAL" clId="{15940AF7-4863-4A28-8F53-F4C90186E43C}" dt="2024-01-22T16:45:48.440" v="144" actId="255"/>
          <ac:spMkLst>
            <pc:docMk/>
            <pc:sldMk cId="33025237" sldId="278"/>
            <ac:spMk id="9" creationId="{96D95F2C-4FB6-17F8-78AA-E3929CA18DF1}"/>
          </ac:spMkLst>
        </pc:spChg>
        <pc:spChg chg="add mod">
          <ac:chgData name="Stuart Coles" userId="777d0350-be09-480c-8272-75bd4ee0ed26" providerId="ADAL" clId="{15940AF7-4863-4A28-8F53-F4C90186E43C}" dt="2024-01-22T16:45:45.132" v="143" actId="255"/>
          <ac:spMkLst>
            <pc:docMk/>
            <pc:sldMk cId="33025237" sldId="278"/>
            <ac:spMk id="10" creationId="{940E6249-D4A3-E5CB-E05D-C42A5D917209}"/>
          </ac:spMkLst>
        </pc:spChg>
        <pc:spChg chg="add mod">
          <ac:chgData name="Stuart Coles" userId="777d0350-be09-480c-8272-75bd4ee0ed26" providerId="ADAL" clId="{15940AF7-4863-4A28-8F53-F4C90186E43C}" dt="2024-01-22T16:46:13.153" v="150" actId="255"/>
          <ac:spMkLst>
            <pc:docMk/>
            <pc:sldMk cId="33025237" sldId="278"/>
            <ac:spMk id="11" creationId="{465433E3-29FD-EB2B-8055-109B94E04AEE}"/>
          </ac:spMkLst>
        </pc:spChg>
        <pc:spChg chg="add mod">
          <ac:chgData name="Stuart Coles" userId="777d0350-be09-480c-8272-75bd4ee0ed26" providerId="ADAL" clId="{15940AF7-4863-4A28-8F53-F4C90186E43C}" dt="2024-01-22T16:32:19.293" v="93" actId="1076"/>
          <ac:spMkLst>
            <pc:docMk/>
            <pc:sldMk cId="33025237" sldId="278"/>
            <ac:spMk id="12" creationId="{F6531517-4497-043D-769E-3AB16FC0EB9D}"/>
          </ac:spMkLst>
        </pc:spChg>
        <pc:spChg chg="add mod">
          <ac:chgData name="Stuart Coles" userId="777d0350-be09-480c-8272-75bd4ee0ed26" providerId="ADAL" clId="{15940AF7-4863-4A28-8F53-F4C90186E43C}" dt="2024-01-22T16:46:17.047" v="151" actId="255"/>
          <ac:spMkLst>
            <pc:docMk/>
            <pc:sldMk cId="33025237" sldId="278"/>
            <ac:spMk id="13" creationId="{4F9EAD66-2A06-BD0E-508C-E03B327B0E4D}"/>
          </ac:spMkLst>
        </pc:spChg>
      </pc:sldChg>
      <pc:sldChg chg="addSp delSp modSp mod ord delAnim modAnim">
        <pc:chgData name="Stuart Coles" userId="777d0350-be09-480c-8272-75bd4ee0ed26" providerId="ADAL" clId="{15940AF7-4863-4A28-8F53-F4C90186E43C}" dt="2024-01-29T17:45:53.945" v="259" actId="14100"/>
        <pc:sldMkLst>
          <pc:docMk/>
          <pc:sldMk cId="3185106878" sldId="283"/>
        </pc:sldMkLst>
        <pc:spChg chg="del mod">
          <ac:chgData name="Stuart Coles" userId="777d0350-be09-480c-8272-75bd4ee0ed26" providerId="ADAL" clId="{15940AF7-4863-4A28-8F53-F4C90186E43C}" dt="2024-01-29T17:45:39.930" v="255" actId="478"/>
          <ac:spMkLst>
            <pc:docMk/>
            <pc:sldMk cId="3185106878" sldId="283"/>
            <ac:spMk id="2" creationId="{D7CE6FF6-31B3-4114-B0BB-E4C127E70FA1}"/>
          </ac:spMkLst>
        </pc:spChg>
        <pc:spChg chg="del mod">
          <ac:chgData name="Stuart Coles" userId="777d0350-be09-480c-8272-75bd4ee0ed26" providerId="ADAL" clId="{15940AF7-4863-4A28-8F53-F4C90186E43C}" dt="2024-01-29T17:44:49.279" v="247" actId="478"/>
          <ac:spMkLst>
            <pc:docMk/>
            <pc:sldMk cId="3185106878" sldId="283"/>
            <ac:spMk id="3" creationId="{B9804CCF-53EF-477F-B31D-91B1CD147C79}"/>
          </ac:spMkLst>
        </pc:spChg>
        <pc:picChg chg="add mod">
          <ac:chgData name="Stuart Coles" userId="777d0350-be09-480c-8272-75bd4ee0ed26" providerId="ADAL" clId="{15940AF7-4863-4A28-8F53-F4C90186E43C}" dt="2024-01-29T17:45:53.945" v="259" actId="14100"/>
          <ac:picMkLst>
            <pc:docMk/>
            <pc:sldMk cId="3185106878" sldId="283"/>
            <ac:picMk id="4" creationId="{1A7D9792-8239-E865-DAF9-2059C7E1410F}"/>
          </ac:picMkLst>
        </pc:picChg>
      </pc:sldChg>
      <pc:sldChg chg="modSp mod ord modAnim">
        <pc:chgData name="Stuart Coles" userId="777d0350-be09-480c-8272-75bd4ee0ed26" providerId="ADAL" clId="{15940AF7-4863-4A28-8F53-F4C90186E43C}" dt="2024-01-29T17:43:26.939" v="238"/>
        <pc:sldMkLst>
          <pc:docMk/>
          <pc:sldMk cId="1046351157" sldId="297"/>
        </pc:sldMkLst>
        <pc:spChg chg="mod">
          <ac:chgData name="Stuart Coles" userId="777d0350-be09-480c-8272-75bd4ee0ed26" providerId="ADAL" clId="{15940AF7-4863-4A28-8F53-F4C90186E43C}" dt="2024-01-29T17:43:18.786" v="237" actId="20577"/>
          <ac:spMkLst>
            <pc:docMk/>
            <pc:sldMk cId="1046351157" sldId="297"/>
            <ac:spMk id="2" creationId="{88170930-7545-7656-2478-8573101A659B}"/>
          </ac:spMkLst>
        </pc:spChg>
      </pc:sldChg>
      <pc:sldChg chg="modSp">
        <pc:chgData name="Stuart Coles" userId="777d0350-be09-480c-8272-75bd4ee0ed26" providerId="ADAL" clId="{15940AF7-4863-4A28-8F53-F4C90186E43C}" dt="2024-01-29T17:46:31.373" v="261" actId="14100"/>
        <pc:sldMkLst>
          <pc:docMk/>
          <pc:sldMk cId="2754662001" sldId="301"/>
        </pc:sldMkLst>
        <pc:picChg chg="mod">
          <ac:chgData name="Stuart Coles" userId="777d0350-be09-480c-8272-75bd4ee0ed26" providerId="ADAL" clId="{15940AF7-4863-4A28-8F53-F4C90186E43C}" dt="2024-01-29T17:46:31.373" v="261" actId="14100"/>
          <ac:picMkLst>
            <pc:docMk/>
            <pc:sldMk cId="2754662001" sldId="301"/>
            <ac:picMk id="11266" creationId="{2B97E9E2-8963-9BE4-01BE-823F2279ACED}"/>
          </ac:picMkLst>
        </pc:picChg>
      </pc:sldChg>
      <pc:sldChg chg="add">
        <pc:chgData name="Stuart Coles" userId="777d0350-be09-480c-8272-75bd4ee0ed26" providerId="ADAL" clId="{15940AF7-4863-4A28-8F53-F4C90186E43C}" dt="2024-01-29T17:42:49.006" v="193"/>
        <pc:sldMkLst>
          <pc:docMk/>
          <pc:sldMk cId="3927971971" sldId="302"/>
        </pc:sldMkLst>
      </pc:sldChg>
      <pc:sldChg chg="add">
        <pc:chgData name="Stuart Coles" userId="777d0350-be09-480c-8272-75bd4ee0ed26" providerId="ADAL" clId="{15940AF7-4863-4A28-8F53-F4C90186E43C}" dt="2024-01-29T17:44:06.566" v="239"/>
        <pc:sldMkLst>
          <pc:docMk/>
          <pc:sldMk cId="1592230734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59E20-1191-411C-8B94-A989B51C4A62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4FFA-42E1-428A-9CE6-E64D2A555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69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464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700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50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64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11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070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814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61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856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017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4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59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401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14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57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28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98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4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686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4FFA-42E1-428A-9CE6-E64D2A55508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1" y="1549904"/>
            <a:ext cx="3654559" cy="37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3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1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3035567" y="2637322"/>
            <a:ext cx="6120867" cy="1011938"/>
            <a:chOff x="2936506" y="2637322"/>
            <a:chExt cx="6120867" cy="1011938"/>
          </a:xfrm>
        </p:grpSpPr>
        <p:sp>
          <p:nvSpPr>
            <p:cNvPr id="4" name="CuadroTexto 3"/>
            <p:cNvSpPr txBox="1"/>
            <p:nvPr userDrawn="1"/>
          </p:nvSpPr>
          <p:spPr>
            <a:xfrm>
              <a:off x="4398745" y="2727793"/>
              <a:ext cx="4658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b="1" dirty="0">
                  <a:solidFill>
                    <a:schemeClr val="bg1"/>
                  </a:solidFill>
                  <a:latin typeface="+mj-lt"/>
                </a:rPr>
                <a:t>SCHOOL </a:t>
              </a:r>
              <a:r>
                <a:rPr lang="es-AR" sz="2400" b="1" dirty="0" err="1">
                  <a:solidFill>
                    <a:schemeClr val="bg1"/>
                  </a:solidFill>
                  <a:latin typeface="+mj-lt"/>
                </a:rPr>
                <a:t>for</a:t>
              </a:r>
              <a:r>
                <a:rPr lang="es-AR" sz="2400" b="1" dirty="0">
                  <a:solidFill>
                    <a:schemeClr val="bg1"/>
                  </a:solidFill>
                  <a:latin typeface="+mj-lt"/>
                </a:rPr>
                <a:t> THINKTANKERS</a:t>
              </a:r>
            </a:p>
            <a:p>
              <a:r>
                <a:rPr lang="es-AR" sz="2400" b="1" dirty="0">
                  <a:solidFill>
                    <a:schemeClr val="bg1"/>
                  </a:solidFill>
                  <a:latin typeface="+mj-lt"/>
                </a:rPr>
                <a:t>www.ott.school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506" y="2637322"/>
              <a:ext cx="1005842" cy="1011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553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514248" y="1386039"/>
            <a:ext cx="5592278" cy="2088682"/>
          </a:xfrm>
        </p:spPr>
        <p:txBody>
          <a:bodyPr lIns="0" tIns="0" rIns="0" bIns="0" anchor="b">
            <a:normAutofit/>
          </a:bodyPr>
          <a:lstStyle>
            <a:lvl1pPr algn="l">
              <a:defRPr sz="45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s-ES" dirty="0"/>
              <a:t>HAGA CLIC PARA MODIFICAR EL ESTILO</a:t>
            </a: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85" y="1944539"/>
            <a:ext cx="2695405" cy="2771839"/>
          </a:xfrm>
          <a:prstGeom prst="rect">
            <a:avLst/>
          </a:prstGeom>
        </p:spPr>
      </p:pic>
      <p:sp>
        <p:nvSpPr>
          <p:cNvPr id="5" name="Marcador de texto 7"/>
          <p:cNvSpPr>
            <a:spLocks noGrp="1"/>
          </p:cNvSpPr>
          <p:nvPr>
            <p:ph type="body" sz="quarter" idx="11"/>
          </p:nvPr>
        </p:nvSpPr>
        <p:spPr>
          <a:xfrm>
            <a:off x="4514248" y="3790951"/>
            <a:ext cx="5592278" cy="953602"/>
          </a:xfrm>
        </p:spPr>
        <p:txBody>
          <a:bodyPr lIns="0" rIns="0">
            <a:noAutofit/>
          </a:bodyPr>
          <a:lstStyle>
            <a:lvl1pPr marL="0" indent="0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39969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4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359150" y="1841032"/>
            <a:ext cx="6956325" cy="3175936"/>
          </a:xfrm>
        </p:spPr>
        <p:txBody>
          <a:bodyPr lIns="0" tIns="0" rIns="0" bIns="0">
            <a:normAutofit/>
          </a:bodyPr>
          <a:lstStyle>
            <a:lvl1pPr>
              <a:defRPr sz="5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2839454" y="1841032"/>
            <a:ext cx="125128" cy="3175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04797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6713" y="1068404"/>
            <a:ext cx="9721849" cy="4581624"/>
          </a:xfrm>
        </p:spPr>
        <p:txBody>
          <a:bodyPr lIns="0" tIns="0" rIns="0" bIns="0" anchor="t">
            <a:normAutofit/>
          </a:bodyPr>
          <a:lstStyle>
            <a:lvl1pPr>
              <a:defRPr sz="4000"/>
            </a:lvl1pPr>
          </a:lstStyle>
          <a:p>
            <a:r>
              <a:rPr lang="es-ES" dirty="0"/>
              <a:t>Haga clic para modificar el estilo de título 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4" b="34965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6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102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636713" y="692150"/>
            <a:ext cx="9721849" cy="607026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es-ES" dirty="0"/>
              <a:t>HAGA CLIC PARA MODIFICAR EL ESTILO DE TÍTULO 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4" b="34965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1631949" y="1501541"/>
            <a:ext cx="9726613" cy="427361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93555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10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42912" y="692150"/>
            <a:ext cx="3339815" cy="2060442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es-ES" dirty="0"/>
              <a:t>HAGA CLIC PARA MODIFICAR EL ESTILO DE TÍTULO</a:t>
            </a:r>
            <a:br>
              <a:rPr lang="es-ES" dirty="0"/>
            </a:br>
            <a:endParaRPr lang="es-AR" dirty="0"/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4056000" y="0"/>
            <a:ext cx="8136000" cy="685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4" b="34965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1"/>
          </p:nvPr>
        </p:nvSpPr>
        <p:spPr>
          <a:xfrm>
            <a:off x="442913" y="2915753"/>
            <a:ext cx="3340100" cy="2532146"/>
          </a:xfrm>
        </p:spPr>
        <p:txBody>
          <a:bodyPr lIns="0" rIns="0">
            <a:noAutofit/>
          </a:bodyPr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2625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279" userDrawn="1">
          <p15:clr>
            <a:srgbClr val="FBAE40"/>
          </p15:clr>
        </p15:guide>
        <p15:guide id="3" orient="horz" pos="4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95438" y="692149"/>
            <a:ext cx="8809473" cy="530259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es-ES" dirty="0"/>
              <a:t>HAGA CLIC PARA MODIFICAR</a:t>
            </a:r>
            <a:endParaRPr lang="es-AR" dirty="0"/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1615443" y="1703672"/>
            <a:ext cx="4323343" cy="32474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endParaRPr lang="es-AR" dirty="0"/>
          </a:p>
        </p:txBody>
      </p:sp>
      <p:sp>
        <p:nvSpPr>
          <p:cNvPr id="6" name="Marcador de posición de imagen 3"/>
          <p:cNvSpPr>
            <a:spLocks noGrp="1"/>
          </p:cNvSpPr>
          <p:nvPr>
            <p:ph type="pic" sz="quarter" idx="11"/>
          </p:nvPr>
        </p:nvSpPr>
        <p:spPr>
          <a:xfrm>
            <a:off x="6081568" y="1703672"/>
            <a:ext cx="4323343" cy="32474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4" b="34965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</p:spPr>
      </p:pic>
      <p:sp>
        <p:nvSpPr>
          <p:cNvPr id="11" name="Marcador de texto 10"/>
          <p:cNvSpPr>
            <a:spLocks noGrp="1"/>
          </p:cNvSpPr>
          <p:nvPr>
            <p:ph type="body" sz="quarter" idx="12"/>
          </p:nvPr>
        </p:nvSpPr>
        <p:spPr>
          <a:xfrm>
            <a:off x="1615443" y="5066664"/>
            <a:ext cx="4323343" cy="731520"/>
          </a:xfrm>
        </p:spPr>
        <p:txBody>
          <a:bodyPr vert="horz" lIns="0" tIns="45720" rIns="91440" bIns="45720" rtlCol="0" anchor="t">
            <a:normAutofit/>
          </a:bodyPr>
          <a:lstStyle>
            <a:lvl1pPr>
              <a:defRPr lang="es-ES" sz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dirty="0"/>
              <a:t>Editar el estilo de texto del patrón</a:t>
            </a:r>
          </a:p>
        </p:txBody>
      </p:sp>
      <p:sp>
        <p:nvSpPr>
          <p:cNvPr id="12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6081568" y="5066664"/>
            <a:ext cx="4323343" cy="731520"/>
          </a:xfrm>
        </p:spPr>
        <p:txBody>
          <a:bodyPr vert="horz" lIns="0" tIns="45720" rIns="91440" bIns="45720" rtlCol="0" anchor="t">
            <a:normAutofit/>
          </a:bodyPr>
          <a:lstStyle>
            <a:lvl1pPr>
              <a:defRPr lang="es-ES" sz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257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100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42913" y="692150"/>
            <a:ext cx="3382678" cy="1964423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es-ES" dirty="0"/>
              <a:t>HAGA CLIC PARA MODIFICAR EL ESTILO DE TÍTULO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4" b="34965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</p:spPr>
      </p:pic>
      <p:sp>
        <p:nvSpPr>
          <p:cNvPr id="7" name="Marcador de gráfico 6"/>
          <p:cNvSpPr>
            <a:spLocks noGrp="1"/>
          </p:cNvSpPr>
          <p:nvPr>
            <p:ph type="chart" sz="quarter" idx="11"/>
          </p:nvPr>
        </p:nvSpPr>
        <p:spPr>
          <a:xfrm>
            <a:off x="4056063" y="692150"/>
            <a:ext cx="7032625" cy="473075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endParaRPr lang="es-AR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442913" y="2915753"/>
            <a:ext cx="3340100" cy="2532146"/>
          </a:xfrm>
        </p:spPr>
        <p:txBody>
          <a:bodyPr lIns="0" rIns="0">
            <a:noAutofit/>
          </a:bodyPr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02259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27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4" b="34965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1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6827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143259"/>
            <a:ext cx="10515600" cy="4016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7152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9" r:id="rId3"/>
    <p:sldLayoutId id="2147483660" r:id="rId4"/>
    <p:sldLayoutId id="2147483667" r:id="rId5"/>
    <p:sldLayoutId id="2147483661" r:id="rId6"/>
    <p:sldLayoutId id="2147483662" r:id="rId7"/>
    <p:sldLayoutId id="2147483664" r:id="rId8"/>
    <p:sldLayoutId id="2147483655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63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Horizon scanning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04CCF-53EF-477F-B31D-91B1CD147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C4AA9CE-89B8-A70B-D9BC-853D7DEEC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" y="1530350"/>
            <a:ext cx="1086485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6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Comms grid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04CCF-53EF-477F-B31D-91B1CD147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1949" y="1892233"/>
            <a:ext cx="9726613" cy="427361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A white and yellow rectangular box with black text&#10;&#10;Description automatically generated">
            <a:extLst>
              <a:ext uri="{FF2B5EF4-FFF2-40B4-BE49-F238E27FC236}">
                <a16:creationId xmlns:a16="http://schemas.microsoft.com/office/drawing/2014/main" id="{BB8A6846-2BD3-C5C7-33EF-98BA3C016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666875"/>
            <a:ext cx="10642600" cy="3506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2BC456-2B7D-9303-5A8A-D8E12AF91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9" y="5173182"/>
            <a:ext cx="10735181" cy="450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7B4664-52A6-22B3-F0C0-820AF9A0A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43" y="1517583"/>
            <a:ext cx="9608457" cy="3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Comms plans: What’s it all for?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04CCF-53EF-477F-B31D-91B1CD147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3156" y="1500347"/>
            <a:ext cx="9726613" cy="427361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hat are you trying to achieve?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 are you trying to reach and influence?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would a successful plan look like?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How would we measure &amp; </a:t>
            </a:r>
            <a:r>
              <a:rPr lang="en-GB" sz="2800" b="1" i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know </a:t>
            </a:r>
            <a:r>
              <a:rPr lang="en-GB" sz="2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 is a success?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23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Comms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04CCF-53EF-477F-B31D-91B1CD147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600" y="1387241"/>
            <a:ext cx="3349626" cy="427361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Summary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Key messages and themes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Spokespeople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Target audience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Approach and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Risks and 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Measures of success</a:t>
            </a:r>
          </a:p>
          <a:p>
            <a:endParaRPr lang="en-GB" dirty="0"/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9DD84294-F731-F087-7056-A99EA0949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99" y="947057"/>
            <a:ext cx="6323545" cy="47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0930-7545-7656-2478-8573101A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is…everything</a:t>
            </a:r>
          </a:p>
        </p:txBody>
      </p:sp>
    </p:spTree>
    <p:extLst>
      <p:ext uri="{BB962C8B-B14F-4D97-AF65-F5344CB8AC3E}">
        <p14:creationId xmlns:p14="http://schemas.microsoft.com/office/powerpoint/2010/main" val="104635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A7D9792-8239-E865-DAF9-2059C7E14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47" y="275555"/>
            <a:ext cx="9300733" cy="641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0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0930-7545-7656-2478-8573101A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Plans in action</a:t>
            </a:r>
          </a:p>
        </p:txBody>
      </p:sp>
    </p:spTree>
    <p:extLst>
      <p:ext uri="{BB962C8B-B14F-4D97-AF65-F5344CB8AC3E}">
        <p14:creationId xmlns:p14="http://schemas.microsoft.com/office/powerpoint/2010/main" val="392797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When plans </a:t>
            </a:r>
            <a:r>
              <a:rPr lang="en-GB" b="1" dirty="0" err="1"/>
              <a:t>go..to</a:t>
            </a:r>
            <a:r>
              <a:rPr lang="en-GB" b="1" dirty="0"/>
              <a:t> plan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847557-18DC-6C95-1C77-E9E7B149A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77" y="1412421"/>
            <a:ext cx="7278916" cy="409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57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When plans </a:t>
            </a:r>
            <a:r>
              <a:rPr lang="en-GB" b="1" dirty="0" err="1"/>
              <a:t>go..to</a:t>
            </a:r>
            <a:r>
              <a:rPr lang="en-GB" b="1" dirty="0"/>
              <a:t> plan</a:t>
            </a:r>
          </a:p>
        </p:txBody>
      </p:sp>
      <p:pic>
        <p:nvPicPr>
          <p:cNvPr id="10" name="Picture 9" descr="A book cover with text&#10;&#10;Description automatically generated">
            <a:extLst>
              <a:ext uri="{FF2B5EF4-FFF2-40B4-BE49-F238E27FC236}">
                <a16:creationId xmlns:a16="http://schemas.microsoft.com/office/drawing/2014/main" id="{B559C7B2-55CC-FEE6-AEB1-280B08D66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1299176"/>
            <a:ext cx="6142729" cy="432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When plans </a:t>
            </a:r>
            <a:r>
              <a:rPr lang="en-GB" b="1" dirty="0" err="1"/>
              <a:t>go..to</a:t>
            </a:r>
            <a:r>
              <a:rPr lang="en-GB" b="1" dirty="0"/>
              <a:t> plan</a:t>
            </a:r>
          </a:p>
        </p:txBody>
      </p:sp>
      <p:pic>
        <p:nvPicPr>
          <p:cNvPr id="4" name="Picture 3" descr="A bridge over a road&#10;&#10;Description automatically generated">
            <a:extLst>
              <a:ext uri="{FF2B5EF4-FFF2-40B4-BE49-F238E27FC236}">
                <a16:creationId xmlns:a16="http://schemas.microsoft.com/office/drawing/2014/main" id="{793FF051-41B5-EBBF-F13A-418324247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75" y="1806575"/>
            <a:ext cx="4514850" cy="4972050"/>
          </a:xfrm>
          <a:prstGeom prst="rect">
            <a:avLst/>
          </a:prstGeom>
        </p:spPr>
      </p:pic>
      <p:pic>
        <p:nvPicPr>
          <p:cNvPr id="7170" name="Picture 2" descr="BBC News announces savings and digital reinvestment plans">
            <a:extLst>
              <a:ext uri="{FF2B5EF4-FFF2-40B4-BE49-F238E27FC236}">
                <a16:creationId xmlns:a16="http://schemas.microsoft.com/office/drawing/2014/main" id="{3684889D-1311-C883-0D10-6736164F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99" y="1577271"/>
            <a:ext cx="958851" cy="5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7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F323-9C40-4FBA-A4D9-4DC229CB3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Creating Communication </a:t>
            </a:r>
            <a:br>
              <a:rPr lang="en-GB" dirty="0"/>
            </a:br>
            <a:r>
              <a:rPr lang="en-GB" dirty="0"/>
              <a:t>Strategies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DFB9D-A92B-41BF-8EA5-DC182655C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Stuart Coles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376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When plans </a:t>
            </a:r>
            <a:r>
              <a:rPr lang="en-GB" b="1" dirty="0" err="1"/>
              <a:t>go..to</a:t>
            </a:r>
            <a:r>
              <a:rPr lang="en-GB" b="1" dirty="0"/>
              <a:t> plan</a:t>
            </a:r>
          </a:p>
        </p:txBody>
      </p:sp>
      <p:pic>
        <p:nvPicPr>
          <p:cNvPr id="6" name="Picture 5" descr="A screenshot of a website&#10;&#10;Description automatically generated">
            <a:extLst>
              <a:ext uri="{FF2B5EF4-FFF2-40B4-BE49-F238E27FC236}">
                <a16:creationId xmlns:a16="http://schemas.microsoft.com/office/drawing/2014/main" id="{D5F381B8-912B-12A2-3FB4-D94E78F50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1299176"/>
            <a:ext cx="5108575" cy="4141652"/>
          </a:xfrm>
          <a:prstGeom prst="rect">
            <a:avLst/>
          </a:prstGeom>
        </p:spPr>
      </p:pic>
      <p:pic>
        <p:nvPicPr>
          <p:cNvPr id="11" name="Picture 10" descr="A close-up of a web page&#10;&#10;Description automatically generated">
            <a:extLst>
              <a:ext uri="{FF2B5EF4-FFF2-40B4-BE49-F238E27FC236}">
                <a16:creationId xmlns:a16="http://schemas.microsoft.com/office/drawing/2014/main" id="{AA9236ED-6EB6-6EC1-1FBD-1D3304991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09" y="1906202"/>
            <a:ext cx="8119730" cy="4419600"/>
          </a:xfrm>
          <a:prstGeom prst="rect">
            <a:avLst/>
          </a:prstGeom>
        </p:spPr>
      </p:pic>
      <p:pic>
        <p:nvPicPr>
          <p:cNvPr id="13" name="Picture 12" descr="A newspaper with a tall building&#10;&#10;Description automatically generated">
            <a:extLst>
              <a:ext uri="{FF2B5EF4-FFF2-40B4-BE49-F238E27FC236}">
                <a16:creationId xmlns:a16="http://schemas.microsoft.com/office/drawing/2014/main" id="{729203E7-2731-BFDD-E3D0-2349CC312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59" y="2546350"/>
            <a:ext cx="611505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6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When plans go..</a:t>
            </a:r>
            <a:r>
              <a:rPr lang="en-GB" b="1" i="1" dirty="0"/>
              <a:t> mainly</a:t>
            </a:r>
            <a:r>
              <a:rPr lang="en-GB" b="1" dirty="0"/>
              <a:t> to plan</a:t>
            </a:r>
          </a:p>
        </p:txBody>
      </p:sp>
      <p:pic>
        <p:nvPicPr>
          <p:cNvPr id="4" name="Picture 3" descr="A blue and white screen with text&#10;&#10;Description automatically generated">
            <a:extLst>
              <a:ext uri="{FF2B5EF4-FFF2-40B4-BE49-F238E27FC236}">
                <a16:creationId xmlns:a16="http://schemas.microsoft.com/office/drawing/2014/main" id="{CD31DB66-68D4-F705-2815-95F8B0762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849">
            <a:off x="1698238" y="1584920"/>
            <a:ext cx="6509174" cy="420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23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When plans </a:t>
            </a:r>
            <a:r>
              <a:rPr lang="en-GB" b="1" dirty="0" err="1"/>
              <a:t>go..</a:t>
            </a:r>
            <a:r>
              <a:rPr lang="en-GB" b="1" i="1" dirty="0" err="1"/>
              <a:t>mainly</a:t>
            </a:r>
            <a:r>
              <a:rPr lang="en-GB" b="1" i="1" dirty="0"/>
              <a:t> </a:t>
            </a:r>
            <a:r>
              <a:rPr lang="en-GB" b="1" dirty="0"/>
              <a:t>to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A37AA-32A2-B5BE-DE77-699DDCB04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49" y="1141224"/>
            <a:ext cx="8696325" cy="504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18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When plans go..</a:t>
            </a:r>
            <a:r>
              <a:rPr lang="en-GB" b="1" i="1" dirty="0"/>
              <a:t> </a:t>
            </a:r>
            <a:r>
              <a:rPr lang="en-GB" b="1" dirty="0"/>
              <a:t>to a </a:t>
            </a:r>
            <a:r>
              <a:rPr lang="en-GB" b="1" i="1" dirty="0"/>
              <a:t>different</a:t>
            </a:r>
            <a:r>
              <a:rPr lang="en-GB" b="1" dirty="0"/>
              <a:t> plan</a:t>
            </a:r>
          </a:p>
        </p:txBody>
      </p:sp>
      <p:pic>
        <p:nvPicPr>
          <p:cNvPr id="2050" name="Picture 2" descr="Liz Truss on X: &quot;Today @ChathamHouse I outlined my vision for 🇬🇧 foreign  policy. It is time for the free world to ditch the introspection and step  forward, proud of who we">
            <a:extLst>
              <a:ext uri="{FF2B5EF4-FFF2-40B4-BE49-F238E27FC236}">
                <a16:creationId xmlns:a16="http://schemas.microsoft.com/office/drawing/2014/main" id="{A9DD5237-2503-9D0D-F593-E890D5374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1299176"/>
            <a:ext cx="6790391" cy="452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7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When plans go..</a:t>
            </a:r>
            <a:r>
              <a:rPr lang="en-GB" b="1" i="1" dirty="0"/>
              <a:t> </a:t>
            </a:r>
            <a:r>
              <a:rPr lang="en-GB" b="1" dirty="0"/>
              <a:t>to a </a:t>
            </a:r>
            <a:r>
              <a:rPr lang="en-GB" b="1" i="1" dirty="0"/>
              <a:t>different</a:t>
            </a:r>
            <a:r>
              <a:rPr lang="en-GB" b="1" dirty="0"/>
              <a:t> plan</a:t>
            </a:r>
          </a:p>
        </p:txBody>
      </p:sp>
      <p:pic>
        <p:nvPicPr>
          <p:cNvPr id="9" name="Picture 8" descr="A city with trees and buildings&#10;&#10;Description automatically generated">
            <a:extLst>
              <a:ext uri="{FF2B5EF4-FFF2-40B4-BE49-F238E27FC236}">
                <a16:creationId xmlns:a16="http://schemas.microsoft.com/office/drawing/2014/main" id="{A8227E6A-AAA8-4BDD-7AC9-656258646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104">
            <a:off x="1226236" y="1728346"/>
            <a:ext cx="5182608" cy="4317070"/>
          </a:xfrm>
          <a:prstGeom prst="rect">
            <a:avLst/>
          </a:prstGeom>
        </p:spPr>
      </p:pic>
      <p:pic>
        <p:nvPicPr>
          <p:cNvPr id="11" name="Picture 10" descr="A street with buildings and sky&#10;&#10;Description automatically generated">
            <a:extLst>
              <a:ext uri="{FF2B5EF4-FFF2-40B4-BE49-F238E27FC236}">
                <a16:creationId xmlns:a16="http://schemas.microsoft.com/office/drawing/2014/main" id="{9A402017-BEC7-A717-7A58-08C716A71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152">
            <a:off x="4369042" y="3252916"/>
            <a:ext cx="6176532" cy="30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40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Guardian | Brands of the World™ | Download vector logos and logotypes">
            <a:extLst>
              <a:ext uri="{FF2B5EF4-FFF2-40B4-BE49-F238E27FC236}">
                <a16:creationId xmlns:a16="http://schemas.microsoft.com/office/drawing/2014/main" id="{4909063F-4916-D3FA-87AD-5B0A5FAA5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794">
            <a:off x="2075267" y="769578"/>
            <a:ext cx="2095302" cy="186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When plans go..</a:t>
            </a:r>
            <a:r>
              <a:rPr lang="en-GB" b="1" i="1" dirty="0"/>
              <a:t> </a:t>
            </a:r>
            <a:r>
              <a:rPr lang="en-GB" b="1" dirty="0"/>
              <a:t>to a </a:t>
            </a:r>
            <a:r>
              <a:rPr lang="en-GB" b="1" i="1" dirty="0"/>
              <a:t>different</a:t>
            </a:r>
            <a:r>
              <a:rPr lang="en-GB" b="1" dirty="0"/>
              <a:t> plan</a:t>
            </a:r>
          </a:p>
        </p:txBody>
      </p:sp>
      <p:pic>
        <p:nvPicPr>
          <p:cNvPr id="4" name="Picture 3" descr="A newspaper article with text&#10;&#10;Description automatically generated">
            <a:extLst>
              <a:ext uri="{FF2B5EF4-FFF2-40B4-BE49-F238E27FC236}">
                <a16:creationId xmlns:a16="http://schemas.microsoft.com/office/drawing/2014/main" id="{A500FF39-1B4B-5705-363E-D90FA91E9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718">
            <a:off x="1289884" y="2004278"/>
            <a:ext cx="5471501" cy="3573687"/>
          </a:xfrm>
          <a:prstGeom prst="rect">
            <a:avLst/>
          </a:prstGeom>
        </p:spPr>
      </p:pic>
      <p:pic>
        <p:nvPicPr>
          <p:cNvPr id="6" name="Picture 5" descr="A close-up of a hand holding a tobacco plant&#10;&#10;Description automatically generated">
            <a:extLst>
              <a:ext uri="{FF2B5EF4-FFF2-40B4-BE49-F238E27FC236}">
                <a16:creationId xmlns:a16="http://schemas.microsoft.com/office/drawing/2014/main" id="{05F9891A-DBC5-CD5A-29BF-D741D1A12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73">
            <a:off x="5954999" y="1461996"/>
            <a:ext cx="4223931" cy="512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78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at Difference Does It Make?">
            <a:extLst>
              <a:ext uri="{FF2B5EF4-FFF2-40B4-BE49-F238E27FC236}">
                <a16:creationId xmlns:a16="http://schemas.microsoft.com/office/drawing/2014/main" id="{66EB085A-EB2B-99B7-9DEA-49EE6E16A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5514">
            <a:off x="4996202" y="1860550"/>
            <a:ext cx="2445998" cy="349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8CBDC-ACD4-AA0D-E1E9-00CC2EABB740}"/>
              </a:ext>
            </a:extLst>
          </p:cNvPr>
          <p:cNvSpPr txBox="1"/>
          <p:nvPr/>
        </p:nvSpPr>
        <p:spPr>
          <a:xfrm>
            <a:off x="3695700" y="109855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</a:rPr>
              <a:t>So….</a:t>
            </a:r>
          </a:p>
        </p:txBody>
      </p:sp>
    </p:spTree>
    <p:extLst>
      <p:ext uri="{BB962C8B-B14F-4D97-AF65-F5344CB8AC3E}">
        <p14:creationId xmlns:p14="http://schemas.microsoft.com/office/powerpoint/2010/main" val="3954393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 summary..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04CCF-53EF-477F-B31D-91B1CD147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3156" y="1500347"/>
            <a:ext cx="9726613" cy="427361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hat are you trying to change?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What’s the (one) big idea</a:t>
            </a:r>
            <a:r>
              <a:rPr lang="en-GB" sz="2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 realistic -and agile</a:t>
            </a:r>
            <a:endParaRPr lang="en-GB" sz="2800" b="1" kern="1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K.I.S.S</a:t>
            </a:r>
            <a:r>
              <a:rPr lang="en-GB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lang="en-GB" sz="28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7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003D-CC7D-77F1-C418-2249865A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800" y="1460032"/>
            <a:ext cx="6956325" cy="3175936"/>
          </a:xfrm>
        </p:spPr>
        <p:txBody>
          <a:bodyPr/>
          <a:lstStyle/>
          <a:p>
            <a:r>
              <a:rPr lang="en-GB" dirty="0"/>
              <a:t>Merci</a:t>
            </a:r>
            <a:br>
              <a:rPr lang="en-GB" dirty="0"/>
            </a:br>
            <a:r>
              <a:rPr lang="en-GB" dirty="0"/>
              <a:t>Thank you</a:t>
            </a:r>
            <a:br>
              <a:rPr lang="en-GB" dirty="0"/>
            </a:br>
            <a:r>
              <a:rPr lang="en-GB" dirty="0"/>
              <a:t>Gracias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50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003D-CC7D-77F1-C418-2249865A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800" y="1460032"/>
            <a:ext cx="6956325" cy="3175936"/>
          </a:xfrm>
        </p:spPr>
        <p:txBody>
          <a:bodyPr/>
          <a:lstStyle/>
          <a:p>
            <a:r>
              <a:rPr lang="en-GB" dirty="0"/>
              <a:t>Comms challenge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30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C52BDD7-E485-88A3-AD69-AC4CCA6DDF2B}"/>
              </a:ext>
            </a:extLst>
          </p:cNvPr>
          <p:cNvSpPr txBox="1">
            <a:spLocks/>
          </p:cNvSpPr>
          <p:nvPr/>
        </p:nvSpPr>
        <p:spPr>
          <a:xfrm>
            <a:off x="422275" y="1198840"/>
            <a:ext cx="5400551" cy="35272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GB" altLang="en-US" sz="2200" dirty="0"/>
              <a:t>Independent international affairs think tank – Independent Thinking</a:t>
            </a:r>
          </a:p>
          <a:p>
            <a:pPr marL="457200" indent="-457200"/>
            <a:r>
              <a:rPr lang="en-GB" altLang="en-US" sz="2200" dirty="0"/>
              <a:t>Founded in 1920</a:t>
            </a:r>
          </a:p>
          <a:p>
            <a:pPr marL="457200" indent="-457200"/>
            <a:r>
              <a:rPr lang="en-GB" altLang="en-US" sz="2200" dirty="0"/>
              <a:t>Chatham House rule</a:t>
            </a:r>
          </a:p>
          <a:p>
            <a:pPr marL="457200" indent="-457200"/>
            <a:r>
              <a:rPr lang="en-GB" altLang="en-US" sz="2200" dirty="0"/>
              <a:t>Events and convening, dialogue, research and analysis, empowering next generation (c 500 per year)</a:t>
            </a:r>
          </a:p>
          <a:p>
            <a:pPr marL="457200" indent="-457200"/>
            <a:r>
              <a:rPr lang="en-GB" altLang="en-US" sz="2200" dirty="0"/>
              <a:t>15 thematic and geographic programmes and teams</a:t>
            </a:r>
          </a:p>
          <a:p>
            <a:pPr marL="457200" indent="-457200"/>
            <a:r>
              <a:rPr lang="en-GB" altLang="en-US" sz="2200" dirty="0"/>
              <a:t>Membership model</a:t>
            </a:r>
          </a:p>
          <a:p>
            <a:pPr marL="457200" indent="-457200">
              <a:buFont typeface="+mj-lt"/>
              <a:buAutoNum type="arabicPeriod"/>
            </a:pPr>
            <a:endParaRPr lang="en-GB" altLang="en-US" sz="2000" dirty="0"/>
          </a:p>
          <a:p>
            <a:endParaRPr lang="en-GB" altLang="en-US" sz="2000" dirty="0"/>
          </a:p>
          <a:p>
            <a:pPr marL="457200" indent="-457200">
              <a:buFont typeface="+mj-lt"/>
              <a:buAutoNum type="arabicPeriod"/>
            </a:pPr>
            <a:endParaRPr lang="en-GB" altLang="en-US" sz="2000" dirty="0"/>
          </a:p>
          <a:p>
            <a:pPr marL="457200" indent="-457200">
              <a:buFont typeface="+mj-lt"/>
              <a:buAutoNum type="arabicPeriod"/>
            </a:pPr>
            <a:endParaRPr lang="en-GB" altLang="en-US" sz="2000" dirty="0"/>
          </a:p>
          <a:p>
            <a:pPr marL="457200" indent="-457200">
              <a:buFont typeface="+mj-lt"/>
              <a:buAutoNum type="arabicPeriod"/>
            </a:pPr>
            <a:endParaRPr lang="en-GB" altLang="en-US" sz="2000" dirty="0"/>
          </a:p>
          <a:p>
            <a:pPr marL="457200" indent="-457200">
              <a:buFont typeface="+mj-lt"/>
              <a:buAutoNum type="arabicPeriod"/>
            </a:pPr>
            <a:endParaRPr lang="en-GB" altLang="en-US" sz="2000" dirty="0"/>
          </a:p>
          <a:p>
            <a:pPr marL="457200" indent="-457200">
              <a:buFont typeface="+mj-lt"/>
              <a:buAutoNum type="arabicPeriod"/>
            </a:pPr>
            <a:endParaRPr lang="en-GB" altLang="en-US" sz="2000" dirty="0"/>
          </a:p>
          <a:p>
            <a:endParaRPr lang="en-GB" altLang="en-US" sz="1200" dirty="0"/>
          </a:p>
          <a:p>
            <a:endParaRPr lang="en-GB" altLang="en-US" sz="1200" dirty="0"/>
          </a:p>
          <a:p>
            <a:endParaRPr lang="en-GB" altLang="en-US" sz="1200" dirty="0"/>
          </a:p>
          <a:p>
            <a:endParaRPr lang="en-GB" altLang="en-US" sz="1200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05D8C95-5E3B-2AF2-0F72-13516A685D00}"/>
              </a:ext>
            </a:extLst>
          </p:cNvPr>
          <p:cNvSpPr txBox="1">
            <a:spLocks/>
          </p:cNvSpPr>
          <p:nvPr/>
        </p:nvSpPr>
        <p:spPr>
          <a:xfrm>
            <a:off x="623392" y="402299"/>
            <a:ext cx="8424863" cy="7921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Chatham House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77E6242-9B8E-585E-0DFC-2C6B10687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18" y="1769677"/>
            <a:ext cx="5251524" cy="295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C7CBB3-277A-0FCC-6112-334DEE9AC6FE}"/>
              </a:ext>
            </a:extLst>
          </p:cNvPr>
          <p:cNvSpPr txBox="1"/>
          <p:nvPr/>
        </p:nvSpPr>
        <p:spPr>
          <a:xfrm>
            <a:off x="623392" y="5405155"/>
            <a:ext cx="1083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0" i="1" dirty="0">
                <a:solidFill>
                  <a:schemeClr val="bg1"/>
                </a:solidFill>
                <a:latin typeface="Georgia" panose="02040502050405020303" pitchFamily="18" charset="0"/>
              </a:rPr>
              <a:t>‘Our mission is to help governments and societies build a sustainably secure, prosperous and just world’</a:t>
            </a:r>
          </a:p>
        </p:txBody>
      </p:sp>
    </p:spTree>
    <p:extLst>
      <p:ext uri="{BB962C8B-B14F-4D97-AF65-F5344CB8AC3E}">
        <p14:creationId xmlns:p14="http://schemas.microsoft.com/office/powerpoint/2010/main" val="983136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Communications challenge</a:t>
            </a:r>
          </a:p>
        </p:txBody>
      </p:sp>
      <p:pic>
        <p:nvPicPr>
          <p:cNvPr id="11266" name="Picture 2" descr="The Year of the Ballot Box: how might elections sway policy? | Royal Bank  of Scotland">
            <a:extLst>
              <a:ext uri="{FF2B5EF4-FFF2-40B4-BE49-F238E27FC236}">
                <a16:creationId xmlns:a16="http://schemas.microsoft.com/office/drawing/2014/main" id="{2B97E9E2-8963-9BE4-01BE-823F2279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0" y="1416236"/>
            <a:ext cx="4277041" cy="37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D14DDC-0139-58F9-7C7A-670733C4787A}"/>
              </a:ext>
            </a:extLst>
          </p:cNvPr>
          <p:cNvSpPr txBox="1"/>
          <p:nvPr/>
        </p:nvSpPr>
        <p:spPr>
          <a:xfrm>
            <a:off x="5245100" y="1524000"/>
            <a:ext cx="4946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There will be an unprecedented number of elections in </a:t>
            </a:r>
            <a:r>
              <a:rPr lang="en-GB" sz="2400" dirty="0"/>
              <a:t>2024 </a:t>
            </a:r>
            <a:r>
              <a:rPr lang="en-GB" sz="2400" dirty="0">
                <a:solidFill>
                  <a:schemeClr val="tx2"/>
                </a:solidFill>
              </a:rPr>
              <a:t>– with more than </a:t>
            </a:r>
            <a:r>
              <a:rPr lang="en-GB" sz="2400" dirty="0"/>
              <a:t>70 countries </a:t>
            </a:r>
            <a:r>
              <a:rPr lang="en-GB" sz="2400" dirty="0">
                <a:solidFill>
                  <a:schemeClr val="tx2"/>
                </a:solidFill>
              </a:rPr>
              <a:t>going to the poll,  + </a:t>
            </a:r>
            <a:r>
              <a:rPr lang="en-GB" sz="2400" dirty="0"/>
              <a:t>2 major conflicts – </a:t>
            </a:r>
            <a:r>
              <a:rPr lang="en-GB" sz="2400" dirty="0">
                <a:solidFill>
                  <a:schemeClr val="tx2"/>
                </a:solidFill>
              </a:rPr>
              <a:t>plus increasing </a:t>
            </a:r>
            <a:r>
              <a:rPr lang="en-GB" sz="2400" dirty="0"/>
              <a:t>climate risks</a:t>
            </a:r>
            <a:r>
              <a:rPr lang="en-GB" sz="2400" dirty="0">
                <a:solidFill>
                  <a:schemeClr val="tx2"/>
                </a:solidFill>
              </a:rPr>
              <a:t>.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b="1" i="1" dirty="0">
                <a:solidFill>
                  <a:schemeClr val="tx2"/>
                </a:solidFill>
              </a:rPr>
              <a:t>How on earth do think tanks approach this momentous year?</a:t>
            </a:r>
          </a:p>
        </p:txBody>
      </p:sp>
    </p:spTree>
    <p:extLst>
      <p:ext uri="{BB962C8B-B14F-4D97-AF65-F5344CB8AC3E}">
        <p14:creationId xmlns:p14="http://schemas.microsoft.com/office/powerpoint/2010/main" val="2754662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2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BA69-6D1D-EC86-ED9A-5AFB89ABC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132" y="1068404"/>
            <a:ext cx="9721849" cy="4581624"/>
          </a:xfrm>
        </p:spPr>
        <p:txBody>
          <a:bodyPr/>
          <a:lstStyle/>
          <a:p>
            <a:r>
              <a:rPr lang="en-GB" b="1" dirty="0"/>
              <a:t>Communications team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62DB7A-022E-C357-25FD-C5BA39D8F66D}"/>
              </a:ext>
            </a:extLst>
          </p:cNvPr>
          <p:cNvSpPr/>
          <p:nvPr/>
        </p:nvSpPr>
        <p:spPr>
          <a:xfrm>
            <a:off x="10022331" y="2792402"/>
            <a:ext cx="1640631" cy="1224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International</a:t>
            </a:r>
            <a:r>
              <a:rPr lang="en-GB" sz="1600" dirty="0"/>
              <a:t> Affairs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13D23B-580C-86A5-00C6-E74B0741F1C1}"/>
              </a:ext>
            </a:extLst>
          </p:cNvPr>
          <p:cNvSpPr/>
          <p:nvPr/>
        </p:nvSpPr>
        <p:spPr>
          <a:xfrm>
            <a:off x="1221802" y="2035601"/>
            <a:ext cx="6938886" cy="648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External Communications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81440D-3DD9-E24E-8245-39D260977574}"/>
              </a:ext>
            </a:extLst>
          </p:cNvPr>
          <p:cNvSpPr/>
          <p:nvPr/>
        </p:nvSpPr>
        <p:spPr>
          <a:xfrm>
            <a:off x="8278586" y="2036318"/>
            <a:ext cx="3384376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Member </a:t>
            </a:r>
            <a:r>
              <a:rPr lang="en-GB" dirty="0"/>
              <a:t>and</a:t>
            </a:r>
            <a:r>
              <a:rPr lang="en-GB" sz="1600" dirty="0"/>
              <a:t> academic publications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D7C13F-6B45-9064-00D7-2C2584BA00B7}"/>
              </a:ext>
            </a:extLst>
          </p:cNvPr>
          <p:cNvSpPr/>
          <p:nvPr/>
        </p:nvSpPr>
        <p:spPr>
          <a:xfrm>
            <a:off x="8278586" y="2783378"/>
            <a:ext cx="1640631" cy="1224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</a:t>
            </a:r>
            <a:r>
              <a:rPr lang="en-GB" sz="1600" dirty="0"/>
              <a:t> World Today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D9062-FF5E-8193-0528-300DEC8F2E72}"/>
              </a:ext>
            </a:extLst>
          </p:cNvPr>
          <p:cNvSpPr/>
          <p:nvPr/>
        </p:nvSpPr>
        <p:spPr>
          <a:xfrm>
            <a:off x="6520057" y="2792402"/>
            <a:ext cx="1640631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641DA-927E-5BC3-DC93-086E4A7E793F}"/>
              </a:ext>
            </a:extLst>
          </p:cNvPr>
          <p:cNvSpPr/>
          <p:nvPr/>
        </p:nvSpPr>
        <p:spPr>
          <a:xfrm>
            <a:off x="4761528" y="2792402"/>
            <a:ext cx="1640631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Media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D95F2C-4FB6-17F8-78AA-E3929CA18DF1}"/>
              </a:ext>
            </a:extLst>
          </p:cNvPr>
          <p:cNvSpPr/>
          <p:nvPr/>
        </p:nvSpPr>
        <p:spPr>
          <a:xfrm>
            <a:off x="3016062" y="2804090"/>
            <a:ext cx="1640631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Comment</a:t>
            </a:r>
            <a:r>
              <a:rPr lang="en-GB" sz="1600" dirty="0"/>
              <a:t> &amp; Digital content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E6249-D4A3-E5CB-E05D-C42A5D917209}"/>
              </a:ext>
            </a:extLst>
          </p:cNvPr>
          <p:cNvSpPr/>
          <p:nvPr/>
        </p:nvSpPr>
        <p:spPr>
          <a:xfrm>
            <a:off x="1221802" y="2804090"/>
            <a:ext cx="1640631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Digital infrastructure and </a:t>
            </a:r>
            <a:r>
              <a:rPr lang="en-GB" dirty="0"/>
              <a:t>marketing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5433E3-29FD-EB2B-8055-109B94E04AEE}"/>
              </a:ext>
            </a:extLst>
          </p:cNvPr>
          <p:cNvSpPr/>
          <p:nvPr/>
        </p:nvSpPr>
        <p:spPr>
          <a:xfrm>
            <a:off x="1221802" y="4684123"/>
            <a:ext cx="6938886" cy="648071"/>
          </a:xfrm>
          <a:prstGeom prst="rect">
            <a:avLst/>
          </a:prstGeom>
          <a:solidFill>
            <a:srgbClr val="93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Events and convening for members, stakeholders and public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6531517-4497-043D-769E-3AB16FC0EB9D}"/>
              </a:ext>
            </a:extLst>
          </p:cNvPr>
          <p:cNvSpPr/>
          <p:nvPr/>
        </p:nvSpPr>
        <p:spPr>
          <a:xfrm>
            <a:off x="8350593" y="4817452"/>
            <a:ext cx="1496615" cy="360040"/>
          </a:xfrm>
          <a:prstGeom prst="rightArrow">
            <a:avLst/>
          </a:prstGeom>
          <a:solidFill>
            <a:srgbClr val="93B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EAD66-2A06-BD0E-508C-E03B327B0E4D}"/>
              </a:ext>
            </a:extLst>
          </p:cNvPr>
          <p:cNvSpPr/>
          <p:nvPr/>
        </p:nvSpPr>
        <p:spPr>
          <a:xfrm>
            <a:off x="10022331" y="4425892"/>
            <a:ext cx="1640631" cy="1224136"/>
          </a:xfrm>
          <a:prstGeom prst="rect">
            <a:avLst/>
          </a:prstGeom>
          <a:solidFill>
            <a:srgbClr val="93B8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External </a:t>
            </a:r>
            <a:r>
              <a:rPr lang="en-GB" dirty="0"/>
              <a:t>Relations</a:t>
            </a:r>
          </a:p>
        </p:txBody>
      </p:sp>
    </p:spTree>
    <p:extLst>
      <p:ext uri="{BB962C8B-B14F-4D97-AF65-F5344CB8AC3E}">
        <p14:creationId xmlns:p14="http://schemas.microsoft.com/office/powerpoint/2010/main" val="3302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E21D6D4E-5FFF-75D9-3089-02A3BD3A4A4D}"/>
              </a:ext>
            </a:extLst>
          </p:cNvPr>
          <p:cNvSpPr txBox="1">
            <a:spLocks/>
          </p:cNvSpPr>
          <p:nvPr/>
        </p:nvSpPr>
        <p:spPr>
          <a:xfrm>
            <a:off x="659419" y="487362"/>
            <a:ext cx="8424863" cy="7921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Communications outputs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5D0CA65-84BA-BFC3-EDB3-0742E9D5A5F1}"/>
              </a:ext>
            </a:extLst>
          </p:cNvPr>
          <p:cNvSpPr txBox="1">
            <a:spLocks/>
          </p:cNvSpPr>
          <p:nvPr/>
        </p:nvSpPr>
        <p:spPr>
          <a:xfrm>
            <a:off x="839416" y="1256047"/>
            <a:ext cx="8064871" cy="421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2023</a:t>
            </a:r>
            <a:endParaRPr lang="en-GB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1FEA40-BEA1-DA49-2883-E7DE22C4BC19}"/>
              </a:ext>
            </a:extLst>
          </p:cNvPr>
          <p:cNvSpPr/>
          <p:nvPr/>
        </p:nvSpPr>
        <p:spPr>
          <a:xfrm>
            <a:off x="839416" y="1677071"/>
            <a:ext cx="2448272" cy="1980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b="1" dirty="0"/>
              <a:t>42 publications</a:t>
            </a:r>
          </a:p>
          <a:p>
            <a:pPr algn="ctr"/>
            <a:r>
              <a:rPr lang="en-GB" b="1" dirty="0"/>
              <a:t>+ 13 special outputs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9096C7-7402-8E76-8B5C-D0C2B9B15E60}"/>
              </a:ext>
            </a:extLst>
          </p:cNvPr>
          <p:cNvSpPr/>
          <p:nvPr/>
        </p:nvSpPr>
        <p:spPr>
          <a:xfrm>
            <a:off x="3496847" y="1675607"/>
            <a:ext cx="2448272" cy="1994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b="1" dirty="0"/>
              <a:t>273 pieces of digital written content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0D02A1-A05B-0A1E-6DC4-4F8EE3A12A2D}"/>
              </a:ext>
            </a:extLst>
          </p:cNvPr>
          <p:cNvSpPr/>
          <p:nvPr/>
        </p:nvSpPr>
        <p:spPr>
          <a:xfrm>
            <a:off x="6154278" y="1668123"/>
            <a:ext cx="2448272" cy="2014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b="1" dirty="0"/>
              <a:t>45 podcasts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61C30F-1282-FFBD-D0B0-DBECC10C0A60}"/>
              </a:ext>
            </a:extLst>
          </p:cNvPr>
          <p:cNvSpPr/>
          <p:nvPr/>
        </p:nvSpPr>
        <p:spPr>
          <a:xfrm>
            <a:off x="6167910" y="3861048"/>
            <a:ext cx="2448272" cy="1951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b="1" dirty="0"/>
              <a:t>192 videos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015C14-EC02-87F6-C034-7A4507D268FD}"/>
              </a:ext>
            </a:extLst>
          </p:cNvPr>
          <p:cNvSpPr/>
          <p:nvPr/>
        </p:nvSpPr>
        <p:spPr>
          <a:xfrm>
            <a:off x="839416" y="3824118"/>
            <a:ext cx="2448272" cy="1951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b="1" dirty="0"/>
              <a:t>47,700 media mentions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46F8C8-F1E0-1033-5485-E5E0FEB38532}"/>
              </a:ext>
            </a:extLst>
          </p:cNvPr>
          <p:cNvSpPr/>
          <p:nvPr/>
        </p:nvSpPr>
        <p:spPr>
          <a:xfrm>
            <a:off x="3503663" y="3861048"/>
            <a:ext cx="2448272" cy="1951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highlight>
                <a:srgbClr val="FFFF00"/>
              </a:highlight>
            </a:endParaRPr>
          </a:p>
          <a:p>
            <a:pPr algn="ctr"/>
            <a:endParaRPr lang="en-GB" b="1" dirty="0">
              <a:highlight>
                <a:srgbClr val="FFFF00"/>
              </a:highlight>
            </a:endParaRPr>
          </a:p>
          <a:p>
            <a:pPr algn="ctr"/>
            <a:endParaRPr lang="en-GB" b="1" dirty="0">
              <a:highlight>
                <a:srgbClr val="FFFF00"/>
              </a:highlight>
            </a:endParaRPr>
          </a:p>
          <a:p>
            <a:pPr algn="ctr"/>
            <a:r>
              <a:rPr lang="en-GB" b="1" dirty="0"/>
              <a:t>1,078 marketing emails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447AC5-5A29-6ECB-7467-646F2CCA2103}"/>
              </a:ext>
            </a:extLst>
          </p:cNvPr>
          <p:cNvSpPr/>
          <p:nvPr/>
        </p:nvSpPr>
        <p:spPr>
          <a:xfrm>
            <a:off x="8811709" y="1668123"/>
            <a:ext cx="2448272" cy="201436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b="1" dirty="0"/>
              <a:t>6 issues of </a:t>
            </a:r>
          </a:p>
          <a:p>
            <a:pPr algn="ctr"/>
            <a:r>
              <a:rPr lang="en-GB" b="1" dirty="0"/>
              <a:t>The World Today</a:t>
            </a:r>
          </a:p>
          <a:p>
            <a:pPr algn="ctr"/>
            <a:r>
              <a:rPr lang="en-GB" sz="1200" b="1" dirty="0"/>
              <a:t>+ digital content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FE15D-6FA5-758F-429F-E6A345CC22B4}"/>
              </a:ext>
            </a:extLst>
          </p:cNvPr>
          <p:cNvSpPr/>
          <p:nvPr/>
        </p:nvSpPr>
        <p:spPr>
          <a:xfrm>
            <a:off x="8832157" y="3834368"/>
            <a:ext cx="2448272" cy="19783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  <a:p>
            <a:pPr algn="ctr"/>
            <a:r>
              <a:rPr lang="en-GB" b="1" dirty="0"/>
              <a:t>6 issues of International Affairs</a:t>
            </a:r>
          </a:p>
          <a:p>
            <a:pPr algn="ctr"/>
            <a:r>
              <a:rPr lang="en-GB" sz="1200" b="1" dirty="0"/>
              <a:t>+ digital content, events</a:t>
            </a:r>
          </a:p>
        </p:txBody>
      </p:sp>
      <p:pic>
        <p:nvPicPr>
          <p:cNvPr id="29" name="Graphic 28" descr="Open book outline">
            <a:extLst>
              <a:ext uri="{FF2B5EF4-FFF2-40B4-BE49-F238E27FC236}">
                <a16:creationId xmlns:a16="http://schemas.microsoft.com/office/drawing/2014/main" id="{6557C690-3228-12C0-BD6A-971A716F6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6920" y="1705849"/>
            <a:ext cx="1033264" cy="1033264"/>
          </a:xfrm>
          <a:prstGeom prst="rect">
            <a:avLst/>
          </a:prstGeom>
        </p:spPr>
      </p:pic>
      <p:pic>
        <p:nvPicPr>
          <p:cNvPr id="30" name="Graphic 29" descr="Blog outline">
            <a:extLst>
              <a:ext uri="{FF2B5EF4-FFF2-40B4-BE49-F238E27FC236}">
                <a16:creationId xmlns:a16="http://schemas.microsoft.com/office/drawing/2014/main" id="{974DA57D-7A44-3C68-A1FE-3158E3F56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5138" y="1668123"/>
            <a:ext cx="1008112" cy="1008112"/>
          </a:xfrm>
          <a:prstGeom prst="rect">
            <a:avLst/>
          </a:prstGeom>
        </p:spPr>
      </p:pic>
      <p:pic>
        <p:nvPicPr>
          <p:cNvPr id="31" name="Graphic 30" descr="Podcast outline">
            <a:extLst>
              <a:ext uri="{FF2B5EF4-FFF2-40B4-BE49-F238E27FC236}">
                <a16:creationId xmlns:a16="http://schemas.microsoft.com/office/drawing/2014/main" id="{C137E89F-735E-9B0D-E2AC-EEE14EB67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3343" y="1782851"/>
            <a:ext cx="1019660" cy="1019660"/>
          </a:xfrm>
          <a:prstGeom prst="rect">
            <a:avLst/>
          </a:prstGeom>
        </p:spPr>
      </p:pic>
      <p:pic>
        <p:nvPicPr>
          <p:cNvPr id="32" name="Graphic 31" descr="Presentation with media outline">
            <a:extLst>
              <a:ext uri="{FF2B5EF4-FFF2-40B4-BE49-F238E27FC236}">
                <a16:creationId xmlns:a16="http://schemas.microsoft.com/office/drawing/2014/main" id="{A7752AAC-0D80-AAD1-8E32-BEBCD6AB49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4169" b="33491"/>
          <a:stretch/>
        </p:blipFill>
        <p:spPr>
          <a:xfrm>
            <a:off x="6744072" y="3974064"/>
            <a:ext cx="1238203" cy="648073"/>
          </a:xfrm>
          <a:prstGeom prst="rect">
            <a:avLst/>
          </a:prstGeom>
        </p:spPr>
      </p:pic>
      <p:pic>
        <p:nvPicPr>
          <p:cNvPr id="33" name="Graphic 32" descr="Newspaper outline">
            <a:extLst>
              <a:ext uri="{FF2B5EF4-FFF2-40B4-BE49-F238E27FC236}">
                <a16:creationId xmlns:a16="http://schemas.microsoft.com/office/drawing/2014/main" id="{B8A91DDB-4A41-52FB-598D-FD249FE000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18286" y="3834367"/>
            <a:ext cx="1061897" cy="1061897"/>
          </a:xfrm>
          <a:prstGeom prst="rect">
            <a:avLst/>
          </a:prstGeom>
        </p:spPr>
      </p:pic>
      <p:pic>
        <p:nvPicPr>
          <p:cNvPr id="34" name="Graphic 33" descr="Email outline">
            <a:extLst>
              <a:ext uri="{FF2B5EF4-FFF2-40B4-BE49-F238E27FC236}">
                <a16:creationId xmlns:a16="http://schemas.microsoft.com/office/drawing/2014/main" id="{1D48FA64-E738-A64E-A7F3-455DD9EC89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43079" y="3902848"/>
            <a:ext cx="1000980" cy="1000980"/>
          </a:xfrm>
          <a:prstGeom prst="rect">
            <a:avLst/>
          </a:prstGeom>
        </p:spPr>
      </p:pic>
      <p:pic>
        <p:nvPicPr>
          <p:cNvPr id="35" name="Picture 2" descr="International Affairs | Oxford Academic">
            <a:extLst>
              <a:ext uri="{FF2B5EF4-FFF2-40B4-BE49-F238E27FC236}">
                <a16:creationId xmlns:a16="http://schemas.microsoft.com/office/drawing/2014/main" id="{24AE47B7-7E82-1AAB-EEC7-9682AA9DA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31294" r="10311" b="37639"/>
          <a:stretch/>
        </p:blipFill>
        <p:spPr bwMode="auto">
          <a:xfrm>
            <a:off x="8904286" y="3997970"/>
            <a:ext cx="2232273" cy="44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The World Today – jayglow">
            <a:extLst>
              <a:ext uri="{FF2B5EF4-FFF2-40B4-BE49-F238E27FC236}">
                <a16:creationId xmlns:a16="http://schemas.microsoft.com/office/drawing/2014/main" id="{386AAA8D-50AB-A9D7-26DC-B72B61C80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20601" r="14042" b="71686"/>
          <a:stretch/>
        </p:blipFill>
        <p:spPr bwMode="auto">
          <a:xfrm>
            <a:off x="8904581" y="1972995"/>
            <a:ext cx="2303987" cy="30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7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does CH do well?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04CCF-53EF-477F-B31D-91B1CD147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Prioritising communications –an institutional priority</a:t>
            </a:r>
            <a:endParaRPr lang="en-GB" sz="2800" b="1" kern="1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 have a skilled and motivated team</a:t>
            </a:r>
            <a:endParaRPr lang="en-GB" sz="28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Good planning and delivery processes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Strong sense of linking to the outside world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Strong sense of quality, brand and voice</a:t>
            </a:r>
            <a:endParaRPr lang="en-GB" sz="2800" b="1" kern="1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9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are we trying to improve?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04CCF-53EF-477F-B31D-91B1CD147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Better, more purposeful planning!</a:t>
            </a:r>
            <a:endParaRPr lang="en-GB" sz="2800" b="1" kern="1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Working closer with research at early stages</a:t>
            </a:r>
            <a:endParaRPr lang="en-GB" sz="28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Working smarter- more integration &amp; campaign approach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Better use of data &amp; evaluation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More strategic engagement and public affairs</a:t>
            </a:r>
            <a:endParaRPr lang="en-GB" sz="2800" b="1" kern="1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58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Horizon scanning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04CCF-53EF-477F-B31D-91B1CD147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633DFFD-529A-AA10-B145-BF7BECB9E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6" y="1148157"/>
            <a:ext cx="9412921" cy="384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FF6-31B3-4114-B0BB-E4C127E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Horizon scanning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04CCF-53EF-477F-B31D-91B1CD147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8121F47-CA35-07A6-321D-77753818B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6" y="1225096"/>
            <a:ext cx="10814050" cy="3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School for Thinktankers">
      <a:dk1>
        <a:srgbClr val="E7004C"/>
      </a:dk1>
      <a:lt1>
        <a:srgbClr val="FCFCF1"/>
      </a:lt1>
      <a:dk2>
        <a:srgbClr val="111111"/>
      </a:dk2>
      <a:lt2>
        <a:srgbClr val="FFFFFF"/>
      </a:lt2>
      <a:accent1>
        <a:srgbClr val="E7004C"/>
      </a:accent1>
      <a:accent2>
        <a:srgbClr val="9EC9ED"/>
      </a:accent2>
      <a:accent3>
        <a:srgbClr val="878787"/>
      </a:accent3>
      <a:accent4>
        <a:srgbClr val="E7004C"/>
      </a:accent4>
      <a:accent5>
        <a:srgbClr val="9EC9ED"/>
      </a:accent5>
      <a:accent6>
        <a:srgbClr val="878787"/>
      </a:accent6>
      <a:hlink>
        <a:srgbClr val="E7004C"/>
      </a:hlink>
      <a:folHlink>
        <a:srgbClr val="9EC9ED"/>
      </a:folHlink>
    </a:clrScheme>
    <a:fontScheme name="School for Thinktankers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474</Words>
  <Application>Microsoft Office PowerPoint</Application>
  <PresentationFormat>Widescreen</PresentationFormat>
  <Paragraphs>141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Georgia</vt:lpstr>
      <vt:lpstr>Trebuchet MS</vt:lpstr>
      <vt:lpstr>Tema de Office</vt:lpstr>
      <vt:lpstr>PowerPoint Presentation</vt:lpstr>
      <vt:lpstr>Creating Communication  Strategies </vt:lpstr>
      <vt:lpstr>PowerPoint Presentation</vt:lpstr>
      <vt:lpstr>Communications team</vt:lpstr>
      <vt:lpstr>PowerPoint Presentation</vt:lpstr>
      <vt:lpstr>What does CH do well?</vt:lpstr>
      <vt:lpstr>What are we trying to improve?</vt:lpstr>
      <vt:lpstr>Horizon scanning</vt:lpstr>
      <vt:lpstr>Horizon scanning</vt:lpstr>
      <vt:lpstr>Horizon scanning</vt:lpstr>
      <vt:lpstr>Comms grid</vt:lpstr>
      <vt:lpstr>Comms plans: What’s it all for?</vt:lpstr>
      <vt:lpstr>Comms plans</vt:lpstr>
      <vt:lpstr>Timing is…everything</vt:lpstr>
      <vt:lpstr>PowerPoint Presentation</vt:lpstr>
      <vt:lpstr>Plans in action</vt:lpstr>
      <vt:lpstr>When plans go..to plan</vt:lpstr>
      <vt:lpstr>When plans go..to plan</vt:lpstr>
      <vt:lpstr>When plans go..to plan</vt:lpstr>
      <vt:lpstr>When plans go..to plan</vt:lpstr>
      <vt:lpstr>When plans go.. mainly to plan</vt:lpstr>
      <vt:lpstr>When plans go..mainly to plan</vt:lpstr>
      <vt:lpstr>When plans go.. to a different plan</vt:lpstr>
      <vt:lpstr>When plans go.. to a different plan</vt:lpstr>
      <vt:lpstr>When plans go.. to a different plan</vt:lpstr>
      <vt:lpstr>PowerPoint Presentation</vt:lpstr>
      <vt:lpstr>In summary..</vt:lpstr>
      <vt:lpstr>Merci Thank you Gracias </vt:lpstr>
      <vt:lpstr>Comms challenge </vt:lpstr>
      <vt:lpstr>Communications challenge</vt:lpstr>
      <vt:lpstr>PowerPoint Presentation</vt:lpstr>
    </vt:vector>
  </TitlesOfParts>
  <Company>http://www.centor.mx.gd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Centor</dc:creator>
  <cp:lastModifiedBy>Stuart Coles</cp:lastModifiedBy>
  <cp:revision>42</cp:revision>
  <dcterms:created xsi:type="dcterms:W3CDTF">2021-01-12T15:01:10Z</dcterms:created>
  <dcterms:modified xsi:type="dcterms:W3CDTF">2024-01-29T17:46:33Z</dcterms:modified>
</cp:coreProperties>
</file>