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62" r:id="rId3"/>
    <p:sldId id="259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6" autoAdjust="0"/>
    <p:restoredTop sz="83455" autoAdjust="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D9B12-F87F-452C-9302-7F78021856F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34A37-3D84-4928-9227-A6F9B08E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1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34A37-3D84-4928-9227-A6F9B08EC2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 communities adapt and innovate using available resources to address immediate safety concerns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34A37-3D84-4928-9227-A6F9B08EC2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5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568D1-0887-4032-3965-9CC6994C8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CBFAE-D39A-3390-3A4D-C1089A567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56C25-B6D1-CEFA-A59D-D07F34E10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5D0C-2B47-4D64-AFED-A909EB32A77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211B1-F0D3-5C62-F09C-73B0AB1B4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A953D-A024-916E-B56B-350F282D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5DF9-D7E6-408A-8957-8DA6CBE27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9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A661B-37F1-41D5-E340-D680FC0CD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0D083-6050-0B2F-E0E5-CD0A0676E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FD986-E5C7-E3AB-E471-16C7359EB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5D0C-2B47-4D64-AFED-A909EB32A77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76FAA-ACED-ADAB-5BA3-C9B075C1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68B82-BF13-9941-671D-4C20CF700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5DF9-D7E6-408A-8957-8DA6CBE27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1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71D03-9AE4-1A93-66CB-C119ECD4F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44042-59E3-0421-DA7A-C6089F1F0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BAD5F-04DD-48EE-7890-0065FAE6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5D0C-2B47-4D64-AFED-A909EB32A77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D7936-1571-186A-379F-1FEDB2C0E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F7586-B8CC-457C-3215-BCCCC48D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5DF9-D7E6-408A-8957-8DA6CBE27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7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0552-276B-9A92-26DF-C7ED83A9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FCEFD-1EFB-C25C-1C0C-689A9B584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C6996-6D09-8D80-D795-BF0C31BEA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5D0C-2B47-4D64-AFED-A909EB32A77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A809E-86C9-5B04-CBD0-C0D20EB72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D94EA-240D-CFC0-F7DA-1FCFE35E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5DF9-D7E6-408A-8957-8DA6CBE27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9FDFB-7161-6E9A-84E8-9D4668BF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A843D-4BCE-BD97-0878-1C160EDAE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A9FE0-31C2-60DA-971C-6756E98C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5D0C-2B47-4D64-AFED-A909EB32A77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11E74-F1CD-BB53-38C5-F1617A03E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16287-09AE-E5CC-EB86-64B10857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5DF9-D7E6-408A-8957-8DA6CBE27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6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AF97-D0DE-D082-6AE1-6B0FCFAF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63300-C842-FE67-5F5E-ADD3A0076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87CA1-C0B3-60AE-73A4-F74106E66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A1A21-9F4C-3D7F-C430-585C5C01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5D0C-2B47-4D64-AFED-A909EB32A77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061BB-BF1E-F849-8EE0-F4332FE3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89066-9CDD-E7B7-3417-D47E4E18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5DF9-D7E6-408A-8957-8DA6CBE27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0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FBFDB-7C32-AFF7-E48A-2F45DBF9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F2539-2EC8-BCF6-3697-48AB57C6D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27DAE-C017-F1D0-8AF9-D23E664CD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F0F952-5A9C-CD41-8DE6-D07AB8F65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4E69BB-C7CD-7A15-91AB-C3F48D6A0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F4FF-AD29-C184-1A79-8D3AB22CE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5D0C-2B47-4D64-AFED-A909EB32A77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D5E6B1-2044-55BC-26B5-CD976BAD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BBE4C9-EBD3-E29A-28C0-1807667A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5DF9-D7E6-408A-8957-8DA6CBE27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9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CED39-E626-DC4E-02E3-2F6E38410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64430-FA45-B960-F955-31860C06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5D0C-2B47-4D64-AFED-A909EB32A77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922C13-CE4D-D1D5-731E-DEB7E813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75174-1C86-AFA8-79D3-C3F18682F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5DF9-D7E6-408A-8957-8DA6CBE27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A416D2-99EF-BCC1-A4DF-37411DB21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5D0C-2B47-4D64-AFED-A909EB32A77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0C57F-0563-F377-707C-AEF289200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50E75-0BA6-2EEC-2B8B-40EED427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5DF9-D7E6-408A-8957-8DA6CBE27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8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F7E4E-6243-DFE9-3840-DD2A99B2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3345C-E3F6-F249-0459-E5FE439D8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F903C-906E-7104-D517-4BB4394A9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67581-99A3-D68F-ADA0-756322912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5D0C-2B47-4D64-AFED-A909EB32A77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DF20B-980A-4CC1-0E45-6F1BCEBA1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BED72-2FD9-2A81-B5BB-7D0DC495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5DF9-D7E6-408A-8957-8DA6CBE27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0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5B4C0-643F-9EE2-A214-7D052E89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ACAF44-0855-DBD1-72E7-6BFDD00A0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67C76-B088-8795-E8A5-7ACAFA8C1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1A3ED-AC80-C03F-4B14-B8372CC3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5D0C-2B47-4D64-AFED-A909EB32A77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B2AAB-FB50-9BEA-0805-351381A53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B6115-74A1-EAD5-9049-80794081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5DF9-D7E6-408A-8957-8DA6CBE27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C859C7-AAE1-76D6-48A4-8AF6C14A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4BFB4-4264-A0FE-3865-E6024159A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2010-643F-6799-8BB8-5493A6319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95D0C-2B47-4D64-AFED-A909EB32A77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BDF82-5DB1-D755-929D-343EFF0F2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CBF14-2FB1-F66B-296C-C6E7CE7AD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95DF9-D7E6-408A-8957-8DA6CBE27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6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4F56-81B9-DB03-F682-3D94E0A4F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Beyond Polarisation: A Myanmar Dialogue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45B2E-1E2E-4961-D910-A8C44A33A8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Ngu Wah Win</a:t>
            </a:r>
          </a:p>
          <a:p>
            <a:r>
              <a:rPr lang="en-US" dirty="0"/>
              <a:t>Knowledge Circle Foundation</a:t>
            </a:r>
          </a:p>
          <a:p>
            <a:r>
              <a:rPr lang="en-US" dirty="0"/>
              <a:t>Centre for Economic and Social Development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6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06EE5-55EC-3563-1E53-1E2EF7808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y-MM" dirty="0"/>
              <a:t>About me </a:t>
            </a:r>
            <a:r>
              <a:rPr lang="en-US" dirty="0"/>
              <a:t>and my organization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24C03-E6F6-8E94-C558-D87AA9EF1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59885" cy="4351338"/>
          </a:xfrm>
        </p:spPr>
        <p:txBody>
          <a:bodyPr>
            <a:normAutofit/>
          </a:bodyPr>
          <a:lstStyle/>
          <a:p>
            <a:r>
              <a:rPr lang="my-MM" dirty="0"/>
              <a:t>Ngu Wah </a:t>
            </a:r>
            <a:endParaRPr lang="en-US" dirty="0"/>
          </a:p>
          <a:p>
            <a:r>
              <a:rPr lang="my-MM" dirty="0"/>
              <a:t> </a:t>
            </a:r>
            <a:r>
              <a:rPr lang="en-US" dirty="0"/>
              <a:t>Myanmar-based policy research think tank dedicated to advancing socio-economic equity and sustainable development</a:t>
            </a:r>
          </a:p>
          <a:p>
            <a:r>
              <a:rPr lang="en-US" dirty="0"/>
              <a:t>Myanmar was accepted as an EITI Candidate in July 2014</a:t>
            </a:r>
          </a:p>
          <a:p>
            <a:r>
              <a:rPr lang="en-US" dirty="0"/>
              <a:t> First </a:t>
            </a:r>
            <a:r>
              <a:rPr lang="en-US" dirty="0" err="1"/>
              <a:t>mW</a:t>
            </a:r>
            <a:r>
              <a:rPr lang="en-US" dirty="0"/>
              <a:t> setting 2014 – facilitated</a:t>
            </a:r>
          </a:p>
          <a:p>
            <a:r>
              <a:rPr lang="en-US" dirty="0"/>
              <a:t>Develop and adopt Aquaculture Development Plan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47DEDD-4A52-DC93-CD40-C10978A4A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713" y="1825624"/>
            <a:ext cx="3501307" cy="276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6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FEF7F-A759-3BA5-93AB-1D5C39AC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70" y="365125"/>
            <a:ext cx="11177530" cy="1325563"/>
          </a:xfrm>
        </p:spPr>
        <p:txBody>
          <a:bodyPr/>
          <a:lstStyle/>
          <a:p>
            <a:r>
              <a:rPr lang="en-US" dirty="0"/>
              <a:t>Turning Danger into a Safety Alert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89D75F-2AAB-EE39-F094-B50A51116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50" y="1931615"/>
            <a:ext cx="5177079" cy="38778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FD1AD7-FD4A-9FB4-6ABF-8203C84CB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9" y="1994177"/>
            <a:ext cx="5170418" cy="387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54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B81E9-622E-3B08-A871-E5B000E4B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exist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573F3-B9D9-6B87-F2DC-59B43731E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‘Myanmar’s people </a:t>
            </a:r>
            <a:r>
              <a:rPr lang="en-US" dirty="0">
                <a:highlight>
                  <a:srgbClr val="FFFF00"/>
                </a:highlight>
              </a:rPr>
              <a:t>deserve more than survival</a:t>
            </a:r>
            <a:r>
              <a:rPr lang="en-US" dirty="0"/>
              <a:t>—we deserve a </a:t>
            </a:r>
            <a:r>
              <a:rPr lang="en-US" dirty="0">
                <a:highlight>
                  <a:srgbClr val="FFFF00"/>
                </a:highlight>
              </a:rPr>
              <a:t>future</a:t>
            </a:r>
            <a:r>
              <a:rPr lang="en-US" dirty="0"/>
              <a:t>. And that future begins with protecting education, healthcare, and livelihoods today, no matter who governs tomorrow.’ </a:t>
            </a:r>
          </a:p>
          <a:p>
            <a:r>
              <a:rPr lang="en-US" dirty="0"/>
              <a:t>to bridge divides and rebuild Myanmar from the ground up</a:t>
            </a:r>
          </a:p>
          <a:p>
            <a:r>
              <a:rPr lang="en-US" dirty="0"/>
              <a:t>to empower local communities with evidence-based solutions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E56B6-073B-4B5E-3DC0-69068290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Collaborative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FF3F3-7D61-1D9A-66E2-AD2832BD4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key challenges we face is navigating the competing agendas of stakeholders while ensuring that research remains relevant and impactful</a:t>
            </a:r>
          </a:p>
          <a:p>
            <a:r>
              <a:rPr lang="en-US" dirty="0"/>
              <a:t>Strengthen the capacity of local organizations to lead research initiatives.</a:t>
            </a:r>
          </a:p>
          <a:p>
            <a:r>
              <a:rPr lang="en-US" dirty="0"/>
              <a:t>Build multi-stakeholder platforms that foster trust and alignment around common goals.</a:t>
            </a:r>
          </a:p>
        </p:txBody>
      </p:sp>
    </p:spTree>
    <p:extLst>
      <p:ext uri="{BB962C8B-B14F-4D97-AF65-F5344CB8AC3E}">
        <p14:creationId xmlns:p14="http://schemas.microsoft.com/office/powerpoint/2010/main" val="4179338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184</Words>
  <Application>Microsoft Office PowerPoint</Application>
  <PresentationFormat>Widescreen</PresentationFormat>
  <Paragraphs>22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Beyond Polarisation: A Myanmar Dialogue</vt:lpstr>
      <vt:lpstr>About me and my organization </vt:lpstr>
      <vt:lpstr>Turning Danger into a Safety Alert</vt:lpstr>
      <vt:lpstr>Why we exist </vt:lpstr>
      <vt:lpstr>A Collaborative Opportunity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Ngu Wah Win</dc:creator>
  <cp:lastModifiedBy>Ngu Wah Win</cp:lastModifiedBy>
  <cp:revision>7</cp:revision>
  <dcterms:created xsi:type="dcterms:W3CDTF">2024-12-09T01:21:17Z</dcterms:created>
  <dcterms:modified xsi:type="dcterms:W3CDTF">2025-02-04T08:25:42Z</dcterms:modified>
</cp:coreProperties>
</file>