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672" r:id="rId5"/>
    <p:sldMasterId id="2147483688" r:id="rId6"/>
    <p:sldMasterId id="2147483695" r:id="rId7"/>
    <p:sldMasterId id="2147483705" r:id="rId8"/>
  </p:sldMasterIdLst>
  <p:notesMasterIdLst>
    <p:notesMasterId r:id="rId21"/>
  </p:notesMasterIdLst>
  <p:sldIdLst>
    <p:sldId id="259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6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907"/>
    <a:srgbClr val="292929"/>
    <a:srgbClr val="121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C2F98E-18EA-4CE7-892C-DEE0097AAB72}" v="170" dt="2025-01-31T00:02:52.175"/>
    <p1510:client id="{8F033269-95C0-0FA5-BDC1-36A12845162D}" v="17" dt="2025-01-30T23:31:02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60"/>
  </p:normalViewPr>
  <p:slideViewPr>
    <p:cSldViewPr snapToGrid="0">
      <p:cViewPr varScale="1">
        <p:scale>
          <a:sx n="118" d="100"/>
          <a:sy n="118" d="100"/>
        </p:scale>
        <p:origin x="55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gale Howell" userId="5de44ffd-5f34-432f-8638-0655aaa09ace" providerId="ADAL" clId="{17C2F98E-18EA-4CE7-892C-DEE0097AAB72}"/>
    <pc:docChg chg="undo custSel modSld sldOrd">
      <pc:chgData name="Abegale Howell" userId="5de44ffd-5f34-432f-8638-0655aaa09ace" providerId="ADAL" clId="{17C2F98E-18EA-4CE7-892C-DEE0097AAB72}" dt="2025-01-31T00:02:52.175" v="169"/>
      <pc:docMkLst>
        <pc:docMk/>
      </pc:docMkLst>
      <pc:sldChg chg="addSp delSp modSp mod delAnim modAnim">
        <pc:chgData name="Abegale Howell" userId="5de44ffd-5f34-432f-8638-0655aaa09ace" providerId="ADAL" clId="{17C2F98E-18EA-4CE7-892C-DEE0097AAB72}" dt="2025-01-30T23:35:41.747" v="12"/>
        <pc:sldMkLst>
          <pc:docMk/>
          <pc:sldMk cId="2151016392" sldId="259"/>
        </pc:sldMkLst>
        <pc:spChg chg="mod topLvl">
          <ac:chgData name="Abegale Howell" userId="5de44ffd-5f34-432f-8638-0655aaa09ace" providerId="ADAL" clId="{17C2F98E-18EA-4CE7-892C-DEE0097AAB72}" dt="2025-01-30T23:35:04.613" v="9" actId="164"/>
          <ac:spMkLst>
            <pc:docMk/>
            <pc:sldMk cId="2151016392" sldId="259"/>
            <ac:spMk id="4" creationId="{06693BBB-54CB-6BDB-8A10-FAB08DA96818}"/>
          </ac:spMkLst>
        </pc:spChg>
        <pc:spChg chg="mod topLvl">
          <ac:chgData name="Abegale Howell" userId="5de44ffd-5f34-432f-8638-0655aaa09ace" providerId="ADAL" clId="{17C2F98E-18EA-4CE7-892C-DEE0097AAB72}" dt="2025-01-30T23:35:04.613" v="9" actId="164"/>
          <ac:spMkLst>
            <pc:docMk/>
            <pc:sldMk cId="2151016392" sldId="259"/>
            <ac:spMk id="5" creationId="{41624609-6698-D51B-4E03-80D687F20F40}"/>
          </ac:spMkLst>
        </pc:spChg>
        <pc:spChg chg="del">
          <ac:chgData name="Abegale Howell" userId="5de44ffd-5f34-432f-8638-0655aaa09ace" providerId="ADAL" clId="{17C2F98E-18EA-4CE7-892C-DEE0097AAB72}" dt="2025-01-30T23:33:38.582" v="0" actId="478"/>
          <ac:spMkLst>
            <pc:docMk/>
            <pc:sldMk cId="2151016392" sldId="259"/>
            <ac:spMk id="6" creationId="{13A1964D-7A38-BAB7-8DB9-FF517FDAAD1D}"/>
          </ac:spMkLst>
        </pc:spChg>
        <pc:spChg chg="del mod topLvl">
          <ac:chgData name="Abegale Howell" userId="5de44ffd-5f34-432f-8638-0655aaa09ace" providerId="ADAL" clId="{17C2F98E-18EA-4CE7-892C-DEE0097AAB72}" dt="2025-01-30T23:34:49.542" v="7" actId="478"/>
          <ac:spMkLst>
            <pc:docMk/>
            <pc:sldMk cId="2151016392" sldId="259"/>
            <ac:spMk id="7" creationId="{B311EAFA-9DC6-0DCD-9462-EADEDAA842BE}"/>
          </ac:spMkLst>
        </pc:spChg>
        <pc:grpChg chg="add del mod">
          <ac:chgData name="Abegale Howell" userId="5de44ffd-5f34-432f-8638-0655aaa09ace" providerId="ADAL" clId="{17C2F98E-18EA-4CE7-892C-DEE0097AAB72}" dt="2025-01-30T23:33:52.630" v="3" actId="165"/>
          <ac:grpSpMkLst>
            <pc:docMk/>
            <pc:sldMk cId="2151016392" sldId="259"/>
            <ac:grpSpMk id="2" creationId="{97ACD8A6-B2EA-C246-5852-6B9A95FB114B}"/>
          </ac:grpSpMkLst>
        </pc:grpChg>
        <pc:grpChg chg="add mod">
          <ac:chgData name="Abegale Howell" userId="5de44ffd-5f34-432f-8638-0655aaa09ace" providerId="ADAL" clId="{17C2F98E-18EA-4CE7-892C-DEE0097AAB72}" dt="2025-01-30T23:35:24.855" v="10" actId="12789"/>
          <ac:grpSpMkLst>
            <pc:docMk/>
            <pc:sldMk cId="2151016392" sldId="259"/>
            <ac:grpSpMk id="3" creationId="{07462B6E-0105-8F6C-E7F8-439319521C43}"/>
          </ac:grpSpMkLst>
        </pc:grpChg>
      </pc:sldChg>
      <pc:sldChg chg="addSp delSp modSp mod ord delAnim modAnim">
        <pc:chgData name="Abegale Howell" userId="5de44ffd-5f34-432f-8638-0655aaa09ace" providerId="ADAL" clId="{17C2F98E-18EA-4CE7-892C-DEE0097AAB72}" dt="2025-01-31T00:02:52.175" v="169"/>
        <pc:sldMkLst>
          <pc:docMk/>
          <pc:sldMk cId="1647793108" sldId="268"/>
        </pc:sldMkLst>
        <pc:picChg chg="del">
          <ac:chgData name="Abegale Howell" userId="5de44ffd-5f34-432f-8638-0655aaa09ace" providerId="ADAL" clId="{17C2F98E-18EA-4CE7-892C-DEE0097AAB72}" dt="2025-01-31T00:00:31.623" v="148" actId="478"/>
          <ac:picMkLst>
            <pc:docMk/>
            <pc:sldMk cId="1647793108" sldId="268"/>
            <ac:picMk id="3" creationId="{7321D84A-E5D9-44EB-AEBD-BBD4C0FDB147}"/>
          </ac:picMkLst>
        </pc:picChg>
        <pc:picChg chg="add mod">
          <ac:chgData name="Abegale Howell" userId="5de44ffd-5f34-432f-8638-0655aaa09ace" providerId="ADAL" clId="{17C2F98E-18EA-4CE7-892C-DEE0097AAB72}" dt="2025-01-30T23:58:31.751" v="130" actId="1076"/>
          <ac:picMkLst>
            <pc:docMk/>
            <pc:sldMk cId="1647793108" sldId="268"/>
            <ac:picMk id="4" creationId="{53558CAC-7279-0DC7-A700-5A54DBBFD48A}"/>
          </ac:picMkLst>
        </pc:picChg>
        <pc:picChg chg="del mod">
          <ac:chgData name="Abegale Howell" userId="5de44ffd-5f34-432f-8638-0655aaa09ace" providerId="ADAL" clId="{17C2F98E-18EA-4CE7-892C-DEE0097AAB72}" dt="2025-01-31T00:01:22.457" v="152" actId="478"/>
          <ac:picMkLst>
            <pc:docMk/>
            <pc:sldMk cId="1647793108" sldId="268"/>
            <ac:picMk id="5" creationId="{9CBD5592-A8B1-2CED-B4FA-C879E0D66B02}"/>
          </ac:picMkLst>
        </pc:picChg>
        <pc:picChg chg="del">
          <ac:chgData name="Abegale Howell" userId="5de44ffd-5f34-432f-8638-0655aaa09ace" providerId="ADAL" clId="{17C2F98E-18EA-4CE7-892C-DEE0097AAB72}" dt="2025-01-30T23:55:15.475" v="105" actId="478"/>
          <ac:picMkLst>
            <pc:docMk/>
            <pc:sldMk cId="1647793108" sldId="268"/>
            <ac:picMk id="7" creationId="{CA903EA5-3CCD-AA14-19D4-C5EF2720E023}"/>
          </ac:picMkLst>
        </pc:picChg>
        <pc:picChg chg="add mod">
          <ac:chgData name="Abegale Howell" userId="5de44ffd-5f34-432f-8638-0655aaa09ace" providerId="ADAL" clId="{17C2F98E-18EA-4CE7-892C-DEE0097AAB72}" dt="2025-01-30T23:45:57.995" v="26" actId="1076"/>
          <ac:picMkLst>
            <pc:docMk/>
            <pc:sldMk cId="1647793108" sldId="268"/>
            <ac:picMk id="8" creationId="{4FB0B8A7-E4B0-EBBB-B5A9-404D5C54FB45}"/>
          </ac:picMkLst>
        </pc:picChg>
        <pc:picChg chg="del">
          <ac:chgData name="Abegale Howell" userId="5de44ffd-5f34-432f-8638-0655aaa09ace" providerId="ADAL" clId="{17C2F98E-18EA-4CE7-892C-DEE0097AAB72}" dt="2025-01-31T00:00:30.327" v="147" actId="478"/>
          <ac:picMkLst>
            <pc:docMk/>
            <pc:sldMk cId="1647793108" sldId="268"/>
            <ac:picMk id="9" creationId="{4D427601-34AF-BE75-8CA8-F8054FEEBF62}"/>
          </ac:picMkLst>
        </pc:picChg>
        <pc:picChg chg="add mod">
          <ac:chgData name="Abegale Howell" userId="5de44ffd-5f34-432f-8638-0655aaa09ace" providerId="ADAL" clId="{17C2F98E-18EA-4CE7-892C-DEE0097AAB72}" dt="2025-01-31T00:00:35.601" v="149" actId="1076"/>
          <ac:picMkLst>
            <pc:docMk/>
            <pc:sldMk cId="1647793108" sldId="268"/>
            <ac:picMk id="12" creationId="{52AE1163-73F9-4C3E-076E-7B501FE45512}"/>
          </ac:picMkLst>
        </pc:picChg>
        <pc:picChg chg="add mod modCrop">
          <ac:chgData name="Abegale Howell" userId="5de44ffd-5f34-432f-8638-0655aaa09ace" providerId="ADAL" clId="{17C2F98E-18EA-4CE7-892C-DEE0097AAB72}" dt="2025-01-31T00:00:19.889" v="145" actId="1076"/>
          <ac:picMkLst>
            <pc:docMk/>
            <pc:sldMk cId="1647793108" sldId="268"/>
            <ac:picMk id="14" creationId="{82D78A05-316B-86F7-C9FA-54F55E4D05A7}"/>
          </ac:picMkLst>
        </pc:picChg>
        <pc:picChg chg="del mod">
          <ac:chgData name="Abegale Howell" userId="5de44ffd-5f34-432f-8638-0655aaa09ace" providerId="ADAL" clId="{17C2F98E-18EA-4CE7-892C-DEE0097AAB72}" dt="2025-01-30T23:53:53.252" v="86" actId="478"/>
          <ac:picMkLst>
            <pc:docMk/>
            <pc:sldMk cId="1647793108" sldId="268"/>
            <ac:picMk id="15" creationId="{9C8C6542-90B0-E85B-B075-6D09B4F86B88}"/>
          </ac:picMkLst>
        </pc:picChg>
        <pc:picChg chg="mod">
          <ac:chgData name="Abegale Howell" userId="5de44ffd-5f34-432f-8638-0655aaa09ace" providerId="ADAL" clId="{17C2F98E-18EA-4CE7-892C-DEE0097AAB72}" dt="2025-01-31T00:00:25.216" v="146" actId="1076"/>
          <ac:picMkLst>
            <pc:docMk/>
            <pc:sldMk cId="1647793108" sldId="268"/>
            <ac:picMk id="17" creationId="{91024A13-6F88-E653-0ACC-FAB94EE1DCDD}"/>
          </ac:picMkLst>
        </pc:picChg>
        <pc:picChg chg="add mod ord">
          <ac:chgData name="Abegale Howell" userId="5de44ffd-5f34-432f-8638-0655aaa09ace" providerId="ADAL" clId="{17C2F98E-18EA-4CE7-892C-DEE0097AAB72}" dt="2025-01-31T00:00:41.165" v="151" actId="1076"/>
          <ac:picMkLst>
            <pc:docMk/>
            <pc:sldMk cId="1647793108" sldId="268"/>
            <ac:picMk id="18" creationId="{739BF9D5-7654-F524-7D86-BDDA95C39E0F}"/>
          </ac:picMkLst>
        </pc:picChg>
        <pc:picChg chg="mod">
          <ac:chgData name="Abegale Howell" userId="5de44ffd-5f34-432f-8638-0655aaa09ace" providerId="ADAL" clId="{17C2F98E-18EA-4CE7-892C-DEE0097AAB72}" dt="2025-01-31T00:00:06.292" v="141" actId="1076"/>
          <ac:picMkLst>
            <pc:docMk/>
            <pc:sldMk cId="1647793108" sldId="268"/>
            <ac:picMk id="19" creationId="{45C7F0ED-5D89-D8F1-09FB-2F52F0044650}"/>
          </ac:picMkLst>
        </pc:picChg>
        <pc:picChg chg="del">
          <ac:chgData name="Abegale Howell" userId="5de44ffd-5f34-432f-8638-0655aaa09ace" providerId="ADAL" clId="{17C2F98E-18EA-4CE7-892C-DEE0097AAB72}" dt="2025-01-30T23:57:58.808" v="117" actId="478"/>
          <ac:picMkLst>
            <pc:docMk/>
            <pc:sldMk cId="1647793108" sldId="268"/>
            <ac:picMk id="21" creationId="{EC83E866-E1B0-E0E0-6234-2F4B933B5633}"/>
          </ac:picMkLst>
        </pc:picChg>
        <pc:picChg chg="add mod ord modCrop">
          <ac:chgData name="Abegale Howell" userId="5de44ffd-5f34-432f-8638-0655aaa09ace" providerId="ADAL" clId="{17C2F98E-18EA-4CE7-892C-DEE0097AAB72}" dt="2025-01-30T23:55:59.016" v="116" actId="29295"/>
          <ac:picMkLst>
            <pc:docMk/>
            <pc:sldMk cId="1647793108" sldId="268"/>
            <ac:picMk id="22" creationId="{F0D34888-7DE0-0794-0920-60DEC027EAAA}"/>
          </ac:picMkLst>
        </pc:picChg>
        <pc:picChg chg="add mod">
          <ac:chgData name="Abegale Howell" userId="5de44ffd-5f34-432f-8638-0655aaa09ace" providerId="ADAL" clId="{17C2F98E-18EA-4CE7-892C-DEE0097AAB72}" dt="2025-01-30T23:55:45.433" v="114" actId="571"/>
          <ac:picMkLst>
            <pc:docMk/>
            <pc:sldMk cId="1647793108" sldId="268"/>
            <ac:picMk id="24" creationId="{22517FB1-4238-ABBC-9D85-59EFA51A7B11}"/>
          </ac:picMkLst>
        </pc:picChg>
        <pc:picChg chg="add mod">
          <ac:chgData name="Abegale Howell" userId="5de44ffd-5f34-432f-8638-0655aaa09ace" providerId="ADAL" clId="{17C2F98E-18EA-4CE7-892C-DEE0097AAB72}" dt="2025-01-30T23:55:45.433" v="114" actId="571"/>
          <ac:picMkLst>
            <pc:docMk/>
            <pc:sldMk cId="1647793108" sldId="268"/>
            <ac:picMk id="25" creationId="{3186C32D-1A73-785B-BF67-17E73F62F3B8}"/>
          </ac:picMkLst>
        </pc:picChg>
        <pc:picChg chg="add mod">
          <ac:chgData name="Abegale Howell" userId="5de44ffd-5f34-432f-8638-0655aaa09ace" providerId="ADAL" clId="{17C2F98E-18EA-4CE7-892C-DEE0097AAB72}" dt="2025-01-30T23:55:45.433" v="114" actId="571"/>
          <ac:picMkLst>
            <pc:docMk/>
            <pc:sldMk cId="1647793108" sldId="268"/>
            <ac:picMk id="26" creationId="{6934FA24-0EE8-0973-588E-F05275C14900}"/>
          </ac:picMkLst>
        </pc:picChg>
        <pc:picChg chg="del mod">
          <ac:chgData name="Abegale Howell" userId="5de44ffd-5f34-432f-8638-0655aaa09ace" providerId="ADAL" clId="{17C2F98E-18EA-4CE7-892C-DEE0097AAB72}" dt="2025-01-30T23:54:18.447" v="94" actId="478"/>
          <ac:picMkLst>
            <pc:docMk/>
            <pc:sldMk cId="1647793108" sldId="268"/>
            <ac:picMk id="27" creationId="{1B7A6B5C-2041-7686-C77C-5F48D38A806D}"/>
          </ac:picMkLst>
        </pc:picChg>
        <pc:picChg chg="add mod">
          <ac:chgData name="Abegale Howell" userId="5de44ffd-5f34-432f-8638-0655aaa09ace" providerId="ADAL" clId="{17C2F98E-18EA-4CE7-892C-DEE0097AAB72}" dt="2025-01-30T23:55:45.433" v="114" actId="571"/>
          <ac:picMkLst>
            <pc:docMk/>
            <pc:sldMk cId="1647793108" sldId="268"/>
            <ac:picMk id="28" creationId="{5C645252-F8E8-E1A6-BDDD-94543EB39819}"/>
          </ac:picMkLst>
        </pc:picChg>
        <pc:picChg chg="del mod">
          <ac:chgData name="Abegale Howell" userId="5de44ffd-5f34-432f-8638-0655aaa09ace" providerId="ADAL" clId="{17C2F98E-18EA-4CE7-892C-DEE0097AAB72}" dt="2025-01-30T23:58:12.433" v="120" actId="478"/>
          <ac:picMkLst>
            <pc:docMk/>
            <pc:sldMk cId="1647793108" sldId="268"/>
            <ac:picMk id="31" creationId="{1206A2F0-92C5-0A43-6D3B-8E806C8777EB}"/>
          </ac:picMkLst>
        </pc:picChg>
        <pc:picChg chg="add mod">
          <ac:chgData name="Abegale Howell" userId="5de44ffd-5f34-432f-8638-0655aaa09ace" providerId="ADAL" clId="{17C2F98E-18EA-4CE7-892C-DEE0097AAB72}" dt="2025-01-31T00:02:22.913" v="167" actId="29295"/>
          <ac:picMkLst>
            <pc:docMk/>
            <pc:sldMk cId="1647793108" sldId="268"/>
            <ac:picMk id="32" creationId="{31AFABA1-DCF2-E2B5-C136-0DD61F5057CB}"/>
          </ac:picMkLst>
        </pc:picChg>
        <pc:picChg chg="del mod">
          <ac:chgData name="Abegale Howell" userId="5de44ffd-5f34-432f-8638-0655aaa09ace" providerId="ADAL" clId="{17C2F98E-18EA-4CE7-892C-DEE0097AAB72}" dt="2025-01-30T23:59:59.330" v="139" actId="478"/>
          <ac:picMkLst>
            <pc:docMk/>
            <pc:sldMk cId="1647793108" sldId="268"/>
            <ac:picMk id="33" creationId="{7F0F7DD0-1E91-6D1D-8D90-22ECDB1138D0}"/>
          </ac:picMkLst>
        </pc:picChg>
        <pc:picChg chg="del">
          <ac:chgData name="Abegale Howell" userId="5de44ffd-5f34-432f-8638-0655aaa09ace" providerId="ADAL" clId="{17C2F98E-18EA-4CE7-892C-DEE0097AAB72}" dt="2025-01-30T23:41:54.910" v="14" actId="478"/>
          <ac:picMkLst>
            <pc:docMk/>
            <pc:sldMk cId="1647793108" sldId="268"/>
            <ac:picMk id="35" creationId="{245A37EF-C59F-1AEB-9D20-8B3DECF62FB9}"/>
          </ac:picMkLst>
        </pc:picChg>
        <pc:picChg chg="add mod ord">
          <ac:chgData name="Abegale Howell" userId="5de44ffd-5f34-432f-8638-0655aaa09ace" providerId="ADAL" clId="{17C2F98E-18EA-4CE7-892C-DEE0097AAB72}" dt="2025-01-31T00:02:22.913" v="167" actId="29295"/>
          <ac:picMkLst>
            <pc:docMk/>
            <pc:sldMk cId="1647793108" sldId="268"/>
            <ac:picMk id="36" creationId="{C81031B5-4ECC-FA69-B5C9-2149304358CF}"/>
          </ac:picMkLst>
        </pc:picChg>
        <pc:picChg chg="del mod">
          <ac:chgData name="Abegale Howell" userId="5de44ffd-5f34-432f-8638-0655aaa09ace" providerId="ADAL" clId="{17C2F98E-18EA-4CE7-892C-DEE0097AAB72}" dt="2025-01-30T23:53:10.589" v="76" actId="478"/>
          <ac:picMkLst>
            <pc:docMk/>
            <pc:sldMk cId="1647793108" sldId="268"/>
            <ac:picMk id="37" creationId="{9C448588-0526-0E19-E695-461323B0A50C}"/>
          </ac:picMkLst>
        </pc:picChg>
        <pc:picChg chg="mod">
          <ac:chgData name="Abegale Howell" userId="5de44ffd-5f34-432f-8638-0655aaa09ace" providerId="ADAL" clId="{17C2F98E-18EA-4CE7-892C-DEE0097AAB72}" dt="2025-01-31T00:01:42.628" v="160" actId="1076"/>
          <ac:picMkLst>
            <pc:docMk/>
            <pc:sldMk cId="1647793108" sldId="268"/>
            <ac:picMk id="39" creationId="{47482553-BC96-678D-92BF-ED2848406655}"/>
          </ac:picMkLst>
        </pc:picChg>
        <pc:picChg chg="del">
          <ac:chgData name="Abegale Howell" userId="5de44ffd-5f34-432f-8638-0655aaa09ace" providerId="ADAL" clId="{17C2F98E-18EA-4CE7-892C-DEE0097AAB72}" dt="2025-01-30T23:59:42.380" v="138" actId="478"/>
          <ac:picMkLst>
            <pc:docMk/>
            <pc:sldMk cId="1647793108" sldId="268"/>
            <ac:picMk id="41" creationId="{92CA7D77-011F-470E-7A56-A80BA34911D7}"/>
          </ac:picMkLst>
        </pc:picChg>
        <pc:picChg chg="mod">
          <ac:chgData name="Abegale Howell" userId="5de44ffd-5f34-432f-8638-0655aaa09ace" providerId="ADAL" clId="{17C2F98E-18EA-4CE7-892C-DEE0097AAB72}" dt="2025-01-31T00:00:39.042" v="150" actId="1076"/>
          <ac:picMkLst>
            <pc:docMk/>
            <pc:sldMk cId="1647793108" sldId="268"/>
            <ac:picMk id="43" creationId="{19A35087-E450-6E7F-EA5B-D94AD771A45E}"/>
          </ac:picMkLst>
        </pc:picChg>
        <pc:picChg chg="mod">
          <ac:chgData name="Abegale Howell" userId="5de44ffd-5f34-432f-8638-0655aaa09ace" providerId="ADAL" clId="{17C2F98E-18EA-4CE7-892C-DEE0097AAB72}" dt="2025-01-31T00:00:13.441" v="143" actId="1076"/>
          <ac:picMkLst>
            <pc:docMk/>
            <pc:sldMk cId="1647793108" sldId="268"/>
            <ac:picMk id="45" creationId="{97941A4D-FA0F-17DE-8625-52A8CF4C0670}"/>
          </ac:picMkLst>
        </pc:picChg>
        <pc:picChg chg="mod">
          <ac:chgData name="Abegale Howell" userId="5de44ffd-5f34-432f-8638-0655aaa09ace" providerId="ADAL" clId="{17C2F98E-18EA-4CE7-892C-DEE0097AAB72}" dt="2025-01-30T23:46:41.876" v="52" actId="29295"/>
          <ac:picMkLst>
            <pc:docMk/>
            <pc:sldMk cId="1647793108" sldId="268"/>
            <ac:picMk id="47" creationId="{23522A4E-EE01-1A81-056C-5383D19AFFAA}"/>
          </ac:picMkLst>
        </pc:picChg>
        <pc:picChg chg="del">
          <ac:chgData name="Abegale Howell" userId="5de44ffd-5f34-432f-8638-0655aaa09ace" providerId="ADAL" clId="{17C2F98E-18EA-4CE7-892C-DEE0097AAB72}" dt="2025-01-30T23:55:14.436" v="104" actId="478"/>
          <ac:picMkLst>
            <pc:docMk/>
            <pc:sldMk cId="1647793108" sldId="268"/>
            <ac:picMk id="49" creationId="{9C7FBFF5-AC7B-5D07-0DBC-88395E083986}"/>
          </ac:picMkLst>
        </pc:picChg>
      </pc:sldChg>
    </pc:docChg>
  </pc:docChgLst>
  <pc:docChgLst>
    <pc:chgData name="CAPRI Communications" userId="S::communications@capricaribbean.org::41347eb0-f908-4226-ada6-d0f1ba814843" providerId="AD" clId="Web-{8F033269-95C0-0FA5-BDC1-36A12845162D}"/>
    <pc:docChg chg="modSld">
      <pc:chgData name="CAPRI Communications" userId="S::communications@capricaribbean.org::41347eb0-f908-4226-ada6-d0f1ba814843" providerId="AD" clId="Web-{8F033269-95C0-0FA5-BDC1-36A12845162D}" dt="2025-01-30T23:31:02.490" v="16" actId="20577"/>
      <pc:docMkLst>
        <pc:docMk/>
      </pc:docMkLst>
      <pc:sldChg chg="modSp">
        <pc:chgData name="CAPRI Communications" userId="S::communications@capricaribbean.org::41347eb0-f908-4226-ada6-d0f1ba814843" providerId="AD" clId="Web-{8F033269-95C0-0FA5-BDC1-36A12845162D}" dt="2025-01-30T23:31:02.490" v="16" actId="20577"/>
        <pc:sldMkLst>
          <pc:docMk/>
          <pc:sldMk cId="3622781798" sldId="258"/>
        </pc:sldMkLst>
        <pc:spChg chg="mod">
          <ac:chgData name="CAPRI Communications" userId="S::communications@capricaribbean.org::41347eb0-f908-4226-ada6-d0f1ba814843" providerId="AD" clId="Web-{8F033269-95C0-0FA5-BDC1-36A12845162D}" dt="2025-01-30T23:31:02.490" v="16" actId="20577"/>
          <ac:spMkLst>
            <pc:docMk/>
            <pc:sldMk cId="3622781798" sldId="258"/>
            <ac:spMk id="6" creationId="{C0C1DDAF-64AE-E81A-DD05-B9FE3CD5B200}"/>
          </ac:spMkLst>
        </pc:spChg>
      </pc:sldChg>
      <pc:sldChg chg="addSp delSp modSp addAnim delAnim">
        <pc:chgData name="CAPRI Communications" userId="S::communications@capricaribbean.org::41347eb0-f908-4226-ada6-d0f1ba814843" providerId="AD" clId="Web-{8F033269-95C0-0FA5-BDC1-36A12845162D}" dt="2025-01-30T23:30:21.206" v="11" actId="20577"/>
        <pc:sldMkLst>
          <pc:docMk/>
          <pc:sldMk cId="2151016392" sldId="259"/>
        </pc:sldMkLst>
        <pc:spChg chg="add del mod">
          <ac:chgData name="CAPRI Communications" userId="S::communications@capricaribbean.org::41347eb0-f908-4226-ada6-d0f1ba814843" providerId="AD" clId="Web-{8F033269-95C0-0FA5-BDC1-36A12845162D}" dt="2025-01-30T23:30:21.206" v="11" actId="20577"/>
          <ac:spMkLst>
            <pc:docMk/>
            <pc:sldMk cId="2151016392" sldId="259"/>
            <ac:spMk id="6" creationId="{13A1964D-7A38-BAB7-8DB9-FF517FDAAD1D}"/>
          </ac:spMkLst>
        </pc:spChg>
        <pc:spChg chg="mod">
          <ac:chgData name="CAPRI Communications" userId="S::communications@capricaribbean.org::41347eb0-f908-4226-ada6-d0f1ba814843" providerId="AD" clId="Web-{8F033269-95C0-0FA5-BDC1-36A12845162D}" dt="2025-01-30T23:30:18.644" v="8" actId="20577"/>
          <ac:spMkLst>
            <pc:docMk/>
            <pc:sldMk cId="2151016392" sldId="259"/>
            <ac:spMk id="7" creationId="{B311EAFA-9DC6-0DCD-9462-EADEDAA842BE}"/>
          </ac:spMkLst>
        </pc:spChg>
      </pc:sldChg>
    </pc:docChg>
  </pc:docChgLst>
  <pc:docChgLst>
    <pc:chgData name="manager" userId="994e81a1-8422-4669-8832-75fc3c81f19e" providerId="ADAL" clId="{63555363-1B55-E347-A864-03277492C4ED}"/>
    <pc:docChg chg="modSld">
      <pc:chgData name="manager" userId="994e81a1-8422-4669-8832-75fc3c81f19e" providerId="ADAL" clId="{63555363-1B55-E347-A864-03277492C4ED}" dt="2025-01-31T00:14:44.927" v="6" actId="20577"/>
      <pc:docMkLst>
        <pc:docMk/>
      </pc:docMkLst>
      <pc:sldChg chg="modSp mod">
        <pc:chgData name="manager" userId="994e81a1-8422-4669-8832-75fc3c81f19e" providerId="ADAL" clId="{63555363-1B55-E347-A864-03277492C4ED}" dt="2025-01-31T00:14:44.927" v="6" actId="20577"/>
        <pc:sldMkLst>
          <pc:docMk/>
          <pc:sldMk cId="2151016392" sldId="259"/>
        </pc:sldMkLst>
        <pc:spChg chg="mod">
          <ac:chgData name="manager" userId="994e81a1-8422-4669-8832-75fc3c81f19e" providerId="ADAL" clId="{63555363-1B55-E347-A864-03277492C4ED}" dt="2025-01-31T00:14:44.927" v="6" actId="20577"/>
          <ac:spMkLst>
            <pc:docMk/>
            <pc:sldMk cId="2151016392" sldId="259"/>
            <ac:spMk id="5" creationId="{41624609-6698-D51B-4E03-80D687F20F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00E2B-5995-4E94-9E39-6AB1B6BA850E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CF169-1582-4335-9980-19391509E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98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CF169-1582-4335-9980-19391509EC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4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1ACF8-F68D-C77F-8C4F-C6114A350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13C529-42D0-07D8-1883-9EC7D5032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FF0A-F556-4960-B5F7-F4C7ADB266B2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6C10D-3DCD-C696-D285-05EF7F1B3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9F3FE-1254-B42B-E9FB-AA5E8F13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2AA-257D-4C4E-A2B3-57294215F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0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BE38-2DC4-8689-CBC5-3178E8712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7EAE8C-DFE6-D2A7-43A4-918E299BB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BAE87-CC5E-E95E-9802-3ABB05CFA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94B703-9910-16A1-0D80-9F7E4A89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FF0A-F556-4960-B5F7-F4C7ADB266B2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30C22-98F8-2625-75B7-30664DDBD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BB87B-3B73-BE0C-3CDD-B867F4B58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2AA-257D-4C4E-A2B3-57294215F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8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47FEB-0291-F188-C348-CDA18C2CC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BB58EB-A935-513F-2567-D091D8D5D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13A94-C266-2048-BA4D-61CDA63B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FF0A-F556-4960-B5F7-F4C7ADB266B2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896E6-B581-224D-1B94-CEC7F4BBB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E4ECB-71DB-060F-D709-66DF88C8F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2AA-257D-4C4E-A2B3-57294215F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36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0959D1-D4CA-A20C-ACB6-0971EBD2BC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FC450-F4A6-BCE4-C96C-8A807C392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6CC66-822A-8BD5-EE86-72207A53B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FF0A-F556-4960-B5F7-F4C7ADB266B2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F6337-7489-97A2-42E4-35C1079DE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53593-AAF4-19A8-924C-F8E6348E5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2AA-257D-4C4E-A2B3-57294215F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0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F6043-A3EA-79B1-522D-A2122E64C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70BD3C-F26A-3249-FD0F-E1AAA71E0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B16EC-5A63-4C09-899B-559980E4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DB7-7B28-4B60-A185-42DB8207F4B7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5D1A5-5FDE-E60E-D8B2-D616FE91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DF5B2-F4F0-CCFA-7C4E-E99627952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3101-C138-4B43-8A9F-E9BA13C8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23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D281C-AB60-2676-041C-AEAF20F81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B15E4-2842-C545-FD23-891E30BA8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263A8-8946-5F2E-8848-91C37A408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DB7-7B28-4B60-A185-42DB8207F4B7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D4FFB-2C3C-2FBB-F63B-EA483109A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60114-5F28-9CEE-74C9-85F800445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3101-C138-4B43-8A9F-E9BA13C8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74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53808-D30A-25E3-71C5-CDD26604B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85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77698-F6D2-5C4F-D5C2-2B1E8162F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DB7-7B28-4B60-A185-42DB8207F4B7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FA666-DFD6-6708-7458-10D96E82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E4A48-27C2-2463-B8EA-C25F67CF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3101-C138-4B43-8A9F-E9BA13C8D7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1FC397B-2545-418D-23D3-747BA84565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100201"/>
            <a:ext cx="10515600" cy="437604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F6519F8-2555-A43A-2C7B-5B01E4B367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5608638"/>
            <a:ext cx="10515600" cy="598487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9068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D77698-F6D2-5C4F-D5C2-2B1E8162F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DB7-7B28-4B60-A185-42DB8207F4B7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FA666-DFD6-6708-7458-10D96E82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E4A48-27C2-2463-B8EA-C25F67CF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3101-C138-4B43-8A9F-E9BA13C8D7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1FC397B-2545-418D-23D3-747BA84565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724400" y="950977"/>
            <a:ext cx="10515600" cy="4525264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13CC9D-252D-F369-D124-E701118A7C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2" y="950913"/>
            <a:ext cx="5165723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5560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2224D-D290-6A99-7D47-C50DAF2B1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6BD1A-434D-B483-F3D7-370DD1C9A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42A33-D8BB-ED17-CF1B-688C688F7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DB7-7B28-4B60-A185-42DB8207F4B7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1800E-5F9A-2FE8-222B-E6D79B094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12296-0431-5A3D-89BD-60E80DBB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3101-C138-4B43-8A9F-E9BA13C8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56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56DFF-F6AF-187F-B2A3-D2FB62BB8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2B993-A8E3-693B-C17F-695D5B0A1E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91050-BAA4-90E5-5FDC-E95CF1492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A4E84-021A-39FA-0F45-29DD3698B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DB7-7B28-4B60-A185-42DB8207F4B7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D41B5-A6F8-1B8F-C3AE-DBB74F482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CD791F-4CAA-FA91-F5DC-802696D58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3101-C138-4B43-8A9F-E9BA13C8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86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AED7-C856-00E5-1FAD-F855E885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9AB17-88D9-A951-810E-53F4D1D45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1DBA1-2C88-31DD-7F92-B39CCF01F4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EF4C8A-42B7-E573-2869-D37F53B97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719427-100C-AE67-7B24-9A06CD752F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F431C3-7C41-B2BC-C02B-FF1FE4FFD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DB7-7B28-4B60-A185-42DB8207F4B7}" type="datetimeFigureOut">
              <a:rPr lang="en-US" smtClean="0"/>
              <a:t>1/30/25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4010C4-7E38-E7B3-45E7-11699414C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7826DE-3751-11CF-6109-3FB281C6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3101-C138-4B43-8A9F-E9BA13C8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58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B5FBF-9DEA-4892-31C2-F2069A56F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C6CAC7-5E10-9F36-7B58-E08374B1D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2797B-8C22-230B-0818-128E5B3E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FF0A-F556-4960-B5F7-F4C7ADB266B2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894B1-4FA3-11E3-8ADE-B26BB292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20ACA-B0AC-8B78-4EA3-8EC483C04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2AA-257D-4C4E-A2B3-57294215F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97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A8E42-FDD2-75E9-C63F-8F32658BB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5AD226-74AF-AEEC-75A9-EC8F2A75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DB7-7B28-4B60-A185-42DB8207F4B7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DF68A2-566B-9D66-A1F7-A28265028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26F166-F5DF-A0BC-6C2C-1B2BBB34E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3101-C138-4B43-8A9F-E9BA13C8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51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E8FCFE-46C8-6344-8E61-C2CF0035B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DB7-7B28-4B60-A185-42DB8207F4B7}" type="datetimeFigureOut">
              <a:rPr lang="en-US" smtClean="0"/>
              <a:t>1/30/25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F1A455-EC53-1961-BB6A-AF95BEAF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5FDE9-ABF9-2633-BF36-ED4EA5009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3101-C138-4B43-8A9F-E9BA13C8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511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EC3B-1A91-7AED-B1F2-E0BB42551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319" y="2057399"/>
            <a:ext cx="3260726" cy="914401"/>
          </a:xfrm>
        </p:spPr>
        <p:txBody>
          <a:bodyPr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321D03-16A8-EB9C-499C-0441B987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DB7-7B28-4B60-A185-42DB8207F4B7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F69BB5-3A5D-CF14-19DA-1B9DA372A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FD0E5-7C69-5400-C1D8-8A7E4ED37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3101-C138-4B43-8A9F-E9BA13C8D7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035024-F3DF-33F5-E4CA-9DF004F38A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5397" y="3246120"/>
            <a:ext cx="3260726" cy="914400"/>
          </a:xfrm>
        </p:spPr>
        <p:txBody>
          <a:bodyPr/>
          <a:lstStyle>
            <a:lvl1pPr marL="0" indent="0" algn="ctr">
              <a:buNone/>
              <a:defRPr sz="2000"/>
            </a:lvl1pPr>
            <a:lvl2pPr algn="ctr">
              <a:defRPr sz="2000"/>
            </a:lvl2pPr>
            <a:lvl3pPr algn="ctr">
              <a:defRPr sz="2000"/>
            </a:lvl3pPr>
            <a:lvl4pPr algn="ctr">
              <a:defRPr sz="2000"/>
            </a:lvl4pPr>
            <a:lvl5pPr algn="ctr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784F084-8979-49B5-1191-F4F0EE7131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6862" y="934720"/>
            <a:ext cx="4434276" cy="498856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03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t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EA8ACA-187F-6926-7AA3-711130AB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DB7-7B28-4B60-A185-42DB8207F4B7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D76C4-3356-5970-589F-9B4FB59FF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C1FE5-ABB4-EAFF-7108-95348C32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3101-C138-4B43-8A9F-E9BA13C8D7F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D5DF36B-DF8D-22BA-B6EC-83876AEBA7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781F6E9-884B-11AD-8383-57A51AB528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0"/>
            <a:ext cx="6096000" cy="6858000"/>
          </a:xfrm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5646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57A54-EE06-C2C9-30BC-05ECE64DF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C2606-EA4E-C89E-F67B-F80A1F4EC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76A20-A4E4-93F1-CE24-D80FC7365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1DBDB-82C7-180C-1887-D51199A7B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DB7-7B28-4B60-A185-42DB8207F4B7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A404A-4505-AAAE-6233-3EB0B591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1AEB12-B65D-9544-C76F-401EF8AC9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3101-C138-4B43-8A9F-E9BA13C8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43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07FA4-108F-C804-651D-9C9EF076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B336C-527C-6CB5-5DB2-AA2C600676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267BE0-509E-9102-FA4A-C90E36760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627E1-8526-EDDD-25CB-2C8E9156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DB7-7B28-4B60-A185-42DB8207F4B7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1AA51-5686-8008-EF38-9E429CA7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1FD1B-E315-19C8-85A9-A49C5795C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3101-C138-4B43-8A9F-E9BA13C8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82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9634A-200D-FB96-79A0-C2FBAE047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14701-5D48-FAD9-5819-5C1F8C571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A6FE5-91CC-C353-BEF3-AB9489950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DB7-7B28-4B60-A185-42DB8207F4B7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9E24D-415F-A000-993E-05D75AD39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B13F4-CDCC-FC09-FDC5-A5F6C336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3101-C138-4B43-8A9F-E9BA13C8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53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EE0C5C-DF19-4364-C212-D7E54FF06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CB508-A075-88F6-E940-95B71383A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7FC21-8540-BC44-9111-15DCFD6C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CDB7-7B28-4B60-A185-42DB8207F4B7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F189C-8024-3F7B-E399-6284038B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B0A89-09F1-8571-71D3-D5616E5B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C3101-C138-4B43-8A9F-E9BA13C8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17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C0896-0D0C-3FD1-8315-9F123B5CC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B727E-C83D-6553-7E46-16D2D7A0F8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5689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547AD-3701-1F4E-5D97-C126DF7D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91265-03A6-F2C5-0654-4AC4BD576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C7BF870-0C3F-1333-0819-2FEA9F63630C}"/>
              </a:ext>
            </a:extLst>
          </p:cNvPr>
          <p:cNvCxnSpPr>
            <a:cxnSpLocks/>
          </p:cNvCxnSpPr>
          <p:nvPr userDrawn="1"/>
        </p:nvCxnSpPr>
        <p:spPr>
          <a:xfrm>
            <a:off x="1221058" y="1528994"/>
            <a:ext cx="1095979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917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90D3A-C885-1130-AAE5-1E5E92CC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DAF5D-AA51-D1CE-6755-E45F2BAB3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7E0A2-25FE-754D-035C-B0CC92A84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FF0A-F556-4960-B5F7-F4C7ADB266B2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F28A1-7B59-612E-BD68-AB407DEEC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7348E-7E75-0B76-4D18-6A160738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2AA-257D-4C4E-A2B3-57294215F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98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C3EA-8887-0668-7388-480C44443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3338969-B8B5-B04C-B7AC-D2CC66F82B1C}"/>
              </a:ext>
            </a:extLst>
          </p:cNvPr>
          <p:cNvCxnSpPr>
            <a:cxnSpLocks/>
          </p:cNvCxnSpPr>
          <p:nvPr userDrawn="1"/>
        </p:nvCxnSpPr>
        <p:spPr>
          <a:xfrm>
            <a:off x="1221058" y="1528994"/>
            <a:ext cx="10959790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254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33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5E4F-369D-47F6-B9C7-CA7E2F8D0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1973" y="567560"/>
            <a:ext cx="2526223" cy="1123128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121E7E-28CC-06D4-37AA-6F7E273B8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5011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5F1C53-0E0A-EC75-E599-44D6FA6DA9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91972" y="1784185"/>
            <a:ext cx="2526223" cy="4344799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EBD7715-AA58-AC2C-D264-5474C3E8C716}"/>
              </a:ext>
            </a:extLst>
          </p:cNvPr>
          <p:cNvCxnSpPr>
            <a:cxnSpLocks/>
          </p:cNvCxnSpPr>
          <p:nvPr userDrawn="1"/>
        </p:nvCxnSpPr>
        <p:spPr>
          <a:xfrm>
            <a:off x="9489687" y="1506690"/>
            <a:ext cx="2702312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154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35E4F-369D-47F6-B9C7-CA7E2F8D0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071" y="779273"/>
            <a:ext cx="2526223" cy="911415"/>
          </a:xfrm>
        </p:spPr>
        <p:txBody>
          <a:bodyPr>
            <a:normAutofit/>
          </a:bodyPr>
          <a:lstStyle>
            <a:lvl1pPr algn="r">
              <a:defRPr sz="4800"/>
            </a:lvl1pPr>
          </a:lstStyle>
          <a:p>
            <a:r>
              <a:rPr lang="en-US"/>
              <a:t>Click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121E7E-28CC-06D4-37AA-6F7E273B8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1887" y="0"/>
            <a:ext cx="9150112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5F1C53-0E0A-EC75-E599-44D6FA6DA9D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3070" y="1784185"/>
            <a:ext cx="2526223" cy="4344799"/>
          </a:xfrm>
        </p:spPr>
        <p:txBody>
          <a:bodyPr>
            <a:normAutofit/>
          </a:bodyPr>
          <a:lstStyle>
            <a:lvl1pPr marL="0" indent="0" algn="r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EBD7715-AA58-AC2C-D264-5474C3E8C716}"/>
              </a:ext>
            </a:extLst>
          </p:cNvPr>
          <p:cNvCxnSpPr>
            <a:cxnSpLocks/>
          </p:cNvCxnSpPr>
          <p:nvPr userDrawn="1"/>
        </p:nvCxnSpPr>
        <p:spPr>
          <a:xfrm>
            <a:off x="-19291" y="1668848"/>
            <a:ext cx="2702312" cy="0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5463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3467100" cy="5486399"/>
          </a:xfrm>
          <a:prstGeom prst="rect">
            <a:avLst/>
          </a:prstGeom>
        </p:spPr>
        <p:txBody>
          <a:bodyPr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38700" y="685801"/>
            <a:ext cx="6743700" cy="5486399"/>
          </a:xfrm>
        </p:spPr>
        <p:txBody>
          <a:bodyPr lIns="0"/>
          <a:lstStyle>
            <a:lvl1pPr marL="630238" indent="-630238">
              <a:spcBef>
                <a:spcPts val="1500"/>
              </a:spcBef>
              <a:buClr>
                <a:schemeClr val="tx2"/>
              </a:buClr>
              <a:buFont typeface="Wingdings 2" panose="05020102010507070707" pitchFamily="18" charset="2"/>
              <a:buChar char=""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630238" indent="0"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898525" indent="-228600"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BCBC-A553-4B73-BC30-340FD72CA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2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0" y="685800"/>
            <a:ext cx="3467100" cy="2119042"/>
          </a:xfrm>
          <a:prstGeom prst="rect">
            <a:avLst/>
          </a:prstGeom>
        </p:spPr>
        <p:txBody>
          <a:bodyPr rIns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685799"/>
            <a:ext cx="6743700" cy="5486399"/>
          </a:xfrm>
        </p:spPr>
        <p:txBody>
          <a:bodyPr lIns="0"/>
          <a:lstStyle>
            <a:lvl1pPr marL="630238" indent="-630238">
              <a:spcBef>
                <a:spcPts val="1500"/>
              </a:spcBef>
              <a:buClr>
                <a:schemeClr val="tx2"/>
              </a:buClr>
              <a:buFont typeface="Wingdings 2" panose="05020102010507070707" pitchFamily="18" charset="2"/>
              <a:buChar char=""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630238" indent="0"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898525" indent="-228600"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BCBC-A553-4B73-BC30-340FD72CA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3467100" cy="5486399"/>
          </a:xfrm>
          <a:prstGeom prst="rect">
            <a:avLst/>
          </a:prstGeom>
        </p:spPr>
        <p:txBody>
          <a:bodyPr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BCBC-A553-4B73-BC30-340FD72CA2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CFB06FE-45E5-4CE2-8B27-D95DFB9948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5607" y="606268"/>
            <a:ext cx="5837268" cy="1050925"/>
          </a:xfrm>
        </p:spPr>
        <p:txBody>
          <a:bodyPr lIns="360000" tIns="432000" rIns="360000" bIns="378000" anchor="ctr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648B3EF-670F-4146-94E6-AADFB2986A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95607" y="1779006"/>
            <a:ext cx="5837268" cy="1050925"/>
          </a:xfrm>
        </p:spPr>
        <p:txBody>
          <a:bodyPr lIns="360000" tIns="432000" rIns="360000" bIns="378000" anchor="ctr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C6258C2-3629-448B-8832-BFFC5F4974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90810" y="2951744"/>
            <a:ext cx="5837268" cy="1050925"/>
          </a:xfrm>
        </p:spPr>
        <p:txBody>
          <a:bodyPr lIns="360000" tIns="432000" rIns="360000" bIns="378000" anchor="ctr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90EF0C3-9ACD-41CB-9B43-EFBB75385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90810" y="4128568"/>
            <a:ext cx="5837268" cy="1050925"/>
          </a:xfrm>
        </p:spPr>
        <p:txBody>
          <a:bodyPr lIns="360000" tIns="432000" rIns="360000" bIns="378000" anchor="ctr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49B6BAA-B45B-4E56-8EF7-01B1A6EE39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0810" y="5297220"/>
            <a:ext cx="5837268" cy="1050925"/>
          </a:xfrm>
        </p:spPr>
        <p:txBody>
          <a:bodyPr lIns="360000" tIns="432000" rIns="360000" bIns="378000" anchor="ctr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615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BCBC-A553-4B73-BC30-340FD72CA28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D8B758-3ACB-4F0F-3EF6-55365637C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685800"/>
            <a:ext cx="3467100" cy="2119042"/>
          </a:xfrm>
          <a:prstGeom prst="rect">
            <a:avLst/>
          </a:prstGeom>
        </p:spPr>
        <p:txBody>
          <a:bodyPr rIns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3032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3467100" cy="54863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BCBC-A553-4B73-BC30-340FD72CA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BCBC-A553-4B73-BC30-340FD72CA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89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34953-5FBB-D398-B96F-119A5A16A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96721-3471-B595-B1A9-E008E1958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F3347-96E7-0070-5412-513C99B13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FF0A-F556-4960-B5F7-F4C7ADB266B2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4E06D2-33AB-C4DE-13A1-86FCDB314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5F934-3B83-F53A-150A-9E5CEA2E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2AA-257D-4C4E-A2B3-57294215F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36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BCBC-A553-4B73-BC30-340FD72CA28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ACB01-28A9-594C-6D68-B50E4A560EE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269599" y="1609403"/>
            <a:ext cx="6312801" cy="571706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D81E3-5410-6E4B-3FC7-E26D5C5E8C2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886362" y="2345679"/>
            <a:ext cx="5079276" cy="87752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>
              <a:solidFill>
                <a:schemeClr val="bg1"/>
              </a:solidFill>
              <a:ea typeface="Source Sans Pro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>
              <a:solidFill>
                <a:schemeClr val="bg1"/>
              </a:solidFill>
              <a:ea typeface="Source Sans Pro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>
              <a:solidFill>
                <a:schemeClr val="bg1"/>
              </a:solidFill>
              <a:ea typeface="Source Sans Pro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>
              <a:solidFill>
                <a:schemeClr val="bg1"/>
              </a:solidFill>
              <a:ea typeface="Source Sans Pro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>
              <a:solidFill>
                <a:schemeClr val="bg1"/>
              </a:solidFill>
              <a:ea typeface="Source Sans Pro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FC62594-ED57-B114-8FED-87F840E0ECA6}"/>
              </a:ext>
            </a:extLst>
          </p:cNvPr>
          <p:cNvSpPr txBox="1">
            <a:spLocks/>
          </p:cNvSpPr>
          <p:nvPr userDrawn="1"/>
        </p:nvSpPr>
        <p:spPr>
          <a:xfrm>
            <a:off x="7468262" y="4899932"/>
            <a:ext cx="1915478" cy="560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50000"/>
                </a:srgbClr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64B5FC9-8739-1C25-AE57-2E1B8092EA12}"/>
              </a:ext>
            </a:extLst>
          </p:cNvPr>
          <p:cNvSpPr txBox="1">
            <a:spLocks/>
          </p:cNvSpPr>
          <p:nvPr userDrawn="1"/>
        </p:nvSpPr>
        <p:spPr>
          <a:xfrm>
            <a:off x="6113242" y="4431325"/>
            <a:ext cx="4625517" cy="560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1000"/>
                </a:srgbClr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2C5695-59D3-F583-0A75-6D27D17682EE}"/>
              </a:ext>
            </a:extLst>
          </p:cNvPr>
          <p:cNvSpPr txBox="1">
            <a:spLocks/>
          </p:cNvSpPr>
          <p:nvPr userDrawn="1"/>
        </p:nvSpPr>
        <p:spPr>
          <a:xfrm>
            <a:off x="6113242" y="4499279"/>
            <a:ext cx="4502942" cy="33269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  <a:ea typeface="Source Sans Pro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>
              <a:solidFill>
                <a:schemeClr val="bg1"/>
              </a:solidFill>
              <a:ea typeface="Source Sans Pro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>
              <a:solidFill>
                <a:schemeClr val="bg1"/>
              </a:solidFill>
              <a:ea typeface="Source Sans Pro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>
              <a:solidFill>
                <a:schemeClr val="bg1"/>
              </a:solidFill>
              <a:ea typeface="Source Sans Pro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>
              <a:solidFill>
                <a:schemeClr val="bg1"/>
              </a:solidFill>
              <a:ea typeface="Source Sans Pro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21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BCBC-A553-4B73-BC30-340FD72CA28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A2187-15E8-49CD-92FA-4C3D91B80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C7688-E7E0-F7EA-14AA-C08F988CD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018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BCBC-A553-4B73-BC30-340FD72CA288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81DB77-564A-4BB0-A2D1-00DD363700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852615" y="676353"/>
            <a:ext cx="1097280" cy="817476"/>
            <a:chOff x="6987788" y="547819"/>
            <a:chExt cx="5078262" cy="3783315"/>
          </a:xfrm>
          <a:solidFill>
            <a:schemeClr val="tx2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EBFBEB8-F69B-43E2-A9A8-E7F531CBDBC4}"/>
                </a:ext>
              </a:extLst>
            </p:cNvPr>
            <p:cNvSpPr/>
            <p:nvPr userDrawn="1"/>
          </p:nvSpPr>
          <p:spPr>
            <a:xfrm>
              <a:off x="6987788" y="552142"/>
              <a:ext cx="2401535" cy="3778992"/>
            </a:xfrm>
            <a:custGeom>
              <a:avLst/>
              <a:gdLst>
                <a:gd name="connsiteX0" fmla="*/ 1369608 w 2401535"/>
                <a:gd name="connsiteY0" fmla="*/ 0 h 3778992"/>
                <a:gd name="connsiteX1" fmla="*/ 1629441 w 2401535"/>
                <a:gd name="connsiteY1" fmla="*/ 259833 h 3778992"/>
                <a:gd name="connsiteX2" fmla="*/ 1553338 w 2401535"/>
                <a:gd name="connsiteY2" fmla="*/ 443563 h 3778992"/>
                <a:gd name="connsiteX3" fmla="*/ 1509342 w 2401535"/>
                <a:gd name="connsiteY3" fmla="*/ 473226 h 3778992"/>
                <a:gd name="connsiteX4" fmla="*/ 1510838 w 2401535"/>
                <a:gd name="connsiteY4" fmla="*/ 475511 h 3778992"/>
                <a:gd name="connsiteX5" fmla="*/ 846928 w 2401535"/>
                <a:gd name="connsiteY5" fmla="*/ 1378811 h 3778992"/>
                <a:gd name="connsiteX6" fmla="*/ 826776 w 2401535"/>
                <a:gd name="connsiteY6" fmla="*/ 1455428 h 3778992"/>
                <a:gd name="connsiteX7" fmla="*/ 965207 w 2401535"/>
                <a:gd name="connsiteY7" fmla="*/ 1412457 h 3778992"/>
                <a:gd name="connsiteX8" fmla="*/ 1206124 w 2401535"/>
                <a:gd name="connsiteY8" fmla="*/ 1388170 h 3778992"/>
                <a:gd name="connsiteX9" fmla="*/ 2401535 w 2401535"/>
                <a:gd name="connsiteY9" fmla="*/ 2583581 h 3778992"/>
                <a:gd name="connsiteX10" fmla="*/ 1206124 w 2401535"/>
                <a:gd name="connsiteY10" fmla="*/ 3778992 h 3778992"/>
                <a:gd name="connsiteX11" fmla="*/ 16885 w 2401535"/>
                <a:gd name="connsiteY11" fmla="*/ 2705805 h 3778992"/>
                <a:gd name="connsiteX12" fmla="*/ 13786 w 2401535"/>
                <a:gd name="connsiteY12" fmla="*/ 2644440 h 3778992"/>
                <a:gd name="connsiteX13" fmla="*/ 13555 w 2401535"/>
                <a:gd name="connsiteY13" fmla="*/ 2644772 h 3778992"/>
                <a:gd name="connsiteX14" fmla="*/ 1126244 w 2401535"/>
                <a:gd name="connsiteY14" fmla="*/ 118671 h 3778992"/>
                <a:gd name="connsiteX15" fmla="*/ 1178868 w 2401535"/>
                <a:gd name="connsiteY15" fmla="*/ 84601 h 3778992"/>
                <a:gd name="connsiteX16" fmla="*/ 1185879 w 2401535"/>
                <a:gd name="connsiteY16" fmla="*/ 76103 h 3778992"/>
                <a:gd name="connsiteX17" fmla="*/ 1369608 w 2401535"/>
                <a:gd name="connsiteY17" fmla="*/ 0 h 377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01535" h="3778992">
                  <a:moveTo>
                    <a:pt x="1369608" y="0"/>
                  </a:moveTo>
                  <a:cubicBezTo>
                    <a:pt x="1513110" y="0"/>
                    <a:pt x="1629441" y="116331"/>
                    <a:pt x="1629441" y="259833"/>
                  </a:cubicBezTo>
                  <a:cubicBezTo>
                    <a:pt x="1629441" y="331584"/>
                    <a:pt x="1600358" y="396542"/>
                    <a:pt x="1553338" y="443563"/>
                  </a:cubicBezTo>
                  <a:lnTo>
                    <a:pt x="1509342" y="473226"/>
                  </a:lnTo>
                  <a:lnTo>
                    <a:pt x="1510838" y="475511"/>
                  </a:lnTo>
                  <a:cubicBezTo>
                    <a:pt x="1104555" y="706129"/>
                    <a:pt x="927228" y="1103421"/>
                    <a:pt x="846928" y="1378811"/>
                  </a:cubicBezTo>
                  <a:lnTo>
                    <a:pt x="826776" y="1455428"/>
                  </a:lnTo>
                  <a:lnTo>
                    <a:pt x="965207" y="1412457"/>
                  </a:lnTo>
                  <a:cubicBezTo>
                    <a:pt x="1043026" y="1396533"/>
                    <a:pt x="1123598" y="1388170"/>
                    <a:pt x="1206124" y="1388170"/>
                  </a:cubicBezTo>
                  <a:cubicBezTo>
                    <a:pt x="1866331" y="1388170"/>
                    <a:pt x="2401535" y="1923374"/>
                    <a:pt x="2401535" y="2583581"/>
                  </a:cubicBezTo>
                  <a:cubicBezTo>
                    <a:pt x="2401535" y="3243788"/>
                    <a:pt x="1866331" y="3778992"/>
                    <a:pt x="1206124" y="3778992"/>
                  </a:cubicBezTo>
                  <a:cubicBezTo>
                    <a:pt x="587180" y="3778992"/>
                    <a:pt x="78102" y="3308598"/>
                    <a:pt x="16885" y="2705805"/>
                  </a:cubicBezTo>
                  <a:lnTo>
                    <a:pt x="13786" y="2644440"/>
                  </a:lnTo>
                  <a:lnTo>
                    <a:pt x="13555" y="2644772"/>
                  </a:lnTo>
                  <a:cubicBezTo>
                    <a:pt x="-121319" y="1042031"/>
                    <a:pt x="786645" y="343570"/>
                    <a:pt x="1126244" y="118671"/>
                  </a:cubicBezTo>
                  <a:lnTo>
                    <a:pt x="1178868" y="84601"/>
                  </a:lnTo>
                  <a:lnTo>
                    <a:pt x="1185879" y="76103"/>
                  </a:lnTo>
                  <a:cubicBezTo>
                    <a:pt x="1232899" y="29083"/>
                    <a:pt x="1297857" y="0"/>
                    <a:pt x="1369608" y="0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868C16C-9BFD-42E1-A578-0AEB45778BA7}"/>
                </a:ext>
              </a:extLst>
            </p:cNvPr>
            <p:cNvSpPr/>
            <p:nvPr userDrawn="1"/>
          </p:nvSpPr>
          <p:spPr>
            <a:xfrm>
              <a:off x="9664515" y="547819"/>
              <a:ext cx="2401535" cy="3778992"/>
            </a:xfrm>
            <a:custGeom>
              <a:avLst/>
              <a:gdLst>
                <a:gd name="connsiteX0" fmla="*/ 1369608 w 2401535"/>
                <a:gd name="connsiteY0" fmla="*/ 0 h 3778992"/>
                <a:gd name="connsiteX1" fmla="*/ 1629441 w 2401535"/>
                <a:gd name="connsiteY1" fmla="*/ 259833 h 3778992"/>
                <a:gd name="connsiteX2" fmla="*/ 1553338 w 2401535"/>
                <a:gd name="connsiteY2" fmla="*/ 443563 h 3778992"/>
                <a:gd name="connsiteX3" fmla="*/ 1509342 w 2401535"/>
                <a:gd name="connsiteY3" fmla="*/ 473226 h 3778992"/>
                <a:gd name="connsiteX4" fmla="*/ 1510838 w 2401535"/>
                <a:gd name="connsiteY4" fmla="*/ 475511 h 3778992"/>
                <a:gd name="connsiteX5" fmla="*/ 846928 w 2401535"/>
                <a:gd name="connsiteY5" fmla="*/ 1378811 h 3778992"/>
                <a:gd name="connsiteX6" fmla="*/ 826776 w 2401535"/>
                <a:gd name="connsiteY6" fmla="*/ 1455428 h 3778992"/>
                <a:gd name="connsiteX7" fmla="*/ 965207 w 2401535"/>
                <a:gd name="connsiteY7" fmla="*/ 1412457 h 3778992"/>
                <a:gd name="connsiteX8" fmla="*/ 1206124 w 2401535"/>
                <a:gd name="connsiteY8" fmla="*/ 1388170 h 3778992"/>
                <a:gd name="connsiteX9" fmla="*/ 2401535 w 2401535"/>
                <a:gd name="connsiteY9" fmla="*/ 2583581 h 3778992"/>
                <a:gd name="connsiteX10" fmla="*/ 1206124 w 2401535"/>
                <a:gd name="connsiteY10" fmla="*/ 3778992 h 3778992"/>
                <a:gd name="connsiteX11" fmla="*/ 16885 w 2401535"/>
                <a:gd name="connsiteY11" fmla="*/ 2705805 h 3778992"/>
                <a:gd name="connsiteX12" fmla="*/ 13786 w 2401535"/>
                <a:gd name="connsiteY12" fmla="*/ 2644440 h 3778992"/>
                <a:gd name="connsiteX13" fmla="*/ 13555 w 2401535"/>
                <a:gd name="connsiteY13" fmla="*/ 2644772 h 3778992"/>
                <a:gd name="connsiteX14" fmla="*/ 1126244 w 2401535"/>
                <a:gd name="connsiteY14" fmla="*/ 118671 h 3778992"/>
                <a:gd name="connsiteX15" fmla="*/ 1178868 w 2401535"/>
                <a:gd name="connsiteY15" fmla="*/ 84601 h 3778992"/>
                <a:gd name="connsiteX16" fmla="*/ 1185879 w 2401535"/>
                <a:gd name="connsiteY16" fmla="*/ 76103 h 3778992"/>
                <a:gd name="connsiteX17" fmla="*/ 1369608 w 2401535"/>
                <a:gd name="connsiteY17" fmla="*/ 0 h 377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01535" h="3778992">
                  <a:moveTo>
                    <a:pt x="1369608" y="0"/>
                  </a:moveTo>
                  <a:cubicBezTo>
                    <a:pt x="1513110" y="0"/>
                    <a:pt x="1629441" y="116331"/>
                    <a:pt x="1629441" y="259833"/>
                  </a:cubicBezTo>
                  <a:cubicBezTo>
                    <a:pt x="1629441" y="331584"/>
                    <a:pt x="1600358" y="396542"/>
                    <a:pt x="1553338" y="443563"/>
                  </a:cubicBezTo>
                  <a:lnTo>
                    <a:pt x="1509342" y="473226"/>
                  </a:lnTo>
                  <a:lnTo>
                    <a:pt x="1510838" y="475511"/>
                  </a:lnTo>
                  <a:cubicBezTo>
                    <a:pt x="1104555" y="706129"/>
                    <a:pt x="927228" y="1103421"/>
                    <a:pt x="846928" y="1378811"/>
                  </a:cubicBezTo>
                  <a:lnTo>
                    <a:pt x="826776" y="1455428"/>
                  </a:lnTo>
                  <a:lnTo>
                    <a:pt x="965207" y="1412457"/>
                  </a:lnTo>
                  <a:cubicBezTo>
                    <a:pt x="1043026" y="1396533"/>
                    <a:pt x="1123598" y="1388170"/>
                    <a:pt x="1206124" y="1388170"/>
                  </a:cubicBezTo>
                  <a:cubicBezTo>
                    <a:pt x="1866331" y="1388170"/>
                    <a:pt x="2401535" y="1923374"/>
                    <a:pt x="2401535" y="2583581"/>
                  </a:cubicBezTo>
                  <a:cubicBezTo>
                    <a:pt x="2401535" y="3243788"/>
                    <a:pt x="1866331" y="3778992"/>
                    <a:pt x="1206124" y="3778992"/>
                  </a:cubicBezTo>
                  <a:cubicBezTo>
                    <a:pt x="587180" y="3778992"/>
                    <a:pt x="78102" y="3308598"/>
                    <a:pt x="16885" y="2705805"/>
                  </a:cubicBezTo>
                  <a:lnTo>
                    <a:pt x="13786" y="2644440"/>
                  </a:lnTo>
                  <a:lnTo>
                    <a:pt x="13555" y="2644772"/>
                  </a:lnTo>
                  <a:cubicBezTo>
                    <a:pt x="-121319" y="1042031"/>
                    <a:pt x="786645" y="343570"/>
                    <a:pt x="1126244" y="118671"/>
                  </a:cubicBezTo>
                  <a:lnTo>
                    <a:pt x="1178868" y="84601"/>
                  </a:lnTo>
                  <a:lnTo>
                    <a:pt x="1185879" y="76103"/>
                  </a:lnTo>
                  <a:cubicBezTo>
                    <a:pt x="1232899" y="29083"/>
                    <a:pt x="1297857" y="0"/>
                    <a:pt x="1369608" y="0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AC14E76-7AB1-427B-BF88-9FDAA397A97A}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10485120" y="5324658"/>
            <a:ext cx="1097280" cy="817476"/>
            <a:chOff x="6987788" y="547819"/>
            <a:chExt cx="5078262" cy="3783315"/>
          </a:xfrm>
          <a:solidFill>
            <a:schemeClr val="tx2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4EE03B9-5687-4034-B6FD-0B30FFB5615B}"/>
                </a:ext>
              </a:extLst>
            </p:cNvPr>
            <p:cNvSpPr/>
            <p:nvPr userDrawn="1"/>
          </p:nvSpPr>
          <p:spPr>
            <a:xfrm>
              <a:off x="6987788" y="552142"/>
              <a:ext cx="2401535" cy="3778992"/>
            </a:xfrm>
            <a:custGeom>
              <a:avLst/>
              <a:gdLst>
                <a:gd name="connsiteX0" fmla="*/ 1369608 w 2401535"/>
                <a:gd name="connsiteY0" fmla="*/ 0 h 3778992"/>
                <a:gd name="connsiteX1" fmla="*/ 1629441 w 2401535"/>
                <a:gd name="connsiteY1" fmla="*/ 259833 h 3778992"/>
                <a:gd name="connsiteX2" fmla="*/ 1553338 w 2401535"/>
                <a:gd name="connsiteY2" fmla="*/ 443563 h 3778992"/>
                <a:gd name="connsiteX3" fmla="*/ 1509342 w 2401535"/>
                <a:gd name="connsiteY3" fmla="*/ 473226 h 3778992"/>
                <a:gd name="connsiteX4" fmla="*/ 1510838 w 2401535"/>
                <a:gd name="connsiteY4" fmla="*/ 475511 h 3778992"/>
                <a:gd name="connsiteX5" fmla="*/ 846928 w 2401535"/>
                <a:gd name="connsiteY5" fmla="*/ 1378811 h 3778992"/>
                <a:gd name="connsiteX6" fmla="*/ 826776 w 2401535"/>
                <a:gd name="connsiteY6" fmla="*/ 1455428 h 3778992"/>
                <a:gd name="connsiteX7" fmla="*/ 965207 w 2401535"/>
                <a:gd name="connsiteY7" fmla="*/ 1412457 h 3778992"/>
                <a:gd name="connsiteX8" fmla="*/ 1206124 w 2401535"/>
                <a:gd name="connsiteY8" fmla="*/ 1388170 h 3778992"/>
                <a:gd name="connsiteX9" fmla="*/ 2401535 w 2401535"/>
                <a:gd name="connsiteY9" fmla="*/ 2583581 h 3778992"/>
                <a:gd name="connsiteX10" fmla="*/ 1206124 w 2401535"/>
                <a:gd name="connsiteY10" fmla="*/ 3778992 h 3778992"/>
                <a:gd name="connsiteX11" fmla="*/ 16885 w 2401535"/>
                <a:gd name="connsiteY11" fmla="*/ 2705805 h 3778992"/>
                <a:gd name="connsiteX12" fmla="*/ 13786 w 2401535"/>
                <a:gd name="connsiteY12" fmla="*/ 2644440 h 3778992"/>
                <a:gd name="connsiteX13" fmla="*/ 13555 w 2401535"/>
                <a:gd name="connsiteY13" fmla="*/ 2644772 h 3778992"/>
                <a:gd name="connsiteX14" fmla="*/ 1126244 w 2401535"/>
                <a:gd name="connsiteY14" fmla="*/ 118671 h 3778992"/>
                <a:gd name="connsiteX15" fmla="*/ 1178868 w 2401535"/>
                <a:gd name="connsiteY15" fmla="*/ 84601 h 3778992"/>
                <a:gd name="connsiteX16" fmla="*/ 1185879 w 2401535"/>
                <a:gd name="connsiteY16" fmla="*/ 76103 h 3778992"/>
                <a:gd name="connsiteX17" fmla="*/ 1369608 w 2401535"/>
                <a:gd name="connsiteY17" fmla="*/ 0 h 377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01535" h="3778992">
                  <a:moveTo>
                    <a:pt x="1369608" y="0"/>
                  </a:moveTo>
                  <a:cubicBezTo>
                    <a:pt x="1513110" y="0"/>
                    <a:pt x="1629441" y="116331"/>
                    <a:pt x="1629441" y="259833"/>
                  </a:cubicBezTo>
                  <a:cubicBezTo>
                    <a:pt x="1629441" y="331584"/>
                    <a:pt x="1600358" y="396542"/>
                    <a:pt x="1553338" y="443563"/>
                  </a:cubicBezTo>
                  <a:lnTo>
                    <a:pt x="1509342" y="473226"/>
                  </a:lnTo>
                  <a:lnTo>
                    <a:pt x="1510838" y="475511"/>
                  </a:lnTo>
                  <a:cubicBezTo>
                    <a:pt x="1104555" y="706129"/>
                    <a:pt x="927228" y="1103421"/>
                    <a:pt x="846928" y="1378811"/>
                  </a:cubicBezTo>
                  <a:lnTo>
                    <a:pt x="826776" y="1455428"/>
                  </a:lnTo>
                  <a:lnTo>
                    <a:pt x="965207" y="1412457"/>
                  </a:lnTo>
                  <a:cubicBezTo>
                    <a:pt x="1043026" y="1396533"/>
                    <a:pt x="1123598" y="1388170"/>
                    <a:pt x="1206124" y="1388170"/>
                  </a:cubicBezTo>
                  <a:cubicBezTo>
                    <a:pt x="1866331" y="1388170"/>
                    <a:pt x="2401535" y="1923374"/>
                    <a:pt x="2401535" y="2583581"/>
                  </a:cubicBezTo>
                  <a:cubicBezTo>
                    <a:pt x="2401535" y="3243788"/>
                    <a:pt x="1866331" y="3778992"/>
                    <a:pt x="1206124" y="3778992"/>
                  </a:cubicBezTo>
                  <a:cubicBezTo>
                    <a:pt x="587180" y="3778992"/>
                    <a:pt x="78102" y="3308598"/>
                    <a:pt x="16885" y="2705805"/>
                  </a:cubicBezTo>
                  <a:lnTo>
                    <a:pt x="13786" y="2644440"/>
                  </a:lnTo>
                  <a:lnTo>
                    <a:pt x="13555" y="2644772"/>
                  </a:lnTo>
                  <a:cubicBezTo>
                    <a:pt x="-121319" y="1042031"/>
                    <a:pt x="786645" y="343570"/>
                    <a:pt x="1126244" y="118671"/>
                  </a:cubicBezTo>
                  <a:lnTo>
                    <a:pt x="1178868" y="84601"/>
                  </a:lnTo>
                  <a:lnTo>
                    <a:pt x="1185879" y="76103"/>
                  </a:lnTo>
                  <a:cubicBezTo>
                    <a:pt x="1232899" y="29083"/>
                    <a:pt x="1297857" y="0"/>
                    <a:pt x="1369608" y="0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48499C2-F657-4C1E-AD6A-48766A7A7A7D}"/>
                </a:ext>
              </a:extLst>
            </p:cNvPr>
            <p:cNvSpPr/>
            <p:nvPr userDrawn="1"/>
          </p:nvSpPr>
          <p:spPr>
            <a:xfrm>
              <a:off x="9664515" y="547819"/>
              <a:ext cx="2401535" cy="3778992"/>
            </a:xfrm>
            <a:custGeom>
              <a:avLst/>
              <a:gdLst>
                <a:gd name="connsiteX0" fmla="*/ 1369608 w 2401535"/>
                <a:gd name="connsiteY0" fmla="*/ 0 h 3778992"/>
                <a:gd name="connsiteX1" fmla="*/ 1629441 w 2401535"/>
                <a:gd name="connsiteY1" fmla="*/ 259833 h 3778992"/>
                <a:gd name="connsiteX2" fmla="*/ 1553338 w 2401535"/>
                <a:gd name="connsiteY2" fmla="*/ 443563 h 3778992"/>
                <a:gd name="connsiteX3" fmla="*/ 1509342 w 2401535"/>
                <a:gd name="connsiteY3" fmla="*/ 473226 h 3778992"/>
                <a:gd name="connsiteX4" fmla="*/ 1510838 w 2401535"/>
                <a:gd name="connsiteY4" fmla="*/ 475511 h 3778992"/>
                <a:gd name="connsiteX5" fmla="*/ 846928 w 2401535"/>
                <a:gd name="connsiteY5" fmla="*/ 1378811 h 3778992"/>
                <a:gd name="connsiteX6" fmla="*/ 826776 w 2401535"/>
                <a:gd name="connsiteY6" fmla="*/ 1455428 h 3778992"/>
                <a:gd name="connsiteX7" fmla="*/ 965207 w 2401535"/>
                <a:gd name="connsiteY7" fmla="*/ 1412457 h 3778992"/>
                <a:gd name="connsiteX8" fmla="*/ 1206124 w 2401535"/>
                <a:gd name="connsiteY8" fmla="*/ 1388170 h 3778992"/>
                <a:gd name="connsiteX9" fmla="*/ 2401535 w 2401535"/>
                <a:gd name="connsiteY9" fmla="*/ 2583581 h 3778992"/>
                <a:gd name="connsiteX10" fmla="*/ 1206124 w 2401535"/>
                <a:gd name="connsiteY10" fmla="*/ 3778992 h 3778992"/>
                <a:gd name="connsiteX11" fmla="*/ 16885 w 2401535"/>
                <a:gd name="connsiteY11" fmla="*/ 2705805 h 3778992"/>
                <a:gd name="connsiteX12" fmla="*/ 13786 w 2401535"/>
                <a:gd name="connsiteY12" fmla="*/ 2644440 h 3778992"/>
                <a:gd name="connsiteX13" fmla="*/ 13555 w 2401535"/>
                <a:gd name="connsiteY13" fmla="*/ 2644772 h 3778992"/>
                <a:gd name="connsiteX14" fmla="*/ 1126244 w 2401535"/>
                <a:gd name="connsiteY14" fmla="*/ 118671 h 3778992"/>
                <a:gd name="connsiteX15" fmla="*/ 1178868 w 2401535"/>
                <a:gd name="connsiteY15" fmla="*/ 84601 h 3778992"/>
                <a:gd name="connsiteX16" fmla="*/ 1185879 w 2401535"/>
                <a:gd name="connsiteY16" fmla="*/ 76103 h 3778992"/>
                <a:gd name="connsiteX17" fmla="*/ 1369608 w 2401535"/>
                <a:gd name="connsiteY17" fmla="*/ 0 h 377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01535" h="3778992">
                  <a:moveTo>
                    <a:pt x="1369608" y="0"/>
                  </a:moveTo>
                  <a:cubicBezTo>
                    <a:pt x="1513110" y="0"/>
                    <a:pt x="1629441" y="116331"/>
                    <a:pt x="1629441" y="259833"/>
                  </a:cubicBezTo>
                  <a:cubicBezTo>
                    <a:pt x="1629441" y="331584"/>
                    <a:pt x="1600358" y="396542"/>
                    <a:pt x="1553338" y="443563"/>
                  </a:cubicBezTo>
                  <a:lnTo>
                    <a:pt x="1509342" y="473226"/>
                  </a:lnTo>
                  <a:lnTo>
                    <a:pt x="1510838" y="475511"/>
                  </a:lnTo>
                  <a:cubicBezTo>
                    <a:pt x="1104555" y="706129"/>
                    <a:pt x="927228" y="1103421"/>
                    <a:pt x="846928" y="1378811"/>
                  </a:cubicBezTo>
                  <a:lnTo>
                    <a:pt x="826776" y="1455428"/>
                  </a:lnTo>
                  <a:lnTo>
                    <a:pt x="965207" y="1412457"/>
                  </a:lnTo>
                  <a:cubicBezTo>
                    <a:pt x="1043026" y="1396533"/>
                    <a:pt x="1123598" y="1388170"/>
                    <a:pt x="1206124" y="1388170"/>
                  </a:cubicBezTo>
                  <a:cubicBezTo>
                    <a:pt x="1866331" y="1388170"/>
                    <a:pt x="2401535" y="1923374"/>
                    <a:pt x="2401535" y="2583581"/>
                  </a:cubicBezTo>
                  <a:cubicBezTo>
                    <a:pt x="2401535" y="3243788"/>
                    <a:pt x="1866331" y="3778992"/>
                    <a:pt x="1206124" y="3778992"/>
                  </a:cubicBezTo>
                  <a:cubicBezTo>
                    <a:pt x="587180" y="3778992"/>
                    <a:pt x="78102" y="3308598"/>
                    <a:pt x="16885" y="2705805"/>
                  </a:cubicBezTo>
                  <a:lnTo>
                    <a:pt x="13786" y="2644440"/>
                  </a:lnTo>
                  <a:lnTo>
                    <a:pt x="13555" y="2644772"/>
                  </a:lnTo>
                  <a:cubicBezTo>
                    <a:pt x="-121319" y="1042031"/>
                    <a:pt x="786645" y="343570"/>
                    <a:pt x="1126244" y="118671"/>
                  </a:cubicBezTo>
                  <a:lnTo>
                    <a:pt x="1178868" y="84601"/>
                  </a:lnTo>
                  <a:lnTo>
                    <a:pt x="1185879" y="76103"/>
                  </a:lnTo>
                  <a:cubicBezTo>
                    <a:pt x="1232899" y="29083"/>
                    <a:pt x="1297857" y="0"/>
                    <a:pt x="1369608" y="0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BBBC8E-C60E-41AF-9BE3-61E45E39A8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52614" y="1679275"/>
            <a:ext cx="6729785" cy="3457501"/>
          </a:xfrm>
        </p:spPr>
        <p:txBody>
          <a:bodyPr lIns="72000" tIns="72000" rIns="72000" bIns="72000" anchor="ctr"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DAAF3DE-0572-134A-1987-90F384DC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1"/>
            <a:ext cx="3467100" cy="211904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412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3467100" cy="5486399"/>
          </a:xfrm>
          <a:prstGeom prst="rect">
            <a:avLst/>
          </a:prstGeom>
        </p:spPr>
        <p:txBody>
          <a:bodyPr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38700" y="685801"/>
            <a:ext cx="6743700" cy="5486399"/>
          </a:xfrm>
        </p:spPr>
        <p:txBody>
          <a:bodyPr lIns="0"/>
          <a:lstStyle>
            <a:lvl1pPr marL="630238" indent="-630238">
              <a:spcBef>
                <a:spcPts val="1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630238" indent="0"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898525" indent="-228600"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BCBC-A553-4B73-BC30-340FD72CA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3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300" y="685800"/>
            <a:ext cx="3467100" cy="2119042"/>
          </a:xfrm>
          <a:prstGeom prst="rect">
            <a:avLst/>
          </a:prstGeom>
        </p:spPr>
        <p:txBody>
          <a:bodyPr rIns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685799"/>
            <a:ext cx="6743700" cy="5486399"/>
          </a:xfrm>
        </p:spPr>
        <p:txBody>
          <a:bodyPr lIns="0"/>
          <a:lstStyle>
            <a:lvl1pPr marL="630238" indent="-630238">
              <a:spcBef>
                <a:spcPts val="1500"/>
              </a:spcBef>
              <a:buClr>
                <a:schemeClr val="tx2"/>
              </a:buClr>
              <a:buFont typeface="Wingdings 2" panose="05020102010507070707" pitchFamily="18" charset="2"/>
              <a:buChar char=""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630238" indent="0"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898525" indent="-228600"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BCBC-A553-4B73-BC30-340FD72CA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6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BCBC-A553-4B73-BC30-340FD72CA28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9C92FCEE-CC77-6B97-33D5-3E86A9BE3F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724400" y="950977"/>
            <a:ext cx="10515600" cy="452526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60809F-A10D-F8C0-B2C9-1624A6C213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00802" y="950913"/>
            <a:ext cx="5165723" cy="4525265"/>
          </a:xfrm>
        </p:spPr>
        <p:txBody>
          <a:bodyPr lIns="0"/>
          <a:lstStyle>
            <a:lvl1pPr marL="630238" indent="-630238">
              <a:spcBef>
                <a:spcPts val="1500"/>
              </a:spcBef>
              <a:buClr>
                <a:schemeClr val="tx2"/>
              </a:buClr>
              <a:buFont typeface="Wingdings 2" panose="05020102010507070707" pitchFamily="18" charset="2"/>
              <a:buChar char=""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630238" indent="0"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898525" indent="-228600"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348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BCBC-A553-4B73-BC30-340FD72CA288}" type="slidenum">
              <a:rPr lang="en-US" smtClean="0"/>
              <a:t>‹#›</a:t>
            </a:fld>
            <a:endParaRPr lang="en-US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9C92FCEE-CC77-6B97-33D5-3E86A9BE3F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166368"/>
            <a:ext cx="10515600" cy="452526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542FAD-8C10-64C3-FD97-8D3C7A22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595" y="251691"/>
            <a:ext cx="8066809" cy="708891"/>
          </a:xfrm>
          <a:prstGeom prst="rect">
            <a:avLst/>
          </a:prstGeom>
        </p:spPr>
        <p:txBody>
          <a:bodyPr rIns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2D0886F-506B-D3FF-8B93-153139155272}"/>
              </a:ext>
            </a:extLst>
          </p:cNvPr>
          <p:cNvSpPr txBox="1">
            <a:spLocks/>
          </p:cNvSpPr>
          <p:nvPr userDrawn="1"/>
        </p:nvSpPr>
        <p:spPr>
          <a:xfrm>
            <a:off x="3437368" y="6135411"/>
            <a:ext cx="5317261" cy="470898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>
                <a:solidFill>
                  <a:schemeClr val="bg1"/>
                </a:solidFill>
                <a:latin typeface="+mn-lt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129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3467100" cy="5486399"/>
          </a:xfrm>
          <a:prstGeom prst="rect">
            <a:avLst/>
          </a:prstGeom>
        </p:spPr>
        <p:txBody>
          <a:bodyPr r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BCBC-A553-4B73-BC30-340FD72CA28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CFB06FE-45E5-4CE2-8B27-D95DFB9948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5607" y="606268"/>
            <a:ext cx="5837268" cy="1050925"/>
          </a:xfrm>
        </p:spPr>
        <p:txBody>
          <a:bodyPr lIns="360000" tIns="432000" rIns="360000" bIns="378000" anchor="ctr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648B3EF-670F-4146-94E6-AADFB2986A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95607" y="1779006"/>
            <a:ext cx="5837268" cy="1050925"/>
          </a:xfrm>
        </p:spPr>
        <p:txBody>
          <a:bodyPr lIns="360000" tIns="432000" rIns="360000" bIns="378000" anchor="ctr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C6258C2-3629-448B-8832-BFFC5F4974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90810" y="2951744"/>
            <a:ext cx="5837268" cy="1050925"/>
          </a:xfrm>
        </p:spPr>
        <p:txBody>
          <a:bodyPr lIns="360000" tIns="432000" rIns="360000" bIns="378000" anchor="ctr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90EF0C3-9ACD-41CB-9B43-EFBB7538536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90810" y="4128568"/>
            <a:ext cx="5837268" cy="1050925"/>
          </a:xfrm>
        </p:spPr>
        <p:txBody>
          <a:bodyPr lIns="360000" tIns="432000" rIns="360000" bIns="378000" anchor="ctr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49B6BAA-B45B-4E56-8EF7-01B1A6EE39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90810" y="5297220"/>
            <a:ext cx="5837268" cy="1050925"/>
          </a:xfrm>
        </p:spPr>
        <p:txBody>
          <a:bodyPr lIns="360000" tIns="432000" rIns="360000" bIns="378000" anchor="ctr">
            <a:noAutofit/>
          </a:bodyPr>
          <a:lstStyle>
            <a:lvl1pPr>
              <a:lnSpc>
                <a:spcPct val="85000"/>
              </a:lnSpc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819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BCBC-A553-4B73-BC30-340FD72CA28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DD8B758-3ACB-4F0F-3EF6-55365637C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0" y="685800"/>
            <a:ext cx="3467100" cy="2119042"/>
          </a:xfrm>
          <a:prstGeom prst="rect">
            <a:avLst/>
          </a:prstGeom>
        </p:spPr>
        <p:txBody>
          <a:bodyPr rIns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21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3467100" cy="548639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BCBC-A553-4B73-BC30-340FD72CA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00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8F80C-B69B-017F-7ED1-45AFD632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8CCC5-F951-9E9B-C6D1-9A9B7AA77F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929E8C-C18D-6755-263F-61E41ADAC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6EE34-E4FE-5B0B-A13A-1D1E76192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FF0A-F556-4960-B5F7-F4C7ADB266B2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172286-80CC-A01B-3EAA-2E4B3796A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613E4-CF02-9052-62AD-76FE5F0D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2AA-257D-4C4E-A2B3-57294215F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529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BCBC-A553-4B73-BC30-340FD72CA2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9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BCBC-A553-4B73-BC30-340FD72CA28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0ACB01-28A9-594C-6D68-B50E4A560EE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269599" y="1609403"/>
            <a:ext cx="6312801" cy="571706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7D81E3-5410-6E4B-3FC7-E26D5C5E8C2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886362" y="2345679"/>
            <a:ext cx="5079276" cy="87752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>
              <a:solidFill>
                <a:schemeClr val="bg1"/>
              </a:solidFill>
              <a:ea typeface="Source Sans Pro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>
              <a:solidFill>
                <a:schemeClr val="bg1"/>
              </a:solidFill>
              <a:ea typeface="Source Sans Pro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>
              <a:solidFill>
                <a:schemeClr val="bg1"/>
              </a:solidFill>
              <a:ea typeface="Source Sans Pro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>
              <a:solidFill>
                <a:schemeClr val="bg1"/>
              </a:solidFill>
              <a:ea typeface="Source Sans Pro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>
              <a:solidFill>
                <a:schemeClr val="bg1"/>
              </a:solidFill>
              <a:ea typeface="Source Sans Pro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FC62594-ED57-B114-8FED-87F840E0ECA6}"/>
              </a:ext>
            </a:extLst>
          </p:cNvPr>
          <p:cNvSpPr txBox="1">
            <a:spLocks/>
          </p:cNvSpPr>
          <p:nvPr userDrawn="1"/>
        </p:nvSpPr>
        <p:spPr>
          <a:xfrm>
            <a:off x="7468262" y="4899932"/>
            <a:ext cx="1915478" cy="560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50000"/>
                </a:srgbClr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64B5FC9-8739-1C25-AE57-2E1B8092EA12}"/>
              </a:ext>
            </a:extLst>
          </p:cNvPr>
          <p:cNvSpPr txBox="1">
            <a:spLocks/>
          </p:cNvSpPr>
          <p:nvPr userDrawn="1"/>
        </p:nvSpPr>
        <p:spPr>
          <a:xfrm>
            <a:off x="6113242" y="4431325"/>
            <a:ext cx="4625517" cy="560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>
                  <a:alpha val="71000"/>
                </a:srgbClr>
              </a:solidFill>
              <a:effectLst/>
              <a:uLnTx/>
              <a:uFillTx/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22C5695-59D3-F583-0A75-6D27D17682EE}"/>
              </a:ext>
            </a:extLst>
          </p:cNvPr>
          <p:cNvSpPr txBox="1">
            <a:spLocks/>
          </p:cNvSpPr>
          <p:nvPr userDrawn="1"/>
        </p:nvSpPr>
        <p:spPr>
          <a:xfrm>
            <a:off x="6113242" y="4499279"/>
            <a:ext cx="4502942" cy="33269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  <a:ea typeface="Source Sans Pro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>
              <a:solidFill>
                <a:schemeClr val="bg1"/>
              </a:solidFill>
              <a:ea typeface="Source Sans Pro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>
              <a:solidFill>
                <a:schemeClr val="bg1"/>
              </a:solidFill>
              <a:ea typeface="Source Sans Pro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>
              <a:solidFill>
                <a:schemeClr val="bg1"/>
              </a:solidFill>
              <a:ea typeface="Source Sans Pro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>
              <a:solidFill>
                <a:schemeClr val="bg1"/>
              </a:solidFill>
              <a:ea typeface="Source Sans Pro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472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E4DDEB-58F7-39EC-A7FA-5EED481A7C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5BCBC-A553-4B73-BC30-340FD72CA2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033FDF3A-6864-104B-51D9-6BC2B1D5B226}"/>
              </a:ext>
            </a:extLst>
          </p:cNvPr>
          <p:cNvSpPr txBox="1">
            <a:spLocks/>
          </p:cNvSpPr>
          <p:nvPr userDrawn="1"/>
        </p:nvSpPr>
        <p:spPr>
          <a:xfrm>
            <a:off x="11756570" y="6492875"/>
            <a:ext cx="435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15BCBC-A553-4B73-BC30-340FD72CA2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C66CD1D-6952-0C70-FC49-5E025B1560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00" y="2016371"/>
            <a:ext cx="4776786" cy="3886198"/>
          </a:xfrm>
        </p:spPr>
        <p:txBody>
          <a:bodyPr lIns="0"/>
          <a:lstStyle>
            <a:lvl1pPr marL="630238" indent="-630238">
              <a:spcBef>
                <a:spcPts val="1500"/>
              </a:spcBef>
              <a:buClr>
                <a:schemeClr val="tx2"/>
              </a:buClr>
              <a:buFont typeface="Wingdings 2" panose="05020102010507070707" pitchFamily="18" charset="2"/>
              <a:buChar char=""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630238" indent="0"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 marL="898525" indent="-228600"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7B223D2-9AC0-6071-FE4E-14F31BB35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369478"/>
            <a:ext cx="3733800" cy="2119042"/>
          </a:xfrm>
          <a:prstGeom prst="rect">
            <a:avLst/>
          </a:prstGeom>
        </p:spPr>
        <p:txBody>
          <a:bodyPr rIns="0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2B5C5A3-E81F-956C-4489-DD06FE15C145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6769893" y="914400"/>
            <a:ext cx="4191000" cy="6651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486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BCBC-A553-4B73-BC30-340FD72CA28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AA2187-15E8-49CD-92FA-4C3D91B80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C7688-E7E0-F7EA-14AA-C08F988CD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178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5BCBC-A553-4B73-BC30-340FD72CA288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81DB77-564A-4BB0-A2D1-00DD3637000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852615" y="676353"/>
            <a:ext cx="1097280" cy="817476"/>
            <a:chOff x="6987788" y="547819"/>
            <a:chExt cx="5078262" cy="3783315"/>
          </a:xfrm>
          <a:solidFill>
            <a:schemeClr val="tx2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EBFBEB8-F69B-43E2-A9A8-E7F531CBDBC4}"/>
                </a:ext>
              </a:extLst>
            </p:cNvPr>
            <p:cNvSpPr/>
            <p:nvPr userDrawn="1"/>
          </p:nvSpPr>
          <p:spPr>
            <a:xfrm>
              <a:off x="6987788" y="552142"/>
              <a:ext cx="2401535" cy="3778992"/>
            </a:xfrm>
            <a:custGeom>
              <a:avLst/>
              <a:gdLst>
                <a:gd name="connsiteX0" fmla="*/ 1369608 w 2401535"/>
                <a:gd name="connsiteY0" fmla="*/ 0 h 3778992"/>
                <a:gd name="connsiteX1" fmla="*/ 1629441 w 2401535"/>
                <a:gd name="connsiteY1" fmla="*/ 259833 h 3778992"/>
                <a:gd name="connsiteX2" fmla="*/ 1553338 w 2401535"/>
                <a:gd name="connsiteY2" fmla="*/ 443563 h 3778992"/>
                <a:gd name="connsiteX3" fmla="*/ 1509342 w 2401535"/>
                <a:gd name="connsiteY3" fmla="*/ 473226 h 3778992"/>
                <a:gd name="connsiteX4" fmla="*/ 1510838 w 2401535"/>
                <a:gd name="connsiteY4" fmla="*/ 475511 h 3778992"/>
                <a:gd name="connsiteX5" fmla="*/ 846928 w 2401535"/>
                <a:gd name="connsiteY5" fmla="*/ 1378811 h 3778992"/>
                <a:gd name="connsiteX6" fmla="*/ 826776 w 2401535"/>
                <a:gd name="connsiteY6" fmla="*/ 1455428 h 3778992"/>
                <a:gd name="connsiteX7" fmla="*/ 965207 w 2401535"/>
                <a:gd name="connsiteY7" fmla="*/ 1412457 h 3778992"/>
                <a:gd name="connsiteX8" fmla="*/ 1206124 w 2401535"/>
                <a:gd name="connsiteY8" fmla="*/ 1388170 h 3778992"/>
                <a:gd name="connsiteX9" fmla="*/ 2401535 w 2401535"/>
                <a:gd name="connsiteY9" fmla="*/ 2583581 h 3778992"/>
                <a:gd name="connsiteX10" fmla="*/ 1206124 w 2401535"/>
                <a:gd name="connsiteY10" fmla="*/ 3778992 h 3778992"/>
                <a:gd name="connsiteX11" fmla="*/ 16885 w 2401535"/>
                <a:gd name="connsiteY11" fmla="*/ 2705805 h 3778992"/>
                <a:gd name="connsiteX12" fmla="*/ 13786 w 2401535"/>
                <a:gd name="connsiteY12" fmla="*/ 2644440 h 3778992"/>
                <a:gd name="connsiteX13" fmla="*/ 13555 w 2401535"/>
                <a:gd name="connsiteY13" fmla="*/ 2644772 h 3778992"/>
                <a:gd name="connsiteX14" fmla="*/ 1126244 w 2401535"/>
                <a:gd name="connsiteY14" fmla="*/ 118671 h 3778992"/>
                <a:gd name="connsiteX15" fmla="*/ 1178868 w 2401535"/>
                <a:gd name="connsiteY15" fmla="*/ 84601 h 3778992"/>
                <a:gd name="connsiteX16" fmla="*/ 1185879 w 2401535"/>
                <a:gd name="connsiteY16" fmla="*/ 76103 h 3778992"/>
                <a:gd name="connsiteX17" fmla="*/ 1369608 w 2401535"/>
                <a:gd name="connsiteY17" fmla="*/ 0 h 377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01535" h="3778992">
                  <a:moveTo>
                    <a:pt x="1369608" y="0"/>
                  </a:moveTo>
                  <a:cubicBezTo>
                    <a:pt x="1513110" y="0"/>
                    <a:pt x="1629441" y="116331"/>
                    <a:pt x="1629441" y="259833"/>
                  </a:cubicBezTo>
                  <a:cubicBezTo>
                    <a:pt x="1629441" y="331584"/>
                    <a:pt x="1600358" y="396542"/>
                    <a:pt x="1553338" y="443563"/>
                  </a:cubicBezTo>
                  <a:lnTo>
                    <a:pt x="1509342" y="473226"/>
                  </a:lnTo>
                  <a:lnTo>
                    <a:pt x="1510838" y="475511"/>
                  </a:lnTo>
                  <a:cubicBezTo>
                    <a:pt x="1104555" y="706129"/>
                    <a:pt x="927228" y="1103421"/>
                    <a:pt x="846928" y="1378811"/>
                  </a:cubicBezTo>
                  <a:lnTo>
                    <a:pt x="826776" y="1455428"/>
                  </a:lnTo>
                  <a:lnTo>
                    <a:pt x="965207" y="1412457"/>
                  </a:lnTo>
                  <a:cubicBezTo>
                    <a:pt x="1043026" y="1396533"/>
                    <a:pt x="1123598" y="1388170"/>
                    <a:pt x="1206124" y="1388170"/>
                  </a:cubicBezTo>
                  <a:cubicBezTo>
                    <a:pt x="1866331" y="1388170"/>
                    <a:pt x="2401535" y="1923374"/>
                    <a:pt x="2401535" y="2583581"/>
                  </a:cubicBezTo>
                  <a:cubicBezTo>
                    <a:pt x="2401535" y="3243788"/>
                    <a:pt x="1866331" y="3778992"/>
                    <a:pt x="1206124" y="3778992"/>
                  </a:cubicBezTo>
                  <a:cubicBezTo>
                    <a:pt x="587180" y="3778992"/>
                    <a:pt x="78102" y="3308598"/>
                    <a:pt x="16885" y="2705805"/>
                  </a:cubicBezTo>
                  <a:lnTo>
                    <a:pt x="13786" y="2644440"/>
                  </a:lnTo>
                  <a:lnTo>
                    <a:pt x="13555" y="2644772"/>
                  </a:lnTo>
                  <a:cubicBezTo>
                    <a:pt x="-121319" y="1042031"/>
                    <a:pt x="786645" y="343570"/>
                    <a:pt x="1126244" y="118671"/>
                  </a:cubicBezTo>
                  <a:lnTo>
                    <a:pt x="1178868" y="84601"/>
                  </a:lnTo>
                  <a:lnTo>
                    <a:pt x="1185879" y="76103"/>
                  </a:lnTo>
                  <a:cubicBezTo>
                    <a:pt x="1232899" y="29083"/>
                    <a:pt x="1297857" y="0"/>
                    <a:pt x="1369608" y="0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868C16C-9BFD-42E1-A578-0AEB45778BA7}"/>
                </a:ext>
              </a:extLst>
            </p:cNvPr>
            <p:cNvSpPr/>
            <p:nvPr userDrawn="1"/>
          </p:nvSpPr>
          <p:spPr>
            <a:xfrm>
              <a:off x="9664515" y="547819"/>
              <a:ext cx="2401535" cy="3778992"/>
            </a:xfrm>
            <a:custGeom>
              <a:avLst/>
              <a:gdLst>
                <a:gd name="connsiteX0" fmla="*/ 1369608 w 2401535"/>
                <a:gd name="connsiteY0" fmla="*/ 0 h 3778992"/>
                <a:gd name="connsiteX1" fmla="*/ 1629441 w 2401535"/>
                <a:gd name="connsiteY1" fmla="*/ 259833 h 3778992"/>
                <a:gd name="connsiteX2" fmla="*/ 1553338 w 2401535"/>
                <a:gd name="connsiteY2" fmla="*/ 443563 h 3778992"/>
                <a:gd name="connsiteX3" fmla="*/ 1509342 w 2401535"/>
                <a:gd name="connsiteY3" fmla="*/ 473226 h 3778992"/>
                <a:gd name="connsiteX4" fmla="*/ 1510838 w 2401535"/>
                <a:gd name="connsiteY4" fmla="*/ 475511 h 3778992"/>
                <a:gd name="connsiteX5" fmla="*/ 846928 w 2401535"/>
                <a:gd name="connsiteY5" fmla="*/ 1378811 h 3778992"/>
                <a:gd name="connsiteX6" fmla="*/ 826776 w 2401535"/>
                <a:gd name="connsiteY6" fmla="*/ 1455428 h 3778992"/>
                <a:gd name="connsiteX7" fmla="*/ 965207 w 2401535"/>
                <a:gd name="connsiteY7" fmla="*/ 1412457 h 3778992"/>
                <a:gd name="connsiteX8" fmla="*/ 1206124 w 2401535"/>
                <a:gd name="connsiteY8" fmla="*/ 1388170 h 3778992"/>
                <a:gd name="connsiteX9" fmla="*/ 2401535 w 2401535"/>
                <a:gd name="connsiteY9" fmla="*/ 2583581 h 3778992"/>
                <a:gd name="connsiteX10" fmla="*/ 1206124 w 2401535"/>
                <a:gd name="connsiteY10" fmla="*/ 3778992 h 3778992"/>
                <a:gd name="connsiteX11" fmla="*/ 16885 w 2401535"/>
                <a:gd name="connsiteY11" fmla="*/ 2705805 h 3778992"/>
                <a:gd name="connsiteX12" fmla="*/ 13786 w 2401535"/>
                <a:gd name="connsiteY12" fmla="*/ 2644440 h 3778992"/>
                <a:gd name="connsiteX13" fmla="*/ 13555 w 2401535"/>
                <a:gd name="connsiteY13" fmla="*/ 2644772 h 3778992"/>
                <a:gd name="connsiteX14" fmla="*/ 1126244 w 2401535"/>
                <a:gd name="connsiteY14" fmla="*/ 118671 h 3778992"/>
                <a:gd name="connsiteX15" fmla="*/ 1178868 w 2401535"/>
                <a:gd name="connsiteY15" fmla="*/ 84601 h 3778992"/>
                <a:gd name="connsiteX16" fmla="*/ 1185879 w 2401535"/>
                <a:gd name="connsiteY16" fmla="*/ 76103 h 3778992"/>
                <a:gd name="connsiteX17" fmla="*/ 1369608 w 2401535"/>
                <a:gd name="connsiteY17" fmla="*/ 0 h 377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01535" h="3778992">
                  <a:moveTo>
                    <a:pt x="1369608" y="0"/>
                  </a:moveTo>
                  <a:cubicBezTo>
                    <a:pt x="1513110" y="0"/>
                    <a:pt x="1629441" y="116331"/>
                    <a:pt x="1629441" y="259833"/>
                  </a:cubicBezTo>
                  <a:cubicBezTo>
                    <a:pt x="1629441" y="331584"/>
                    <a:pt x="1600358" y="396542"/>
                    <a:pt x="1553338" y="443563"/>
                  </a:cubicBezTo>
                  <a:lnTo>
                    <a:pt x="1509342" y="473226"/>
                  </a:lnTo>
                  <a:lnTo>
                    <a:pt x="1510838" y="475511"/>
                  </a:lnTo>
                  <a:cubicBezTo>
                    <a:pt x="1104555" y="706129"/>
                    <a:pt x="927228" y="1103421"/>
                    <a:pt x="846928" y="1378811"/>
                  </a:cubicBezTo>
                  <a:lnTo>
                    <a:pt x="826776" y="1455428"/>
                  </a:lnTo>
                  <a:lnTo>
                    <a:pt x="965207" y="1412457"/>
                  </a:lnTo>
                  <a:cubicBezTo>
                    <a:pt x="1043026" y="1396533"/>
                    <a:pt x="1123598" y="1388170"/>
                    <a:pt x="1206124" y="1388170"/>
                  </a:cubicBezTo>
                  <a:cubicBezTo>
                    <a:pt x="1866331" y="1388170"/>
                    <a:pt x="2401535" y="1923374"/>
                    <a:pt x="2401535" y="2583581"/>
                  </a:cubicBezTo>
                  <a:cubicBezTo>
                    <a:pt x="2401535" y="3243788"/>
                    <a:pt x="1866331" y="3778992"/>
                    <a:pt x="1206124" y="3778992"/>
                  </a:cubicBezTo>
                  <a:cubicBezTo>
                    <a:pt x="587180" y="3778992"/>
                    <a:pt x="78102" y="3308598"/>
                    <a:pt x="16885" y="2705805"/>
                  </a:cubicBezTo>
                  <a:lnTo>
                    <a:pt x="13786" y="2644440"/>
                  </a:lnTo>
                  <a:lnTo>
                    <a:pt x="13555" y="2644772"/>
                  </a:lnTo>
                  <a:cubicBezTo>
                    <a:pt x="-121319" y="1042031"/>
                    <a:pt x="786645" y="343570"/>
                    <a:pt x="1126244" y="118671"/>
                  </a:cubicBezTo>
                  <a:lnTo>
                    <a:pt x="1178868" y="84601"/>
                  </a:lnTo>
                  <a:lnTo>
                    <a:pt x="1185879" y="76103"/>
                  </a:lnTo>
                  <a:cubicBezTo>
                    <a:pt x="1232899" y="29083"/>
                    <a:pt x="1297857" y="0"/>
                    <a:pt x="1369608" y="0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AC14E76-7AB1-427B-BF88-9FDAA397A97A}"/>
              </a:ext>
            </a:extLst>
          </p:cNvPr>
          <p:cNvGrpSpPr>
            <a:grpSpLocks noChangeAspect="1"/>
          </p:cNvGrpSpPr>
          <p:nvPr userDrawn="1"/>
        </p:nvGrpSpPr>
        <p:grpSpPr>
          <a:xfrm rot="10800000">
            <a:off x="10485120" y="5324658"/>
            <a:ext cx="1097280" cy="817476"/>
            <a:chOff x="6987788" y="547819"/>
            <a:chExt cx="5078262" cy="3783315"/>
          </a:xfrm>
          <a:solidFill>
            <a:schemeClr val="tx2"/>
          </a:solidFill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4EE03B9-5687-4034-B6FD-0B30FFB5615B}"/>
                </a:ext>
              </a:extLst>
            </p:cNvPr>
            <p:cNvSpPr/>
            <p:nvPr userDrawn="1"/>
          </p:nvSpPr>
          <p:spPr>
            <a:xfrm>
              <a:off x="6987788" y="552142"/>
              <a:ext cx="2401535" cy="3778992"/>
            </a:xfrm>
            <a:custGeom>
              <a:avLst/>
              <a:gdLst>
                <a:gd name="connsiteX0" fmla="*/ 1369608 w 2401535"/>
                <a:gd name="connsiteY0" fmla="*/ 0 h 3778992"/>
                <a:gd name="connsiteX1" fmla="*/ 1629441 w 2401535"/>
                <a:gd name="connsiteY1" fmla="*/ 259833 h 3778992"/>
                <a:gd name="connsiteX2" fmla="*/ 1553338 w 2401535"/>
                <a:gd name="connsiteY2" fmla="*/ 443563 h 3778992"/>
                <a:gd name="connsiteX3" fmla="*/ 1509342 w 2401535"/>
                <a:gd name="connsiteY3" fmla="*/ 473226 h 3778992"/>
                <a:gd name="connsiteX4" fmla="*/ 1510838 w 2401535"/>
                <a:gd name="connsiteY4" fmla="*/ 475511 h 3778992"/>
                <a:gd name="connsiteX5" fmla="*/ 846928 w 2401535"/>
                <a:gd name="connsiteY5" fmla="*/ 1378811 h 3778992"/>
                <a:gd name="connsiteX6" fmla="*/ 826776 w 2401535"/>
                <a:gd name="connsiteY6" fmla="*/ 1455428 h 3778992"/>
                <a:gd name="connsiteX7" fmla="*/ 965207 w 2401535"/>
                <a:gd name="connsiteY7" fmla="*/ 1412457 h 3778992"/>
                <a:gd name="connsiteX8" fmla="*/ 1206124 w 2401535"/>
                <a:gd name="connsiteY8" fmla="*/ 1388170 h 3778992"/>
                <a:gd name="connsiteX9" fmla="*/ 2401535 w 2401535"/>
                <a:gd name="connsiteY9" fmla="*/ 2583581 h 3778992"/>
                <a:gd name="connsiteX10" fmla="*/ 1206124 w 2401535"/>
                <a:gd name="connsiteY10" fmla="*/ 3778992 h 3778992"/>
                <a:gd name="connsiteX11" fmla="*/ 16885 w 2401535"/>
                <a:gd name="connsiteY11" fmla="*/ 2705805 h 3778992"/>
                <a:gd name="connsiteX12" fmla="*/ 13786 w 2401535"/>
                <a:gd name="connsiteY12" fmla="*/ 2644440 h 3778992"/>
                <a:gd name="connsiteX13" fmla="*/ 13555 w 2401535"/>
                <a:gd name="connsiteY13" fmla="*/ 2644772 h 3778992"/>
                <a:gd name="connsiteX14" fmla="*/ 1126244 w 2401535"/>
                <a:gd name="connsiteY14" fmla="*/ 118671 h 3778992"/>
                <a:gd name="connsiteX15" fmla="*/ 1178868 w 2401535"/>
                <a:gd name="connsiteY15" fmla="*/ 84601 h 3778992"/>
                <a:gd name="connsiteX16" fmla="*/ 1185879 w 2401535"/>
                <a:gd name="connsiteY16" fmla="*/ 76103 h 3778992"/>
                <a:gd name="connsiteX17" fmla="*/ 1369608 w 2401535"/>
                <a:gd name="connsiteY17" fmla="*/ 0 h 377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01535" h="3778992">
                  <a:moveTo>
                    <a:pt x="1369608" y="0"/>
                  </a:moveTo>
                  <a:cubicBezTo>
                    <a:pt x="1513110" y="0"/>
                    <a:pt x="1629441" y="116331"/>
                    <a:pt x="1629441" y="259833"/>
                  </a:cubicBezTo>
                  <a:cubicBezTo>
                    <a:pt x="1629441" y="331584"/>
                    <a:pt x="1600358" y="396542"/>
                    <a:pt x="1553338" y="443563"/>
                  </a:cubicBezTo>
                  <a:lnTo>
                    <a:pt x="1509342" y="473226"/>
                  </a:lnTo>
                  <a:lnTo>
                    <a:pt x="1510838" y="475511"/>
                  </a:lnTo>
                  <a:cubicBezTo>
                    <a:pt x="1104555" y="706129"/>
                    <a:pt x="927228" y="1103421"/>
                    <a:pt x="846928" y="1378811"/>
                  </a:cubicBezTo>
                  <a:lnTo>
                    <a:pt x="826776" y="1455428"/>
                  </a:lnTo>
                  <a:lnTo>
                    <a:pt x="965207" y="1412457"/>
                  </a:lnTo>
                  <a:cubicBezTo>
                    <a:pt x="1043026" y="1396533"/>
                    <a:pt x="1123598" y="1388170"/>
                    <a:pt x="1206124" y="1388170"/>
                  </a:cubicBezTo>
                  <a:cubicBezTo>
                    <a:pt x="1866331" y="1388170"/>
                    <a:pt x="2401535" y="1923374"/>
                    <a:pt x="2401535" y="2583581"/>
                  </a:cubicBezTo>
                  <a:cubicBezTo>
                    <a:pt x="2401535" y="3243788"/>
                    <a:pt x="1866331" y="3778992"/>
                    <a:pt x="1206124" y="3778992"/>
                  </a:cubicBezTo>
                  <a:cubicBezTo>
                    <a:pt x="587180" y="3778992"/>
                    <a:pt x="78102" y="3308598"/>
                    <a:pt x="16885" y="2705805"/>
                  </a:cubicBezTo>
                  <a:lnTo>
                    <a:pt x="13786" y="2644440"/>
                  </a:lnTo>
                  <a:lnTo>
                    <a:pt x="13555" y="2644772"/>
                  </a:lnTo>
                  <a:cubicBezTo>
                    <a:pt x="-121319" y="1042031"/>
                    <a:pt x="786645" y="343570"/>
                    <a:pt x="1126244" y="118671"/>
                  </a:cubicBezTo>
                  <a:lnTo>
                    <a:pt x="1178868" y="84601"/>
                  </a:lnTo>
                  <a:lnTo>
                    <a:pt x="1185879" y="76103"/>
                  </a:lnTo>
                  <a:cubicBezTo>
                    <a:pt x="1232899" y="29083"/>
                    <a:pt x="1297857" y="0"/>
                    <a:pt x="1369608" y="0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48499C2-F657-4C1E-AD6A-48766A7A7A7D}"/>
                </a:ext>
              </a:extLst>
            </p:cNvPr>
            <p:cNvSpPr/>
            <p:nvPr userDrawn="1"/>
          </p:nvSpPr>
          <p:spPr>
            <a:xfrm>
              <a:off x="9664515" y="547819"/>
              <a:ext cx="2401535" cy="3778992"/>
            </a:xfrm>
            <a:custGeom>
              <a:avLst/>
              <a:gdLst>
                <a:gd name="connsiteX0" fmla="*/ 1369608 w 2401535"/>
                <a:gd name="connsiteY0" fmla="*/ 0 h 3778992"/>
                <a:gd name="connsiteX1" fmla="*/ 1629441 w 2401535"/>
                <a:gd name="connsiteY1" fmla="*/ 259833 h 3778992"/>
                <a:gd name="connsiteX2" fmla="*/ 1553338 w 2401535"/>
                <a:gd name="connsiteY2" fmla="*/ 443563 h 3778992"/>
                <a:gd name="connsiteX3" fmla="*/ 1509342 w 2401535"/>
                <a:gd name="connsiteY3" fmla="*/ 473226 h 3778992"/>
                <a:gd name="connsiteX4" fmla="*/ 1510838 w 2401535"/>
                <a:gd name="connsiteY4" fmla="*/ 475511 h 3778992"/>
                <a:gd name="connsiteX5" fmla="*/ 846928 w 2401535"/>
                <a:gd name="connsiteY5" fmla="*/ 1378811 h 3778992"/>
                <a:gd name="connsiteX6" fmla="*/ 826776 w 2401535"/>
                <a:gd name="connsiteY6" fmla="*/ 1455428 h 3778992"/>
                <a:gd name="connsiteX7" fmla="*/ 965207 w 2401535"/>
                <a:gd name="connsiteY7" fmla="*/ 1412457 h 3778992"/>
                <a:gd name="connsiteX8" fmla="*/ 1206124 w 2401535"/>
                <a:gd name="connsiteY8" fmla="*/ 1388170 h 3778992"/>
                <a:gd name="connsiteX9" fmla="*/ 2401535 w 2401535"/>
                <a:gd name="connsiteY9" fmla="*/ 2583581 h 3778992"/>
                <a:gd name="connsiteX10" fmla="*/ 1206124 w 2401535"/>
                <a:gd name="connsiteY10" fmla="*/ 3778992 h 3778992"/>
                <a:gd name="connsiteX11" fmla="*/ 16885 w 2401535"/>
                <a:gd name="connsiteY11" fmla="*/ 2705805 h 3778992"/>
                <a:gd name="connsiteX12" fmla="*/ 13786 w 2401535"/>
                <a:gd name="connsiteY12" fmla="*/ 2644440 h 3778992"/>
                <a:gd name="connsiteX13" fmla="*/ 13555 w 2401535"/>
                <a:gd name="connsiteY13" fmla="*/ 2644772 h 3778992"/>
                <a:gd name="connsiteX14" fmla="*/ 1126244 w 2401535"/>
                <a:gd name="connsiteY14" fmla="*/ 118671 h 3778992"/>
                <a:gd name="connsiteX15" fmla="*/ 1178868 w 2401535"/>
                <a:gd name="connsiteY15" fmla="*/ 84601 h 3778992"/>
                <a:gd name="connsiteX16" fmla="*/ 1185879 w 2401535"/>
                <a:gd name="connsiteY16" fmla="*/ 76103 h 3778992"/>
                <a:gd name="connsiteX17" fmla="*/ 1369608 w 2401535"/>
                <a:gd name="connsiteY17" fmla="*/ 0 h 377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01535" h="3778992">
                  <a:moveTo>
                    <a:pt x="1369608" y="0"/>
                  </a:moveTo>
                  <a:cubicBezTo>
                    <a:pt x="1513110" y="0"/>
                    <a:pt x="1629441" y="116331"/>
                    <a:pt x="1629441" y="259833"/>
                  </a:cubicBezTo>
                  <a:cubicBezTo>
                    <a:pt x="1629441" y="331584"/>
                    <a:pt x="1600358" y="396542"/>
                    <a:pt x="1553338" y="443563"/>
                  </a:cubicBezTo>
                  <a:lnTo>
                    <a:pt x="1509342" y="473226"/>
                  </a:lnTo>
                  <a:lnTo>
                    <a:pt x="1510838" y="475511"/>
                  </a:lnTo>
                  <a:cubicBezTo>
                    <a:pt x="1104555" y="706129"/>
                    <a:pt x="927228" y="1103421"/>
                    <a:pt x="846928" y="1378811"/>
                  </a:cubicBezTo>
                  <a:lnTo>
                    <a:pt x="826776" y="1455428"/>
                  </a:lnTo>
                  <a:lnTo>
                    <a:pt x="965207" y="1412457"/>
                  </a:lnTo>
                  <a:cubicBezTo>
                    <a:pt x="1043026" y="1396533"/>
                    <a:pt x="1123598" y="1388170"/>
                    <a:pt x="1206124" y="1388170"/>
                  </a:cubicBezTo>
                  <a:cubicBezTo>
                    <a:pt x="1866331" y="1388170"/>
                    <a:pt x="2401535" y="1923374"/>
                    <a:pt x="2401535" y="2583581"/>
                  </a:cubicBezTo>
                  <a:cubicBezTo>
                    <a:pt x="2401535" y="3243788"/>
                    <a:pt x="1866331" y="3778992"/>
                    <a:pt x="1206124" y="3778992"/>
                  </a:cubicBezTo>
                  <a:cubicBezTo>
                    <a:pt x="587180" y="3778992"/>
                    <a:pt x="78102" y="3308598"/>
                    <a:pt x="16885" y="2705805"/>
                  </a:cubicBezTo>
                  <a:lnTo>
                    <a:pt x="13786" y="2644440"/>
                  </a:lnTo>
                  <a:lnTo>
                    <a:pt x="13555" y="2644772"/>
                  </a:lnTo>
                  <a:cubicBezTo>
                    <a:pt x="-121319" y="1042031"/>
                    <a:pt x="786645" y="343570"/>
                    <a:pt x="1126244" y="118671"/>
                  </a:cubicBezTo>
                  <a:lnTo>
                    <a:pt x="1178868" y="84601"/>
                  </a:lnTo>
                  <a:lnTo>
                    <a:pt x="1185879" y="76103"/>
                  </a:lnTo>
                  <a:cubicBezTo>
                    <a:pt x="1232899" y="29083"/>
                    <a:pt x="1297857" y="0"/>
                    <a:pt x="1369608" y="0"/>
                  </a:cubicBezTo>
                  <a:close/>
                </a:path>
              </a:pathLst>
            </a:cu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BBBC8E-C60E-41AF-9BE3-61E45E39A8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52614" y="1679275"/>
            <a:ext cx="6729785" cy="3457501"/>
          </a:xfrm>
        </p:spPr>
        <p:txBody>
          <a:bodyPr lIns="72000" tIns="72000" rIns="72000" bIns="72000" anchor="ctr"/>
          <a:lstStyle>
            <a:lvl1pPr algn="ctr"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FDAAF3DE-0572-134A-1987-90F384DC5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1"/>
            <a:ext cx="3467100" cy="211904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666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1E8D0-9051-5A56-F8E1-C7806774B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32F74-A253-4D57-292A-438042953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6CA9B-12E9-D802-5828-650D4DA6C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36DCF1-855D-31CA-B808-B3DAC623E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2B9B7E-1539-6C0F-8A93-2FC1E32867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FF0449-41D1-9AE4-876F-2F3B8513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FF0A-F556-4960-B5F7-F4C7ADB266B2}" type="datetimeFigureOut">
              <a:rPr lang="en-US" smtClean="0"/>
              <a:t>1/30/25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84B718-0E6B-338A-2689-D768CF516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5E8BF8-315A-97F7-26EC-5049CF78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2AA-257D-4C4E-A2B3-57294215F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91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5505-3236-27CE-2579-3AC2114E4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C89B9C-A15D-D7E8-35C9-716899630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FF0A-F556-4960-B5F7-F4C7ADB266B2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F05EA1-B484-002A-8671-FE1996EE2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7BC20-08B1-A8EA-2C96-A4AE5FB6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2AA-257D-4C4E-A2B3-57294215F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66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DABE93-41EA-C2F8-19F4-7890AF257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FF0A-F556-4960-B5F7-F4C7ADB266B2}" type="datetimeFigureOut">
              <a:rPr lang="en-US" smtClean="0"/>
              <a:t>1/30/25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C62314-1DEE-ADC4-2430-9A5639C3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C983C-75F6-BF20-339F-D166C22F1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2AA-257D-4C4E-A2B3-57294215F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A8DCC-6D17-AA9F-E0BB-43C1F489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4038C-EF97-4620-8D2E-807F828DC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E5946-4CAD-F716-3194-AB64867FE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4FF6F-58FF-1FAA-9734-93BC78EA8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FF0A-F556-4960-B5F7-F4C7ADB266B2}" type="datetimeFigureOut">
              <a:rPr lang="en-US" smtClean="0"/>
              <a:t>1/30/25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2D9E7C-993C-98C0-1D42-FF8666E70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B30A4-77D4-3C76-676A-0A71FC6B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232AA-257D-4C4E-A2B3-57294215F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1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602F56-3E2C-E4FD-FB14-A5DDCB3BB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5C7A61-F5D0-5758-B381-71BD5E9716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2B58B-2D2E-A3A9-0FFD-BF017D52B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6CFF0A-F556-4960-B5F7-F4C7ADB266B2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9CE60-059E-B8E7-FE8F-5E2791D03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32B7E-EBFE-20D0-B248-DEDB66923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8232AA-257D-4C4E-A2B3-57294215F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2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Roboto Condensed Medium" panose="02000000000000000000" pitchFamily="2" charset="0"/>
          <a:ea typeface="Roboto Condensed Medium" panose="02000000000000000000" pitchFamily="2" charset="0"/>
          <a:cs typeface="Roboto Condensed Medium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F8B2C-57A1-6FE8-2483-E1BA6797F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85810-DA6C-8664-20BB-3383C00EF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9FD96-7C4E-1B53-0BA1-054A2FF4D1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7FCDB7-7B28-4B60-A185-42DB8207F4B7}" type="datetimeFigureOut">
              <a:rPr lang="en-US" smtClean="0"/>
              <a:t>1/30/25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699F0-8E07-F32A-D2A4-A3CAC51B0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39255-4A5F-5E85-15A3-A45D82F11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BC3101-C138-4B43-8A9F-E9BA13C8D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75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ptos" panose="020B00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Courier New" panose="02070309020205020404" pitchFamily="49" charset="0"/>
        <a:buChar char="o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Courier New" panose="02070309020205020404" pitchFamily="49" charset="0"/>
        <a:buChar char="o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E714FA-7B10-3807-8BC3-2E55C168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546" y="365125"/>
            <a:ext cx="998090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E5454-E491-88AC-189D-679AD3226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5546" y="1825625"/>
            <a:ext cx="99809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090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60375" indent="-460375" algn="l" defTabSz="914400" rtl="0" eaLnBrk="1" latinLnBrk="0" hangingPunct="1">
        <a:lnSpc>
          <a:spcPct val="90000"/>
        </a:lnSpc>
        <a:spcBef>
          <a:spcPts val="1000"/>
        </a:spcBef>
        <a:spcAft>
          <a:spcPts val="1000"/>
        </a:spcAft>
        <a:buClr>
          <a:schemeClr val="accent1"/>
        </a:buClr>
        <a:buFont typeface="Wingdings" panose="05000000000000000000" pitchFamily="2" charset="2"/>
        <a:buChar char="l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85801"/>
            <a:ext cx="3467100" cy="211904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699" y="685801"/>
            <a:ext cx="6743701" cy="54864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6570" y="6492875"/>
            <a:ext cx="435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fld id="{8415BCBC-A553-4B73-BC30-340FD72CA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r" defTabSz="914400" rtl="0" eaLnBrk="1" latinLnBrk="0" hangingPunct="1">
        <a:lnSpc>
          <a:spcPct val="85000"/>
        </a:lnSpc>
        <a:spcBef>
          <a:spcPct val="0"/>
        </a:spcBef>
        <a:buNone/>
        <a:defRPr sz="5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>
          <p15:clr>
            <a:srgbClr val="F26B43"/>
          </p15:clr>
        </p15:guide>
        <p15:guide id="2" pos="384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pos="7296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85801"/>
            <a:ext cx="3467100" cy="2119042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699" y="685801"/>
            <a:ext cx="6743701" cy="54864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6570" y="6492875"/>
            <a:ext cx="435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fld id="{8415BCBC-A553-4B73-BC30-340FD72CA2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1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5" r:id="rId3"/>
    <p:sldLayoutId id="2147483716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7" r:id="rId10"/>
    <p:sldLayoutId id="2147483713" r:id="rId11"/>
    <p:sldLayoutId id="2147483714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r" defTabSz="914400" rtl="0" eaLnBrk="1" latinLnBrk="0" hangingPunct="1">
        <a:lnSpc>
          <a:spcPct val="85000"/>
        </a:lnSpc>
        <a:spcBef>
          <a:spcPct val="0"/>
        </a:spcBef>
        <a:buNone/>
        <a:defRPr sz="54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36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>
          <p15:clr>
            <a:srgbClr val="F26B43"/>
          </p15:clr>
        </p15:guide>
        <p15:guide id="2" pos="384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pos="7296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png"/><Relationship Id="rId16" Type="http://schemas.openxmlformats.org/officeDocument/2006/relationships/image" Target="../media/image36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7462B6E-0105-8F6C-E7F8-439319521C43}"/>
              </a:ext>
            </a:extLst>
          </p:cNvPr>
          <p:cNvGrpSpPr/>
          <p:nvPr/>
        </p:nvGrpSpPr>
        <p:grpSpPr>
          <a:xfrm>
            <a:off x="3580374" y="2280435"/>
            <a:ext cx="7638229" cy="2297130"/>
            <a:chOff x="3580374" y="2461649"/>
            <a:chExt cx="7638229" cy="2297130"/>
          </a:xfrm>
        </p:grpSpPr>
        <p:sp>
          <p:nvSpPr>
            <p:cNvPr id="4" name="Title 2">
              <a:extLst>
                <a:ext uri="{FF2B5EF4-FFF2-40B4-BE49-F238E27FC236}">
                  <a16:creationId xmlns:a16="http://schemas.microsoft.com/office/drawing/2014/main" id="{06693BBB-54CB-6BDB-8A10-FAB08DA96818}"/>
                </a:ext>
              </a:extLst>
            </p:cNvPr>
            <p:cNvSpPr txBox="1">
              <a:spLocks/>
            </p:cNvSpPr>
            <p:nvPr/>
          </p:nvSpPr>
          <p:spPr>
            <a:xfrm>
              <a:off x="3580374" y="2461649"/>
              <a:ext cx="7638229" cy="135426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t">
              <a:noAutofit/>
            </a:bodyPr>
            <a:lstStyle>
              <a:lvl1pPr algn="r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54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b="0">
                  <a:latin typeface="Roboto Condensed Medium" panose="02000000000000000000" pitchFamily="2" charset="0"/>
                  <a:ea typeface="Roboto Condensed Medium" panose="02000000000000000000" pitchFamily="2" charset="0"/>
                </a:rPr>
                <a:t>Caribbean Policy Research Institute (CAPRI)</a:t>
              </a:r>
            </a:p>
          </p:txBody>
        </p:sp>
        <p:sp>
          <p:nvSpPr>
            <p:cNvPr id="5" name="Subtitle 3">
              <a:extLst>
                <a:ext uri="{FF2B5EF4-FFF2-40B4-BE49-F238E27FC236}">
                  <a16:creationId xmlns:a16="http://schemas.microsoft.com/office/drawing/2014/main" id="{41624609-6698-D51B-4E03-80D687F20F40}"/>
                </a:ext>
              </a:extLst>
            </p:cNvPr>
            <p:cNvSpPr txBox="1">
              <a:spLocks/>
            </p:cNvSpPr>
            <p:nvPr/>
          </p:nvSpPr>
          <p:spPr>
            <a:xfrm>
              <a:off x="4701878" y="3886200"/>
              <a:ext cx="5395220" cy="8725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4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Naomi Reitzin-Palmer </a:t>
              </a:r>
            </a:p>
            <a:p>
              <a:pPr algn="ctr"/>
              <a:r>
                <a:rPr lang="en-US" sz="3400" dirty="0" err="1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Programme</a:t>
              </a:r>
              <a:r>
                <a:rPr lang="en-US" sz="3400" dirty="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 Administrator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27F4557-8790-5139-53FC-9767AD846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1" t="7748" r="9796" b="10387"/>
          <a:stretch/>
        </p:blipFill>
        <p:spPr>
          <a:xfrm>
            <a:off x="609600" y="1676400"/>
            <a:ext cx="3247149" cy="336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1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1F0C0CC-DA96-78B4-1116-A7F116E7860E}"/>
              </a:ext>
            </a:extLst>
          </p:cNvPr>
          <p:cNvGrpSpPr/>
          <p:nvPr/>
        </p:nvGrpSpPr>
        <p:grpSpPr>
          <a:xfrm>
            <a:off x="880276" y="1751409"/>
            <a:ext cx="2985283" cy="3334068"/>
            <a:chOff x="685800" y="2103119"/>
            <a:chExt cx="2985283" cy="3334068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6E15268E-401C-C129-9346-33E56DDB3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87841" y="2103119"/>
              <a:ext cx="1981200" cy="1981200"/>
            </a:xfrm>
            <a:prstGeom prst="rect">
              <a:avLst/>
            </a:prstGeom>
          </p:spPr>
        </p:pic>
        <p:sp>
          <p:nvSpPr>
            <p:cNvPr id="10" name="Title 1">
              <a:extLst>
                <a:ext uri="{FF2B5EF4-FFF2-40B4-BE49-F238E27FC236}">
                  <a16:creationId xmlns:a16="http://schemas.microsoft.com/office/drawing/2014/main" id="{0FA5948E-1763-0C71-460B-4DF91A955681}"/>
                </a:ext>
              </a:extLst>
            </p:cNvPr>
            <p:cNvSpPr txBox="1">
              <a:spLocks/>
            </p:cNvSpPr>
            <p:nvPr/>
          </p:nvSpPr>
          <p:spPr>
            <a:xfrm>
              <a:off x="685800" y="4191000"/>
              <a:ext cx="2985283" cy="124618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accent1"/>
                  </a:solidFill>
                  <a:latin typeface="Roboto Condensed Medium" panose="02000000000000000000" pitchFamily="2" charset="0"/>
                  <a:ea typeface="Roboto Condensed Medium" panose="02000000000000000000" pitchFamily="2" charset="0"/>
                  <a:cs typeface="Roboto Condensed Medium" panose="02000000000000000000" pitchFamily="2" charset="0"/>
                </a:defRPr>
              </a:lvl1pPr>
            </a:lstStyle>
            <a:p>
              <a:pPr algn="ctr"/>
              <a:r>
                <a:rPr lang="en-GB"/>
                <a:t>ECONOMIC STABILITY</a:t>
              </a:r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CFBA52E-13F6-7EB0-B985-F96394E6B1C7}"/>
              </a:ext>
            </a:extLst>
          </p:cNvPr>
          <p:cNvGrpSpPr/>
          <p:nvPr/>
        </p:nvGrpSpPr>
        <p:grpSpPr>
          <a:xfrm>
            <a:off x="4495800" y="1888569"/>
            <a:ext cx="3092842" cy="3193416"/>
            <a:chOff x="4603358" y="2240279"/>
            <a:chExt cx="3092842" cy="3193416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3D67FECA-5305-E131-F7ED-4D4AB01A0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t="10589" b="12941"/>
            <a:stretch/>
          </p:blipFill>
          <p:spPr>
            <a:xfrm>
              <a:off x="4944062" y="2240279"/>
              <a:ext cx="2411435" cy="1844039"/>
            </a:xfrm>
            <a:prstGeom prst="rect">
              <a:avLst/>
            </a:prstGeom>
          </p:spPr>
        </p:pic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9F9F9523-3CF7-874C-6856-E3D9CAC3B31A}"/>
                </a:ext>
              </a:extLst>
            </p:cNvPr>
            <p:cNvSpPr txBox="1">
              <a:spLocks/>
            </p:cNvSpPr>
            <p:nvPr/>
          </p:nvSpPr>
          <p:spPr>
            <a:xfrm>
              <a:off x="4603358" y="4187508"/>
              <a:ext cx="3092842" cy="124618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accent1"/>
                  </a:solidFill>
                  <a:latin typeface="Roboto Condensed Medium" panose="02000000000000000000" pitchFamily="2" charset="0"/>
                  <a:ea typeface="Roboto Condensed Medium" panose="02000000000000000000" pitchFamily="2" charset="0"/>
                  <a:cs typeface="Roboto Condensed Medium" panose="02000000000000000000" pitchFamily="2" charset="0"/>
                </a:defRPr>
              </a:lvl1pPr>
            </a:lstStyle>
            <a:p>
              <a:pPr algn="ctr"/>
              <a:r>
                <a:rPr lang="en-GB"/>
                <a:t>COMMUNITY SECURITY</a:t>
              </a:r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FC7C12-DD60-2EF3-F96F-FA8ACD7D2C11}"/>
              </a:ext>
            </a:extLst>
          </p:cNvPr>
          <p:cNvGrpSpPr/>
          <p:nvPr/>
        </p:nvGrpSpPr>
        <p:grpSpPr>
          <a:xfrm>
            <a:off x="8218883" y="1867455"/>
            <a:ext cx="3092842" cy="3239136"/>
            <a:chOff x="8024407" y="2209799"/>
            <a:chExt cx="3092842" cy="323913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584493A1-49D5-8068-189D-64ECDD19B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648809" y="2209799"/>
              <a:ext cx="1844039" cy="1844039"/>
            </a:xfrm>
            <a:prstGeom prst="rect">
              <a:avLst/>
            </a:prstGeom>
          </p:spPr>
        </p:pic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A9646033-BC06-E6CF-86C8-613A8F7C1D85}"/>
                </a:ext>
              </a:extLst>
            </p:cNvPr>
            <p:cNvSpPr txBox="1">
              <a:spLocks/>
            </p:cNvSpPr>
            <p:nvPr/>
          </p:nvSpPr>
          <p:spPr>
            <a:xfrm>
              <a:off x="8024407" y="4202748"/>
              <a:ext cx="3092842" cy="124618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accent1"/>
                  </a:solidFill>
                  <a:latin typeface="Roboto Condensed Medium" panose="02000000000000000000" pitchFamily="2" charset="0"/>
                  <a:ea typeface="Roboto Condensed Medium" panose="02000000000000000000" pitchFamily="2" charset="0"/>
                  <a:cs typeface="Roboto Condensed Medium" panose="02000000000000000000" pitchFamily="2" charset="0"/>
                </a:defRPr>
              </a:lvl1pPr>
            </a:lstStyle>
            <a:p>
              <a:pPr algn="ctr"/>
              <a:r>
                <a:rPr lang="en-GB"/>
                <a:t>CRIME REDUCTION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538274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red and black logo&#10;&#10;Description automatically generated">
            <a:extLst>
              <a:ext uri="{FF2B5EF4-FFF2-40B4-BE49-F238E27FC236}">
                <a16:creationId xmlns:a16="http://schemas.microsoft.com/office/drawing/2014/main" id="{C81031B5-4ECC-FA69-B5C9-2149304358C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302" y="2192998"/>
            <a:ext cx="2587177" cy="1588239"/>
          </a:xfrm>
          <a:prstGeom prst="rect">
            <a:avLst/>
          </a:prstGeom>
        </p:spPr>
      </p:pic>
      <p:pic>
        <p:nvPicPr>
          <p:cNvPr id="22" name="Picture 2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0D34888-7DE0-0794-0920-60DEC027EAA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6" b="31573"/>
          <a:stretch/>
        </p:blipFill>
        <p:spPr>
          <a:xfrm>
            <a:off x="9548594" y="3941796"/>
            <a:ext cx="2142059" cy="831779"/>
          </a:xfrm>
          <a:prstGeom prst="rect">
            <a:avLst/>
          </a:prstGeom>
        </p:spPr>
      </p:pic>
      <p:pic>
        <p:nvPicPr>
          <p:cNvPr id="18" name="Picture 17" descr="A group of logos on a white background&#10;&#10;Description automatically generated">
            <a:extLst>
              <a:ext uri="{FF2B5EF4-FFF2-40B4-BE49-F238E27FC236}">
                <a16:creationId xmlns:a16="http://schemas.microsoft.com/office/drawing/2014/main" id="{739BF9D5-7654-F524-7D86-BDDA95C39E0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76" y="5101639"/>
            <a:ext cx="1477848" cy="1477848"/>
          </a:xfrm>
          <a:prstGeom prst="rect">
            <a:avLst/>
          </a:prstGeom>
        </p:spPr>
      </p:pic>
      <p:pic>
        <p:nvPicPr>
          <p:cNvPr id="11" name="Picture 10" descr="A blue and yellow logo&#10;&#10;Description automatically generated">
            <a:extLst>
              <a:ext uri="{FF2B5EF4-FFF2-40B4-BE49-F238E27FC236}">
                <a16:creationId xmlns:a16="http://schemas.microsoft.com/office/drawing/2014/main" id="{08397CF2-AA5A-A1C9-0279-25716E3962B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19" y="4032753"/>
            <a:ext cx="2269664" cy="795071"/>
          </a:xfrm>
          <a:prstGeom prst="rect">
            <a:avLst/>
          </a:prstGeom>
        </p:spPr>
      </p:pic>
      <p:pic>
        <p:nvPicPr>
          <p:cNvPr id="19" name="Picture 18" descr="A blue and yellow logo&#10;&#10;Description automatically generated">
            <a:extLst>
              <a:ext uri="{FF2B5EF4-FFF2-40B4-BE49-F238E27FC236}">
                <a16:creationId xmlns:a16="http://schemas.microsoft.com/office/drawing/2014/main" id="{45C7F0ED-5D89-D8F1-09FB-2F52F004465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67" y="4067793"/>
            <a:ext cx="2590030" cy="604790"/>
          </a:xfrm>
          <a:prstGeom prst="rect">
            <a:avLst/>
          </a:prstGeom>
        </p:spPr>
      </p:pic>
      <p:pic>
        <p:nvPicPr>
          <p:cNvPr id="23" name="Picture 22" descr="A black and white logo&#10;&#10;Description automatically generated">
            <a:extLst>
              <a:ext uri="{FF2B5EF4-FFF2-40B4-BE49-F238E27FC236}">
                <a16:creationId xmlns:a16="http://schemas.microsoft.com/office/drawing/2014/main" id="{6F16CF97-429D-05FD-2084-6F60537C524B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2" y="5475673"/>
            <a:ext cx="2466787" cy="599854"/>
          </a:xfrm>
          <a:prstGeom prst="rect">
            <a:avLst/>
          </a:prstGeom>
        </p:spPr>
      </p:pic>
      <p:pic>
        <p:nvPicPr>
          <p:cNvPr id="43" name="Picture 42" descr="A green and yellow logo&#10;&#10;Description automatically generated">
            <a:extLst>
              <a:ext uri="{FF2B5EF4-FFF2-40B4-BE49-F238E27FC236}">
                <a16:creationId xmlns:a16="http://schemas.microsoft.com/office/drawing/2014/main" id="{19A35087-E450-6E7F-EA5B-D94AD771A45E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337" y="5440481"/>
            <a:ext cx="2096684" cy="835333"/>
          </a:xfrm>
          <a:prstGeom prst="rect">
            <a:avLst/>
          </a:prstGeom>
        </p:spPr>
      </p:pic>
      <p:pic>
        <p:nvPicPr>
          <p:cNvPr id="17" name="Picture 16" descr="A logo with a chef hat&#10;&#10;Description automatically generated">
            <a:extLst>
              <a:ext uri="{FF2B5EF4-FFF2-40B4-BE49-F238E27FC236}">
                <a16:creationId xmlns:a16="http://schemas.microsoft.com/office/drawing/2014/main" id="{91024A13-6F88-E653-0ACC-FAB94EE1DCD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394" y="540097"/>
            <a:ext cx="1531814" cy="1225451"/>
          </a:xfrm>
          <a:prstGeom prst="rect">
            <a:avLst/>
          </a:prstGeom>
        </p:spPr>
      </p:pic>
      <p:pic>
        <p:nvPicPr>
          <p:cNvPr id="47" name="Picture 46" descr="A green and white logo&#10;&#10;Description automatically generated">
            <a:extLst>
              <a:ext uri="{FF2B5EF4-FFF2-40B4-BE49-F238E27FC236}">
                <a16:creationId xmlns:a16="http://schemas.microsoft.com/office/drawing/2014/main" id="{23522A4E-EE01-1A81-056C-5383D19AFFAA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228600"/>
            <a:ext cx="2464594" cy="1848446"/>
          </a:xfrm>
          <a:prstGeom prst="rect">
            <a:avLst/>
          </a:prstGeom>
        </p:spPr>
      </p:pic>
      <p:pic>
        <p:nvPicPr>
          <p:cNvPr id="29" name="Picture 28" descr="A logo with a swan and a tartan design&#10;&#10;Description automatically generated">
            <a:extLst>
              <a:ext uri="{FF2B5EF4-FFF2-40B4-BE49-F238E27FC236}">
                <a16:creationId xmlns:a16="http://schemas.microsoft.com/office/drawing/2014/main" id="{42FA6364-8CAE-6B5D-3516-6B19DAC16EE3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7" y="1989595"/>
            <a:ext cx="1480050" cy="1661435"/>
          </a:xfrm>
          <a:prstGeom prst="rect">
            <a:avLst/>
          </a:prstGeom>
        </p:spPr>
      </p:pic>
      <p:pic>
        <p:nvPicPr>
          <p:cNvPr id="39" name="Picture 38" descr="A logo on a black background&#10;&#10;Description automatically generated">
            <a:extLst>
              <a:ext uri="{FF2B5EF4-FFF2-40B4-BE49-F238E27FC236}">
                <a16:creationId xmlns:a16="http://schemas.microsoft.com/office/drawing/2014/main" id="{47482553-BC96-678D-92BF-ED2848406655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582" y="3687441"/>
            <a:ext cx="1913439" cy="986256"/>
          </a:xfrm>
          <a:prstGeom prst="rect">
            <a:avLst/>
          </a:prstGeom>
        </p:spPr>
      </p:pic>
      <p:pic>
        <p:nvPicPr>
          <p:cNvPr id="45" name="Picture 44" descr="A blue and white coat of arms with a bird and a book&#10;&#10;Description automatically generated">
            <a:extLst>
              <a:ext uri="{FF2B5EF4-FFF2-40B4-BE49-F238E27FC236}">
                <a16:creationId xmlns:a16="http://schemas.microsoft.com/office/drawing/2014/main" id="{97941A4D-FA0F-17DE-8625-52A8CF4C0670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475" y="1913152"/>
            <a:ext cx="1506655" cy="1593566"/>
          </a:xfrm>
          <a:prstGeom prst="rect">
            <a:avLst/>
          </a:prstGeom>
        </p:spPr>
      </p:pic>
      <p:pic>
        <p:nvPicPr>
          <p:cNvPr id="4" name="Picture 3" descr="A logo with a letter c&#10;&#10;Description automatically generated">
            <a:extLst>
              <a:ext uri="{FF2B5EF4-FFF2-40B4-BE49-F238E27FC236}">
                <a16:creationId xmlns:a16="http://schemas.microsoft.com/office/drawing/2014/main" id="{53558CAC-7279-0DC7-A700-5A54DBBFD48A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67" y="645666"/>
            <a:ext cx="736221" cy="105626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FB0B8A7-E4B0-EBBB-B5A9-404D5C54FB4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933735" y="654342"/>
            <a:ext cx="4876800" cy="4876800"/>
          </a:xfrm>
          <a:prstGeom prst="rect">
            <a:avLst/>
          </a:prstGeom>
        </p:spPr>
      </p:pic>
      <p:pic>
        <p:nvPicPr>
          <p:cNvPr id="12" name="Picture 11" descr="A black background with yellow text&#10;&#10;Description automatically generated">
            <a:extLst>
              <a:ext uri="{FF2B5EF4-FFF2-40B4-BE49-F238E27FC236}">
                <a16:creationId xmlns:a16="http://schemas.microsoft.com/office/drawing/2014/main" id="{52AE1163-73F9-4C3E-076E-7B501FE45512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039" y="5360113"/>
            <a:ext cx="2004955" cy="921469"/>
          </a:xfrm>
          <a:prstGeom prst="rect">
            <a:avLst/>
          </a:prstGeom>
        </p:spPr>
      </p:pic>
      <p:pic>
        <p:nvPicPr>
          <p:cNvPr id="14" name="Picture 13" descr="A green and white logo&#10;&#10;Description automatically generated">
            <a:extLst>
              <a:ext uri="{FF2B5EF4-FFF2-40B4-BE49-F238E27FC236}">
                <a16:creationId xmlns:a16="http://schemas.microsoft.com/office/drawing/2014/main" id="{82D78A05-316B-86F7-C9FA-54F55E4D05A7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1" b="22181"/>
          <a:stretch/>
        </p:blipFill>
        <p:spPr>
          <a:xfrm>
            <a:off x="9547528" y="2225893"/>
            <a:ext cx="2143125" cy="1129599"/>
          </a:xfrm>
          <a:prstGeom prst="rect">
            <a:avLst/>
          </a:prstGeom>
        </p:spPr>
      </p:pic>
      <p:pic>
        <p:nvPicPr>
          <p:cNvPr id="32" name="Picture 3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1AFABA1-DCF2-E2B5-C136-0DD61F5057CB}"/>
              </a:ext>
            </a:extLst>
          </p:cNvPr>
          <p:cNvPicPr>
            <a:picLocks noChangeAspect="1"/>
          </p:cNvPicPr>
          <p:nvPr/>
        </p:nvPicPr>
        <p:blipFill>
          <a:blip r:embed="rId19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37" y="928749"/>
            <a:ext cx="3275989" cy="45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9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622F81-B8D6-144A-94AA-45B49E0E9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60492" y="1391757"/>
            <a:ext cx="3079464" cy="30794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B5EBB8-18D6-0F3C-C06E-83E60B5B96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3449" y="1764714"/>
            <a:ext cx="2333550" cy="23335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BF8010-1781-6DCA-F988-5E2DE5C25CE2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16120" y="2149711"/>
            <a:ext cx="1568209" cy="15635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256F70-8D5E-5D2E-4B6F-D9C9D1DC59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73"/>
          <a:stretch/>
        </p:blipFill>
        <p:spPr>
          <a:xfrm>
            <a:off x="4660492" y="4743083"/>
            <a:ext cx="2884785" cy="78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3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decel="7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decel="7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decel="7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yellow shirt&#10;&#10;Description automatically generated">
            <a:extLst>
              <a:ext uri="{FF2B5EF4-FFF2-40B4-BE49-F238E27FC236}">
                <a16:creationId xmlns:a16="http://schemas.microsoft.com/office/drawing/2014/main" id="{06654C6C-A7AC-AF31-F46F-B75DE0F55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7" b="9999"/>
          <a:stretch/>
        </p:blipFill>
        <p:spPr>
          <a:xfrm>
            <a:off x="6858000" y="533400"/>
            <a:ext cx="4673924" cy="57912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84E255F-3DE5-8CE1-D2AD-4EED4F513FF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6254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Roboto Condensed Medium" panose="02000000000000000000" pitchFamily="2" charset="0"/>
                <a:ea typeface="Roboto Condensed Medium" panose="02000000000000000000" pitchFamily="2" charset="0"/>
                <a:cs typeface="Roboto Condensed Medium" panose="02000000000000000000" pitchFamily="2" charset="0"/>
              </a:defRPr>
            </a:lvl1pPr>
          </a:lstStyle>
          <a:p>
            <a:r>
              <a:rPr lang="en-US"/>
              <a:t>About 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B5A5C98-7703-1FCD-ECA4-E2BBFD0D5EFC}"/>
              </a:ext>
            </a:extLst>
          </p:cNvPr>
          <p:cNvGrpSpPr/>
          <p:nvPr/>
        </p:nvGrpSpPr>
        <p:grpSpPr>
          <a:xfrm>
            <a:off x="924557" y="2030083"/>
            <a:ext cx="5400043" cy="2797834"/>
            <a:chOff x="924557" y="1962255"/>
            <a:chExt cx="5400043" cy="2797834"/>
          </a:xfrm>
        </p:grpSpPr>
        <p:sp>
          <p:nvSpPr>
            <p:cNvPr id="4" name="Subtitle 3">
              <a:extLst>
                <a:ext uri="{FF2B5EF4-FFF2-40B4-BE49-F238E27FC236}">
                  <a16:creationId xmlns:a16="http://schemas.microsoft.com/office/drawing/2014/main" id="{FDB9200F-9BFD-7506-CBE1-899268A57E6C}"/>
                </a:ext>
              </a:extLst>
            </p:cNvPr>
            <p:cNvSpPr txBox="1">
              <a:spLocks/>
            </p:cNvSpPr>
            <p:nvPr/>
          </p:nvSpPr>
          <p:spPr>
            <a:xfrm>
              <a:off x="929380" y="1962255"/>
              <a:ext cx="5395220" cy="7201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24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Naomi Reitzin </a:t>
              </a:r>
            </a:p>
            <a:p>
              <a:r>
                <a:rPr lang="it-IT" sz="2400">
                  <a:solidFill>
                    <a:schemeClr val="tx1"/>
                  </a:solidFill>
                  <a:latin typeface="Roboto Condensed Medium" panose="02000000000000000000" pitchFamily="2" charset="0"/>
                  <a:ea typeface="Roboto Condensed Medium" panose="02000000000000000000" pitchFamily="2" charset="0"/>
                  <a:cs typeface="Roboto Condensed Medium" panose="02000000000000000000" pitchFamily="2" charset="0"/>
                </a:rPr>
                <a:t>Programme Administrator, CAPRI</a:t>
              </a:r>
              <a:endParaRPr lang="en-US" sz="2400">
                <a:solidFill>
                  <a:schemeClr val="tx1"/>
                </a:solidFill>
                <a:latin typeface="Roboto Condensed Medium" panose="02000000000000000000" pitchFamily="2" charset="0"/>
                <a:ea typeface="Roboto Condensed Medium" panose="02000000000000000000" pitchFamily="2" charset="0"/>
                <a:cs typeface="Roboto Condensed Medium" panose="02000000000000000000" pitchFamily="2" charset="0"/>
              </a:endParaRPr>
            </a:p>
          </p:txBody>
        </p:sp>
        <p:sp>
          <p:nvSpPr>
            <p:cNvPr id="6" name="Subtitle 3">
              <a:extLst>
                <a:ext uri="{FF2B5EF4-FFF2-40B4-BE49-F238E27FC236}">
                  <a16:creationId xmlns:a16="http://schemas.microsoft.com/office/drawing/2014/main" id="{C0C1DDAF-64AE-E81A-DD05-B9FE3CD5B200}"/>
                </a:ext>
              </a:extLst>
            </p:cNvPr>
            <p:cNvSpPr txBox="1">
              <a:spLocks/>
            </p:cNvSpPr>
            <p:nvPr/>
          </p:nvSpPr>
          <p:spPr>
            <a:xfrm>
              <a:off x="924557" y="3429000"/>
              <a:ext cx="5395220" cy="133108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>
                  <a:solidFill>
                    <a:schemeClr val="tx1"/>
                  </a:solidFill>
                  <a:latin typeface="Roboto Condensed Medium" panose="02000000000000000000" pitchFamily="2" charset="0"/>
                  <a:ea typeface="Roboto Condensed Medium" panose="02000000000000000000" pitchFamily="2" charset="0"/>
                  <a:cs typeface="Roboto Condensed Medium" panose="02000000000000000000" pitchFamily="2" charset="0"/>
                </a:rPr>
                <a:t>Roles</a:t>
              </a:r>
            </a:p>
            <a:p>
              <a:pPr marL="342900" indent="-3429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tx1"/>
                  </a:solidFill>
                  <a:latin typeface="Roboto Condensed"/>
                  <a:ea typeface="Roboto Condensed"/>
                  <a:cs typeface="Roboto Condensed"/>
                </a:rPr>
                <a:t>Overseeing programmatic initiatives</a:t>
              </a:r>
            </a:p>
            <a:p>
              <a:pPr marL="342900" indent="-3429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Partnerships</a:t>
              </a:r>
            </a:p>
            <a:p>
              <a:pPr marL="342900" indent="-342900">
                <a:buClr>
                  <a:schemeClr val="accent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chemeClr val="tx1"/>
                  </a:solidFill>
                  <a:latin typeface="Roboto Condensed"/>
                  <a:ea typeface="Roboto Condensed"/>
                  <a:cs typeface="Roboto Condensed"/>
                </a:rPr>
                <a:t>Operational functions</a:t>
              </a:r>
              <a:endParaRPr lang="en-US" sz="2400">
                <a:solidFill>
                  <a:schemeClr val="tx1"/>
                </a:solidFill>
                <a:latin typeface="Roboto Condensed Medium" panose="02000000000000000000" pitchFamily="2" charset="0"/>
                <a:ea typeface="Roboto Condensed Medium" panose="02000000000000000000" pitchFamily="2" charset="0"/>
                <a:cs typeface="Roboto Condensed Medium" panose="02000000000000000000" pitchFamily="2" charset="0"/>
              </a:endParaRPr>
            </a:p>
          </p:txBody>
        </p:sp>
        <p:sp>
          <p:nvSpPr>
            <p:cNvPr id="7" name="Subtitle 3">
              <a:extLst>
                <a:ext uri="{FF2B5EF4-FFF2-40B4-BE49-F238E27FC236}">
                  <a16:creationId xmlns:a16="http://schemas.microsoft.com/office/drawing/2014/main" id="{105171B5-6989-051E-F15B-207A261BE9DE}"/>
                </a:ext>
              </a:extLst>
            </p:cNvPr>
            <p:cNvSpPr txBox="1">
              <a:spLocks/>
            </p:cNvSpPr>
            <p:nvPr/>
          </p:nvSpPr>
          <p:spPr>
            <a:xfrm>
              <a:off x="924557" y="2897926"/>
              <a:ext cx="5395220" cy="31558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36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8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bg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sz="2400">
                  <a:solidFill>
                    <a:schemeClr val="tx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rPr>
                <a:t>Based in Kingston, Jamaica</a:t>
              </a:r>
              <a:endParaRPr lang="en-US" sz="2400">
                <a:solidFill>
                  <a:schemeClr val="tx1"/>
                </a:solidFill>
                <a:latin typeface="Roboto Condensed Medium" panose="02000000000000000000" pitchFamily="2" charset="0"/>
                <a:ea typeface="Roboto Condensed Medium" panose="02000000000000000000" pitchFamily="2" charset="0"/>
                <a:cs typeface="Roboto Condensed Medium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7817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1F8A4-904A-B4BB-7A3D-52C69D6F1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Our Mission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BAF83681-DF01-3B7B-6169-D93C4BE1DA27}"/>
              </a:ext>
            </a:extLst>
          </p:cNvPr>
          <p:cNvSpPr txBox="1">
            <a:spLocks/>
          </p:cNvSpPr>
          <p:nvPr/>
        </p:nvSpPr>
        <p:spPr>
          <a:xfrm>
            <a:off x="929380" y="1565821"/>
            <a:ext cx="9738620" cy="720179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Conduct evidence-informed policy research on key Caribbean development issues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AB94828-CA54-A2E8-04F2-F92C9FAD71FC}"/>
              </a:ext>
            </a:extLst>
          </p:cNvPr>
          <p:cNvSpPr txBox="1">
            <a:spLocks/>
          </p:cNvSpPr>
          <p:nvPr/>
        </p:nvSpPr>
        <p:spPr>
          <a:xfrm>
            <a:off x="929380" y="2286000"/>
            <a:ext cx="9738620" cy="381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Communicate findings to policy-makers &amp; the public in an engaging way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5299EB0D-0D33-1A8C-8DE7-586C905BDE4D}"/>
              </a:ext>
            </a:extLst>
          </p:cNvPr>
          <p:cNvSpPr txBox="1">
            <a:spLocks/>
          </p:cNvSpPr>
          <p:nvPr/>
        </p:nvSpPr>
        <p:spPr>
          <a:xfrm>
            <a:off x="929380" y="2667000"/>
            <a:ext cx="9738620" cy="685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Address the gap in data-driven decision-making in Jamaica and the wider Caribbean</a:t>
            </a:r>
          </a:p>
        </p:txBody>
      </p:sp>
    </p:spTree>
    <p:extLst>
      <p:ext uri="{BB962C8B-B14F-4D97-AF65-F5344CB8AC3E}">
        <p14:creationId xmlns:p14="http://schemas.microsoft.com/office/powerpoint/2010/main" val="368376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DC23-7225-01D6-D48D-C40256895161}"/>
              </a:ext>
            </a:extLst>
          </p:cNvPr>
          <p:cNvSpPr txBox="1">
            <a:spLocks/>
          </p:cNvSpPr>
          <p:nvPr/>
        </p:nvSpPr>
        <p:spPr>
          <a:xfrm>
            <a:off x="4362450" y="5002213"/>
            <a:ext cx="3467100" cy="701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Roboto Condensed Medium" panose="02000000000000000000" pitchFamily="2" charset="0"/>
                <a:ea typeface="Roboto Condensed Medium" panose="02000000000000000000" pitchFamily="2" charset="0"/>
                <a:cs typeface="Roboto Condensed Medium" panose="02000000000000000000" pitchFamily="2" charset="0"/>
              </a:defRPr>
            </a:lvl1pPr>
          </a:lstStyle>
          <a:p>
            <a:r>
              <a:rPr lang="en-US"/>
              <a:t>GOVERNANCE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A8B96EA-5A37-722A-14F8-2EB863AD6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6700" y="1154113"/>
            <a:ext cx="4038600" cy="40386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72E7EB8-E91B-21C9-63BC-7CFF87E0D6C7}"/>
              </a:ext>
            </a:extLst>
          </p:cNvPr>
          <p:cNvGrpSpPr/>
          <p:nvPr/>
        </p:nvGrpSpPr>
        <p:grpSpPr>
          <a:xfrm>
            <a:off x="12725400" y="1432560"/>
            <a:ext cx="23195280" cy="3840163"/>
            <a:chOff x="12725400" y="1432560"/>
            <a:chExt cx="23195280" cy="3840163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3EABDFF-42B3-A8CB-4454-04DE78EEC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461200" y="1432560"/>
              <a:ext cx="3459480" cy="345948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0C309BB0-4B2F-439B-918E-83FB0A7A1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021800" y="1462723"/>
              <a:ext cx="3810000" cy="381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556E053-D36A-3628-B275-CF49FA3DB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725400" y="1524000"/>
              <a:ext cx="3324828" cy="3324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475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B71DB-3CEE-86FE-30A1-6D43A5320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B2EE0-1517-7BA0-FA25-71C0DE1ABA09}"/>
              </a:ext>
            </a:extLst>
          </p:cNvPr>
          <p:cNvSpPr txBox="1">
            <a:spLocks/>
          </p:cNvSpPr>
          <p:nvPr/>
        </p:nvSpPr>
        <p:spPr>
          <a:xfrm>
            <a:off x="1981200" y="5002213"/>
            <a:ext cx="8229600" cy="701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Roboto Condensed Medium" panose="02000000000000000000" pitchFamily="2" charset="0"/>
                <a:ea typeface="Roboto Condensed Medium" panose="02000000000000000000" pitchFamily="2" charset="0"/>
                <a:cs typeface="Roboto Condensed Medium" panose="02000000000000000000" pitchFamily="2" charset="0"/>
              </a:defRPr>
            </a:lvl1pPr>
          </a:lstStyle>
          <a:p>
            <a:r>
              <a:rPr lang="en-GB"/>
              <a:t>ENVIRONMENTAL SUSTAINABILITY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1A03A14-E3F5-4FE8-5663-6C82ED861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343400" y="1154113"/>
            <a:ext cx="4038600" cy="40386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9F4F8BF-B7D6-3ECA-00B4-A57DC78DD393}"/>
              </a:ext>
            </a:extLst>
          </p:cNvPr>
          <p:cNvGrpSpPr/>
          <p:nvPr/>
        </p:nvGrpSpPr>
        <p:grpSpPr>
          <a:xfrm>
            <a:off x="4305300" y="1432560"/>
            <a:ext cx="23195280" cy="3840163"/>
            <a:chOff x="12725400" y="1432560"/>
            <a:chExt cx="23195280" cy="3840163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18D819A-2D14-24D4-A45D-6759AEF1C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461200" y="1432560"/>
              <a:ext cx="3459480" cy="345948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4D893988-D537-F9A4-055A-52AC2AC22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021800" y="1462723"/>
              <a:ext cx="3810000" cy="381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5965CE4F-DFCC-9AD1-17F3-C92BD659EF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725400" y="1524000"/>
              <a:ext cx="3324828" cy="3324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1053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D98BE-62A2-22C4-3038-0CF6E310D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E6E76-CD6E-E8C6-3BA3-5615EC89B402}"/>
              </a:ext>
            </a:extLst>
          </p:cNvPr>
          <p:cNvSpPr txBox="1">
            <a:spLocks/>
          </p:cNvSpPr>
          <p:nvPr/>
        </p:nvSpPr>
        <p:spPr>
          <a:xfrm>
            <a:off x="1981200" y="5002213"/>
            <a:ext cx="8229600" cy="701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Roboto Condensed Medium" panose="02000000000000000000" pitchFamily="2" charset="0"/>
                <a:ea typeface="Roboto Condensed Medium" panose="02000000000000000000" pitchFamily="2" charset="0"/>
                <a:cs typeface="Roboto Condensed Medium" panose="02000000000000000000" pitchFamily="2" charset="0"/>
              </a:defRPr>
            </a:lvl1pPr>
          </a:lstStyle>
          <a:p>
            <a:pPr algn="ctr"/>
            <a:r>
              <a:rPr lang="en-GB"/>
              <a:t>SOCIAL ISSUES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9C7AE90-D426-09D1-053E-5D4F55E9AC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3708380" y="1154113"/>
            <a:ext cx="4038600" cy="40386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E5B3DEF-75DE-4373-BCCA-1ABCE3518BA6}"/>
              </a:ext>
            </a:extLst>
          </p:cNvPr>
          <p:cNvGrpSpPr/>
          <p:nvPr/>
        </p:nvGrpSpPr>
        <p:grpSpPr>
          <a:xfrm>
            <a:off x="-5059680" y="1432560"/>
            <a:ext cx="23195280" cy="3840163"/>
            <a:chOff x="12725400" y="1432560"/>
            <a:chExt cx="23195280" cy="3840163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EA216C9-DAB9-683D-F129-8AC4A345A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461200" y="1432560"/>
              <a:ext cx="3459480" cy="345948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678A23C-2387-F736-73C2-81EF99A3E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021800" y="1462723"/>
              <a:ext cx="3810000" cy="381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40317BF-32F3-3807-EBE7-7E5725C36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725400" y="1524000"/>
              <a:ext cx="3324828" cy="3324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7928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70BCC-FF76-0A59-D0EE-95813D1736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8893-1B99-152D-66D8-8BB8E0960D9C}"/>
              </a:ext>
            </a:extLst>
          </p:cNvPr>
          <p:cNvSpPr txBox="1">
            <a:spLocks/>
          </p:cNvSpPr>
          <p:nvPr/>
        </p:nvSpPr>
        <p:spPr>
          <a:xfrm>
            <a:off x="1981200" y="5002213"/>
            <a:ext cx="8229600" cy="701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Roboto Condensed Medium" panose="02000000000000000000" pitchFamily="2" charset="0"/>
                <a:ea typeface="Roboto Condensed Medium" panose="02000000000000000000" pitchFamily="2" charset="0"/>
                <a:cs typeface="Roboto Condensed Medium" panose="02000000000000000000" pitchFamily="2" charset="0"/>
              </a:defRPr>
            </a:lvl1pPr>
          </a:lstStyle>
          <a:p>
            <a:pPr algn="ctr"/>
            <a:r>
              <a:rPr lang="en-GB"/>
              <a:t>ECONOMY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1CFFEE6-63F5-6470-A66D-6B02070F4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071580" y="1154113"/>
            <a:ext cx="4038600" cy="40386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EE67A4E-681C-3BB6-24D7-59F72C066981}"/>
              </a:ext>
            </a:extLst>
          </p:cNvPr>
          <p:cNvGrpSpPr/>
          <p:nvPr/>
        </p:nvGrpSpPr>
        <p:grpSpPr>
          <a:xfrm>
            <a:off x="-15422880" y="1432560"/>
            <a:ext cx="23195280" cy="3840163"/>
            <a:chOff x="12725400" y="1432560"/>
            <a:chExt cx="23195280" cy="3840163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66357F1-2A3C-1575-C8E0-1775628E0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461200" y="1432560"/>
              <a:ext cx="3459480" cy="3459480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3E00371B-D107-83E3-4F85-5227A5186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2021800" y="1462723"/>
              <a:ext cx="3810000" cy="381000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CE229CE-6F8C-3EB4-688F-7A16DCE8D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725400" y="1524000"/>
              <a:ext cx="3324828" cy="3324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0354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45534-41EE-EEE2-7E48-B97825D0B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EA64A-D410-9601-B2FD-A14C557E8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Recent Success </a:t>
            </a: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3DCD7D1F-C724-2EB3-4D91-C28DE378F25C}"/>
              </a:ext>
            </a:extLst>
          </p:cNvPr>
          <p:cNvSpPr txBox="1">
            <a:spLocks/>
          </p:cNvSpPr>
          <p:nvPr/>
        </p:nvSpPr>
        <p:spPr>
          <a:xfrm>
            <a:off x="6477000" y="2514600"/>
            <a:ext cx="5395220" cy="1828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tx1"/>
                </a:solidFill>
                <a:latin typeface="Roboto Condensed Medium" panose="02000000000000000000" pitchFamily="2" charset="0"/>
                <a:ea typeface="Roboto Condensed Medium" panose="02000000000000000000" pitchFamily="2" charset="0"/>
                <a:cs typeface="Roboto Condensed Medium" panose="02000000000000000000" pitchFamily="2" charset="0"/>
              </a:rPr>
              <a:t>Key Findings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Land Tenure </a:t>
            </a:r>
            <a:r>
              <a:rPr lang="en-US" sz="240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Regularisation</a:t>
            </a:r>
            <a:r>
              <a:rPr lang="en-US" sz="24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is critical to crime reduction</a:t>
            </a:r>
          </a:p>
          <a:p>
            <a: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Gangs exploit informal land arrangements as safe havens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98D2DA-8276-982F-4F0C-FCE133227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365067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60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CB53C-0FD8-6550-2365-0FB5060A9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3">
            <a:extLst>
              <a:ext uri="{FF2B5EF4-FFF2-40B4-BE49-F238E27FC236}">
                <a16:creationId xmlns:a16="http://schemas.microsoft.com/office/drawing/2014/main" id="{2447AAE3-B463-B01B-6966-DF8252AA04FC}"/>
              </a:ext>
            </a:extLst>
          </p:cNvPr>
          <p:cNvSpPr txBox="1">
            <a:spLocks/>
          </p:cNvSpPr>
          <p:nvPr/>
        </p:nvSpPr>
        <p:spPr>
          <a:xfrm>
            <a:off x="2804095" y="1143000"/>
            <a:ext cx="6583810" cy="16002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>
                <a:solidFill>
                  <a:schemeClr val="tx1"/>
                </a:solidFill>
                <a:latin typeface="Roboto Condensed Medium" panose="02000000000000000000" pitchFamily="2" charset="0"/>
                <a:ea typeface="Roboto Condensed Medium" panose="02000000000000000000" pitchFamily="2" charset="0"/>
                <a:cs typeface="Roboto Condensed Medium" panose="02000000000000000000" pitchFamily="2" charset="0"/>
              </a:rPr>
              <a:t>NATIONAL LAND AGENCY PARTNERSHIP</a:t>
            </a:r>
            <a:endParaRPr lang="en-US" sz="540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8EDE1A0-A3E2-697E-339C-7AE52A9A9C70}"/>
              </a:ext>
            </a:extLst>
          </p:cNvPr>
          <p:cNvSpPr/>
          <p:nvPr/>
        </p:nvSpPr>
        <p:spPr>
          <a:xfrm>
            <a:off x="4015520" y="2737486"/>
            <a:ext cx="1113692" cy="1304927"/>
          </a:xfrm>
          <a:custGeom>
            <a:avLst/>
            <a:gdLst>
              <a:gd name="connsiteX0" fmla="*/ 770792 w 1113692"/>
              <a:gd name="connsiteY0" fmla="*/ 0 h 1304927"/>
              <a:gd name="connsiteX1" fmla="*/ 904142 w 1113692"/>
              <a:gd name="connsiteY1" fmla="*/ 33338 h 1304927"/>
              <a:gd name="connsiteX2" fmla="*/ 1113692 w 1113692"/>
              <a:gd name="connsiteY2" fmla="*/ 195263 h 1304927"/>
              <a:gd name="connsiteX3" fmla="*/ 261205 w 1113692"/>
              <a:gd name="connsiteY3" fmla="*/ 1304927 h 1304927"/>
              <a:gd name="connsiteX4" fmla="*/ 32605 w 1113692"/>
              <a:gd name="connsiteY4" fmla="*/ 1104902 h 1304927"/>
              <a:gd name="connsiteX5" fmla="*/ 13555 w 1113692"/>
              <a:gd name="connsiteY5" fmla="*/ 895352 h 1304927"/>
              <a:gd name="connsiteX6" fmla="*/ 108805 w 1113692"/>
              <a:gd name="connsiteY6" fmla="*/ 723901 h 1304927"/>
              <a:gd name="connsiteX7" fmla="*/ 556480 w 1113692"/>
              <a:gd name="connsiteY7" fmla="*/ 142875 h 1304927"/>
              <a:gd name="connsiteX8" fmla="*/ 770792 w 1113692"/>
              <a:gd name="connsiteY8" fmla="*/ 0 h 130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3692" h="1304927">
                <a:moveTo>
                  <a:pt x="770792" y="0"/>
                </a:moveTo>
                <a:cubicBezTo>
                  <a:pt x="817207" y="3251"/>
                  <a:pt x="861661" y="14364"/>
                  <a:pt x="904142" y="33338"/>
                </a:cubicBezTo>
                <a:cubicBezTo>
                  <a:pt x="977437" y="82704"/>
                  <a:pt x="1047284" y="136674"/>
                  <a:pt x="1113692" y="195263"/>
                </a:cubicBezTo>
                <a:cubicBezTo>
                  <a:pt x="832990" y="567729"/>
                  <a:pt x="548828" y="937614"/>
                  <a:pt x="261205" y="1304927"/>
                </a:cubicBezTo>
                <a:cubicBezTo>
                  <a:pt x="176058" y="1248349"/>
                  <a:pt x="99858" y="1181674"/>
                  <a:pt x="32605" y="1104902"/>
                </a:cubicBezTo>
                <a:cubicBezTo>
                  <a:pt x="-3147" y="1037846"/>
                  <a:pt x="-9497" y="967990"/>
                  <a:pt x="13555" y="895352"/>
                </a:cubicBezTo>
                <a:cubicBezTo>
                  <a:pt x="40338" y="835439"/>
                  <a:pt x="72088" y="778289"/>
                  <a:pt x="108805" y="723901"/>
                </a:cubicBezTo>
                <a:cubicBezTo>
                  <a:pt x="258030" y="530229"/>
                  <a:pt x="407254" y="336547"/>
                  <a:pt x="556480" y="142875"/>
                </a:cubicBezTo>
                <a:cubicBezTo>
                  <a:pt x="614836" y="73021"/>
                  <a:pt x="686277" y="25396"/>
                  <a:pt x="770792" y="0"/>
                </a:cubicBezTo>
                <a:close/>
              </a:path>
            </a:pathLst>
          </a:custGeom>
          <a:solidFill>
            <a:schemeClr val="tx1"/>
          </a:solidFill>
          <a:ln w="92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727FDFD-099D-7E8E-5B61-8B38A07EF16C}"/>
              </a:ext>
            </a:extLst>
          </p:cNvPr>
          <p:cNvSpPr/>
          <p:nvPr/>
        </p:nvSpPr>
        <p:spPr>
          <a:xfrm>
            <a:off x="7224712" y="2737486"/>
            <a:ext cx="1100911" cy="1304927"/>
          </a:xfrm>
          <a:custGeom>
            <a:avLst/>
            <a:gdLst>
              <a:gd name="connsiteX0" fmla="*/ 295275 w 1100911"/>
              <a:gd name="connsiteY0" fmla="*/ 0 h 1304927"/>
              <a:gd name="connsiteX1" fmla="*/ 509588 w 1100911"/>
              <a:gd name="connsiteY1" fmla="*/ 95250 h 1304927"/>
              <a:gd name="connsiteX2" fmla="*/ 957263 w 1100911"/>
              <a:gd name="connsiteY2" fmla="*/ 676276 h 1304927"/>
              <a:gd name="connsiteX3" fmla="*/ 1081088 w 1100911"/>
              <a:gd name="connsiteY3" fmla="*/ 885827 h 1304927"/>
              <a:gd name="connsiteX4" fmla="*/ 1000125 w 1100911"/>
              <a:gd name="connsiteY4" fmla="*/ 1185865 h 1304927"/>
              <a:gd name="connsiteX5" fmla="*/ 838200 w 1100911"/>
              <a:gd name="connsiteY5" fmla="*/ 1304927 h 1304927"/>
              <a:gd name="connsiteX6" fmla="*/ 0 w 1100911"/>
              <a:gd name="connsiteY6" fmla="*/ 190500 h 1304927"/>
              <a:gd name="connsiteX7" fmla="*/ 295275 w 1100911"/>
              <a:gd name="connsiteY7" fmla="*/ 0 h 130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0911" h="1304927">
                <a:moveTo>
                  <a:pt x="295275" y="0"/>
                </a:moveTo>
                <a:cubicBezTo>
                  <a:pt x="380019" y="1894"/>
                  <a:pt x="451456" y="33643"/>
                  <a:pt x="509588" y="95250"/>
                </a:cubicBezTo>
                <a:cubicBezTo>
                  <a:pt x="661121" y="287208"/>
                  <a:pt x="810340" y="480880"/>
                  <a:pt x="957263" y="676276"/>
                </a:cubicBezTo>
                <a:cubicBezTo>
                  <a:pt x="1003335" y="742989"/>
                  <a:pt x="1044616" y="812837"/>
                  <a:pt x="1081088" y="885827"/>
                </a:cubicBezTo>
                <a:cubicBezTo>
                  <a:pt x="1124102" y="1004470"/>
                  <a:pt x="1097118" y="1104483"/>
                  <a:pt x="1000125" y="1185865"/>
                </a:cubicBezTo>
                <a:cubicBezTo>
                  <a:pt x="947490" y="1227394"/>
                  <a:pt x="893512" y="1267075"/>
                  <a:pt x="838200" y="1304927"/>
                </a:cubicBezTo>
                <a:cubicBezTo>
                  <a:pt x="556593" y="935519"/>
                  <a:pt x="277196" y="564043"/>
                  <a:pt x="0" y="190500"/>
                </a:cubicBezTo>
                <a:cubicBezTo>
                  <a:pt x="85172" y="105137"/>
                  <a:pt x="183604" y="41636"/>
                  <a:pt x="295275" y="0"/>
                </a:cubicBezTo>
                <a:close/>
              </a:path>
            </a:pathLst>
          </a:custGeom>
          <a:solidFill>
            <a:schemeClr val="tx1"/>
          </a:solidFill>
          <a:ln w="92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4C2DCA3-4FA9-D1CD-6BD3-9DE2DDD5A551}"/>
              </a:ext>
            </a:extLst>
          </p:cNvPr>
          <p:cNvSpPr/>
          <p:nvPr/>
        </p:nvSpPr>
        <p:spPr>
          <a:xfrm>
            <a:off x="4369708" y="2946384"/>
            <a:ext cx="3176977" cy="2924602"/>
          </a:xfrm>
          <a:custGeom>
            <a:avLst/>
            <a:gdLst>
              <a:gd name="connsiteX0" fmla="*/ 1607229 w 3176977"/>
              <a:gd name="connsiteY0" fmla="*/ 652 h 2924602"/>
              <a:gd name="connsiteX1" fmla="*/ 1864404 w 3176977"/>
              <a:gd name="connsiteY1" fmla="*/ 14939 h 2924602"/>
              <a:gd name="connsiteX2" fmla="*/ 1988229 w 3176977"/>
              <a:gd name="connsiteY2" fmla="*/ 57802 h 2924602"/>
              <a:gd name="connsiteX3" fmla="*/ 1340529 w 3176977"/>
              <a:gd name="connsiteY3" fmla="*/ 291165 h 2924602"/>
              <a:gd name="connsiteX4" fmla="*/ 1102404 w 3176977"/>
              <a:gd name="connsiteY4" fmla="*/ 338790 h 2924602"/>
              <a:gd name="connsiteX5" fmla="*/ 1011917 w 3176977"/>
              <a:gd name="connsiteY5" fmla="*/ 562628 h 2924602"/>
              <a:gd name="connsiteX6" fmla="*/ 1369104 w 3176977"/>
              <a:gd name="connsiteY6" fmla="*/ 834091 h 2924602"/>
              <a:gd name="connsiteX7" fmla="*/ 1483404 w 3176977"/>
              <a:gd name="connsiteY7" fmla="*/ 834091 h 2924602"/>
              <a:gd name="connsiteX8" fmla="*/ 1988229 w 3176977"/>
              <a:gd name="connsiteY8" fmla="*/ 786466 h 2924602"/>
              <a:gd name="connsiteX9" fmla="*/ 2093004 w 3176977"/>
              <a:gd name="connsiteY9" fmla="*/ 834091 h 2924602"/>
              <a:gd name="connsiteX10" fmla="*/ 3155042 w 3176977"/>
              <a:gd name="connsiteY10" fmla="*/ 1686580 h 2924602"/>
              <a:gd name="connsiteX11" fmla="*/ 3045504 w 3176977"/>
              <a:gd name="connsiteY11" fmla="*/ 1996143 h 2924602"/>
              <a:gd name="connsiteX12" fmla="*/ 2912154 w 3176977"/>
              <a:gd name="connsiteY12" fmla="*/ 2005668 h 2924602"/>
              <a:gd name="connsiteX13" fmla="*/ 2445429 w 3176977"/>
              <a:gd name="connsiteY13" fmla="*/ 1634192 h 2924602"/>
              <a:gd name="connsiteX14" fmla="*/ 2354942 w 3176977"/>
              <a:gd name="connsiteY14" fmla="*/ 1696105 h 2924602"/>
              <a:gd name="connsiteX15" fmla="*/ 2697842 w 3176977"/>
              <a:gd name="connsiteY15" fmla="*/ 1981855 h 2924602"/>
              <a:gd name="connsiteX16" fmla="*/ 2626404 w 3176977"/>
              <a:gd name="connsiteY16" fmla="*/ 2281894 h 2924602"/>
              <a:gd name="connsiteX17" fmla="*/ 2407329 w 3176977"/>
              <a:gd name="connsiteY17" fmla="*/ 2272369 h 2924602"/>
              <a:gd name="connsiteX18" fmla="*/ 2112054 w 3176977"/>
              <a:gd name="connsiteY18" fmla="*/ 2034243 h 2924602"/>
              <a:gd name="connsiteX19" fmla="*/ 2045379 w 3176977"/>
              <a:gd name="connsiteY19" fmla="*/ 2115206 h 2924602"/>
              <a:gd name="connsiteX20" fmla="*/ 2288267 w 3176977"/>
              <a:gd name="connsiteY20" fmla="*/ 2315231 h 2924602"/>
              <a:gd name="connsiteX21" fmla="*/ 2150154 w 3176977"/>
              <a:gd name="connsiteY21" fmla="*/ 2643844 h 2924602"/>
              <a:gd name="connsiteX22" fmla="*/ 2054904 w 3176977"/>
              <a:gd name="connsiteY22" fmla="*/ 2643844 h 2924602"/>
              <a:gd name="connsiteX23" fmla="*/ 1797729 w 3176977"/>
              <a:gd name="connsiteY23" fmla="*/ 2443819 h 2924602"/>
              <a:gd name="connsiteX24" fmla="*/ 1735817 w 3176977"/>
              <a:gd name="connsiteY24" fmla="*/ 2534307 h 2924602"/>
              <a:gd name="connsiteX25" fmla="*/ 1926317 w 3176977"/>
              <a:gd name="connsiteY25" fmla="*/ 2686707 h 2924602"/>
              <a:gd name="connsiteX26" fmla="*/ 1807254 w 3176977"/>
              <a:gd name="connsiteY26" fmla="*/ 2920070 h 2924602"/>
              <a:gd name="connsiteX27" fmla="*/ 1673904 w 3176977"/>
              <a:gd name="connsiteY27" fmla="*/ 2901020 h 2924602"/>
              <a:gd name="connsiteX28" fmla="*/ 1521504 w 3176977"/>
              <a:gd name="connsiteY28" fmla="*/ 2777194 h 2924602"/>
              <a:gd name="connsiteX29" fmla="*/ 1416729 w 3176977"/>
              <a:gd name="connsiteY29" fmla="*/ 2358094 h 2924602"/>
              <a:gd name="connsiteX30" fmla="*/ 1321479 w 3176977"/>
              <a:gd name="connsiteY30" fmla="*/ 2319994 h 2924602"/>
              <a:gd name="connsiteX31" fmla="*/ 1111929 w 3176977"/>
              <a:gd name="connsiteY31" fmla="*/ 1919943 h 2924602"/>
              <a:gd name="connsiteX32" fmla="*/ 969054 w 3176977"/>
              <a:gd name="connsiteY32" fmla="*/ 1905655 h 2924602"/>
              <a:gd name="connsiteX33" fmla="*/ 730929 w 3176977"/>
              <a:gd name="connsiteY33" fmla="*/ 1557992 h 2924602"/>
              <a:gd name="connsiteX34" fmla="*/ 597579 w 3176977"/>
              <a:gd name="connsiteY34" fmla="*/ 1543705 h 2924602"/>
              <a:gd name="connsiteX35" fmla="*/ 273729 w 3176977"/>
              <a:gd name="connsiteY35" fmla="*/ 1181754 h 2924602"/>
              <a:gd name="connsiteX36" fmla="*/ 78467 w 3176977"/>
              <a:gd name="connsiteY36" fmla="*/ 1267479 h 2924602"/>
              <a:gd name="connsiteX37" fmla="*/ 2267 w 3176977"/>
              <a:gd name="connsiteY37" fmla="*/ 1181754 h 2924602"/>
              <a:gd name="connsiteX38" fmla="*/ 11792 w 3176977"/>
              <a:gd name="connsiteY38" fmla="*/ 1134129 h 2924602"/>
              <a:gd name="connsiteX39" fmla="*/ 835704 w 3176977"/>
              <a:gd name="connsiteY39" fmla="*/ 62564 h 2924602"/>
              <a:gd name="connsiteX40" fmla="*/ 1607229 w 3176977"/>
              <a:gd name="connsiteY40" fmla="*/ 652 h 292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176977" h="2924602">
                <a:moveTo>
                  <a:pt x="1607229" y="652"/>
                </a:moveTo>
                <a:cubicBezTo>
                  <a:pt x="1693392" y="-1863"/>
                  <a:pt x="1779117" y="2900"/>
                  <a:pt x="1864404" y="14939"/>
                </a:cubicBezTo>
                <a:cubicBezTo>
                  <a:pt x="1908381" y="21950"/>
                  <a:pt x="1949662" y="36237"/>
                  <a:pt x="1988229" y="57802"/>
                </a:cubicBezTo>
                <a:cubicBezTo>
                  <a:pt x="1770669" y="130849"/>
                  <a:pt x="1554775" y="208640"/>
                  <a:pt x="1340529" y="291165"/>
                </a:cubicBezTo>
                <a:cubicBezTo>
                  <a:pt x="1259290" y="298232"/>
                  <a:pt x="1179919" y="314101"/>
                  <a:pt x="1102404" y="338790"/>
                </a:cubicBezTo>
                <a:cubicBezTo>
                  <a:pt x="1022089" y="392273"/>
                  <a:pt x="991933" y="466882"/>
                  <a:pt x="1011917" y="562628"/>
                </a:cubicBezTo>
                <a:cubicBezTo>
                  <a:pt x="1075201" y="725363"/>
                  <a:pt x="1194263" y="815850"/>
                  <a:pt x="1369104" y="834091"/>
                </a:cubicBezTo>
                <a:cubicBezTo>
                  <a:pt x="1407204" y="840444"/>
                  <a:pt x="1445304" y="840444"/>
                  <a:pt x="1483404" y="834091"/>
                </a:cubicBezTo>
                <a:cubicBezTo>
                  <a:pt x="1650396" y="802058"/>
                  <a:pt x="1818675" y="786180"/>
                  <a:pt x="1988229" y="786466"/>
                </a:cubicBezTo>
                <a:cubicBezTo>
                  <a:pt x="2024291" y="799734"/>
                  <a:pt x="2059209" y="815603"/>
                  <a:pt x="2093004" y="834091"/>
                </a:cubicBezTo>
                <a:cubicBezTo>
                  <a:pt x="2449630" y="1114822"/>
                  <a:pt x="2803636" y="1398981"/>
                  <a:pt x="3155042" y="1686580"/>
                </a:cubicBezTo>
                <a:cubicBezTo>
                  <a:pt x="3205467" y="1821073"/>
                  <a:pt x="3168958" y="1924258"/>
                  <a:pt x="3045504" y="1996143"/>
                </a:cubicBezTo>
                <a:cubicBezTo>
                  <a:pt x="3001918" y="2010202"/>
                  <a:pt x="2957465" y="2013383"/>
                  <a:pt x="2912154" y="2005668"/>
                </a:cubicBezTo>
                <a:cubicBezTo>
                  <a:pt x="2754839" y="1884138"/>
                  <a:pt x="2599267" y="1760313"/>
                  <a:pt x="2445429" y="1634192"/>
                </a:cubicBezTo>
                <a:cubicBezTo>
                  <a:pt x="2381155" y="1606484"/>
                  <a:pt x="2350998" y="1627115"/>
                  <a:pt x="2354942" y="1696105"/>
                </a:cubicBezTo>
                <a:cubicBezTo>
                  <a:pt x="2469242" y="1791355"/>
                  <a:pt x="2583542" y="1886605"/>
                  <a:pt x="2697842" y="1981855"/>
                </a:cubicBezTo>
                <a:cubicBezTo>
                  <a:pt x="2755592" y="2101661"/>
                  <a:pt x="2731779" y="2201674"/>
                  <a:pt x="2626404" y="2281894"/>
                </a:cubicBezTo>
                <a:cubicBezTo>
                  <a:pt x="2551033" y="2328052"/>
                  <a:pt x="2478005" y="2324870"/>
                  <a:pt x="2407329" y="2272369"/>
                </a:cubicBezTo>
                <a:cubicBezTo>
                  <a:pt x="2308907" y="2192996"/>
                  <a:pt x="2210476" y="2113615"/>
                  <a:pt x="2112054" y="2034243"/>
                </a:cubicBezTo>
                <a:cubicBezTo>
                  <a:pt x="2049856" y="2028185"/>
                  <a:pt x="2027634" y="2055169"/>
                  <a:pt x="2045379" y="2115206"/>
                </a:cubicBezTo>
                <a:cubicBezTo>
                  <a:pt x="2127732" y="2180081"/>
                  <a:pt x="2208695" y="2246756"/>
                  <a:pt x="2288267" y="2315231"/>
                </a:cubicBezTo>
                <a:cubicBezTo>
                  <a:pt x="2353685" y="2471727"/>
                  <a:pt x="2307650" y="2581265"/>
                  <a:pt x="2150154" y="2643844"/>
                </a:cubicBezTo>
                <a:cubicBezTo>
                  <a:pt x="2118407" y="2650197"/>
                  <a:pt x="2086651" y="2650197"/>
                  <a:pt x="2054904" y="2643844"/>
                </a:cubicBezTo>
                <a:cubicBezTo>
                  <a:pt x="1969179" y="2577169"/>
                  <a:pt x="1883454" y="2510494"/>
                  <a:pt x="1797729" y="2443819"/>
                </a:cubicBezTo>
                <a:cubicBezTo>
                  <a:pt x="1728740" y="2439875"/>
                  <a:pt x="1708108" y="2470032"/>
                  <a:pt x="1735817" y="2534307"/>
                </a:cubicBezTo>
                <a:cubicBezTo>
                  <a:pt x="1799320" y="2585103"/>
                  <a:pt x="1862814" y="2635910"/>
                  <a:pt x="1926317" y="2686707"/>
                </a:cubicBezTo>
                <a:cubicBezTo>
                  <a:pt x="1948929" y="2795463"/>
                  <a:pt x="1909238" y="2873245"/>
                  <a:pt x="1807254" y="2920070"/>
                </a:cubicBezTo>
                <a:cubicBezTo>
                  <a:pt x="1760201" y="2929985"/>
                  <a:pt x="1715757" y="2923632"/>
                  <a:pt x="1673904" y="2901020"/>
                </a:cubicBezTo>
                <a:cubicBezTo>
                  <a:pt x="1623107" y="2859748"/>
                  <a:pt x="1572301" y="2818466"/>
                  <a:pt x="1521504" y="2777194"/>
                </a:cubicBezTo>
                <a:cubicBezTo>
                  <a:pt x="1613849" y="2606801"/>
                  <a:pt x="1578921" y="2467098"/>
                  <a:pt x="1416729" y="2358094"/>
                </a:cubicBezTo>
                <a:cubicBezTo>
                  <a:pt x="1384982" y="2345397"/>
                  <a:pt x="1353226" y="2332691"/>
                  <a:pt x="1321479" y="2319994"/>
                </a:cubicBezTo>
                <a:cubicBezTo>
                  <a:pt x="1355121" y="2133313"/>
                  <a:pt x="1285275" y="1999962"/>
                  <a:pt x="1111929" y="1919943"/>
                </a:cubicBezTo>
                <a:cubicBezTo>
                  <a:pt x="1065066" y="1908037"/>
                  <a:pt x="1017441" y="1903274"/>
                  <a:pt x="969054" y="1905655"/>
                </a:cubicBezTo>
                <a:cubicBezTo>
                  <a:pt x="968749" y="1735062"/>
                  <a:pt x="889368" y="1619171"/>
                  <a:pt x="730929" y="1557992"/>
                </a:cubicBezTo>
                <a:cubicBezTo>
                  <a:pt x="687257" y="1546324"/>
                  <a:pt x="642804" y="1541561"/>
                  <a:pt x="597579" y="1543705"/>
                </a:cubicBezTo>
                <a:cubicBezTo>
                  <a:pt x="586940" y="1336212"/>
                  <a:pt x="478993" y="1215558"/>
                  <a:pt x="273729" y="1181754"/>
                </a:cubicBezTo>
                <a:cubicBezTo>
                  <a:pt x="197437" y="1185793"/>
                  <a:pt x="132349" y="1214368"/>
                  <a:pt x="78467" y="1267479"/>
                </a:cubicBezTo>
                <a:cubicBezTo>
                  <a:pt x="56603" y="1236075"/>
                  <a:pt x="31204" y="1207500"/>
                  <a:pt x="2267" y="1181754"/>
                </a:cubicBezTo>
                <a:cubicBezTo>
                  <a:pt x="-2691" y="1164714"/>
                  <a:pt x="484" y="1148836"/>
                  <a:pt x="11792" y="1134129"/>
                </a:cubicBezTo>
                <a:cubicBezTo>
                  <a:pt x="286429" y="776941"/>
                  <a:pt x="561070" y="419752"/>
                  <a:pt x="835704" y="62564"/>
                </a:cubicBezTo>
                <a:cubicBezTo>
                  <a:pt x="1095651" y="59154"/>
                  <a:pt x="1352826" y="38514"/>
                  <a:pt x="1607229" y="652"/>
                </a:cubicBezTo>
                <a:close/>
              </a:path>
            </a:pathLst>
          </a:custGeom>
          <a:solidFill>
            <a:schemeClr val="tx1"/>
          </a:solidFill>
          <a:ln w="92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CB66DCB-F8C7-9F2E-B643-E7E0F98881C6}"/>
              </a:ext>
            </a:extLst>
          </p:cNvPr>
          <p:cNvSpPr/>
          <p:nvPr/>
        </p:nvSpPr>
        <p:spPr>
          <a:xfrm>
            <a:off x="5484704" y="2994322"/>
            <a:ext cx="2492483" cy="1467191"/>
          </a:xfrm>
          <a:custGeom>
            <a:avLst/>
            <a:gdLst>
              <a:gd name="connsiteX0" fmla="*/ 1625708 w 2492483"/>
              <a:gd name="connsiteY0" fmla="*/ 339 h 1467191"/>
              <a:gd name="connsiteX1" fmla="*/ 1668571 w 2492483"/>
              <a:gd name="connsiteY1" fmla="*/ 19389 h 1467191"/>
              <a:gd name="connsiteX2" fmla="*/ 2492483 w 2492483"/>
              <a:gd name="connsiteY2" fmla="*/ 1129053 h 1467191"/>
              <a:gd name="connsiteX3" fmla="*/ 2011471 w 2492483"/>
              <a:gd name="connsiteY3" fmla="*/ 1467192 h 1467191"/>
              <a:gd name="connsiteX4" fmla="*/ 1111358 w 2492483"/>
              <a:gd name="connsiteY4" fmla="*/ 748053 h 1467191"/>
              <a:gd name="connsiteX5" fmla="*/ 863708 w 2492483"/>
              <a:gd name="connsiteY5" fmla="*/ 624227 h 1467191"/>
              <a:gd name="connsiteX6" fmla="*/ 387458 w 2492483"/>
              <a:gd name="connsiteY6" fmla="*/ 671853 h 1467191"/>
              <a:gd name="connsiteX7" fmla="*/ 30271 w 2492483"/>
              <a:gd name="connsiteY7" fmla="*/ 552790 h 1467191"/>
              <a:gd name="connsiteX8" fmla="*/ 11221 w 2492483"/>
              <a:gd name="connsiteY8" fmla="*/ 409915 h 1467191"/>
              <a:gd name="connsiteX9" fmla="*/ 44558 w 2492483"/>
              <a:gd name="connsiteY9" fmla="*/ 386102 h 1467191"/>
              <a:gd name="connsiteX10" fmla="*/ 254108 w 2492483"/>
              <a:gd name="connsiteY10" fmla="*/ 348002 h 1467191"/>
              <a:gd name="connsiteX11" fmla="*/ 825608 w 2492483"/>
              <a:gd name="connsiteY11" fmla="*/ 138452 h 1467191"/>
              <a:gd name="connsiteX12" fmla="*/ 1454258 w 2492483"/>
              <a:gd name="connsiteY12" fmla="*/ 62251 h 1467191"/>
              <a:gd name="connsiteX13" fmla="*/ 1625708 w 2492483"/>
              <a:gd name="connsiteY13" fmla="*/ 339 h 1467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2483" h="1467191">
                <a:moveTo>
                  <a:pt x="1625708" y="339"/>
                </a:moveTo>
                <a:cubicBezTo>
                  <a:pt x="1643710" y="-1595"/>
                  <a:pt x="1657998" y="4749"/>
                  <a:pt x="1668571" y="19389"/>
                </a:cubicBezTo>
                <a:cubicBezTo>
                  <a:pt x="1946739" y="386892"/>
                  <a:pt x="2221383" y="756787"/>
                  <a:pt x="2492483" y="1129053"/>
                </a:cubicBezTo>
                <a:cubicBezTo>
                  <a:pt x="2365077" y="1287331"/>
                  <a:pt x="2204742" y="1400040"/>
                  <a:pt x="2011471" y="1467192"/>
                </a:cubicBezTo>
                <a:cubicBezTo>
                  <a:pt x="1708795" y="1231228"/>
                  <a:pt x="1408757" y="991522"/>
                  <a:pt x="1111358" y="748053"/>
                </a:cubicBezTo>
                <a:cubicBezTo>
                  <a:pt x="1036377" y="691512"/>
                  <a:pt x="953834" y="650240"/>
                  <a:pt x="863708" y="624227"/>
                </a:cubicBezTo>
                <a:cubicBezTo>
                  <a:pt x="703802" y="625951"/>
                  <a:pt x="545049" y="641830"/>
                  <a:pt x="387458" y="671853"/>
                </a:cubicBezTo>
                <a:cubicBezTo>
                  <a:pt x="246107" y="696703"/>
                  <a:pt x="127045" y="657013"/>
                  <a:pt x="30271" y="552790"/>
                </a:cubicBezTo>
                <a:cubicBezTo>
                  <a:pt x="-2200" y="508089"/>
                  <a:pt x="-8544" y="460464"/>
                  <a:pt x="11221" y="409915"/>
                </a:cubicBezTo>
                <a:cubicBezTo>
                  <a:pt x="19822" y="398475"/>
                  <a:pt x="30928" y="390531"/>
                  <a:pt x="44558" y="386102"/>
                </a:cubicBezTo>
                <a:cubicBezTo>
                  <a:pt x="114367" y="373405"/>
                  <a:pt x="184223" y="360708"/>
                  <a:pt x="254108" y="348002"/>
                </a:cubicBezTo>
                <a:cubicBezTo>
                  <a:pt x="444608" y="278155"/>
                  <a:pt x="635108" y="208298"/>
                  <a:pt x="825608" y="138452"/>
                </a:cubicBezTo>
                <a:cubicBezTo>
                  <a:pt x="1034472" y="108219"/>
                  <a:pt x="1244022" y="82816"/>
                  <a:pt x="1454258" y="62251"/>
                </a:cubicBezTo>
                <a:cubicBezTo>
                  <a:pt x="1516142" y="51707"/>
                  <a:pt x="1573292" y="31066"/>
                  <a:pt x="1625708" y="339"/>
                </a:cubicBezTo>
                <a:close/>
              </a:path>
            </a:pathLst>
          </a:custGeom>
          <a:solidFill>
            <a:schemeClr val="tx1"/>
          </a:solidFill>
          <a:ln w="92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1CD99F2-955E-BC83-0143-5F6BC31847D0}"/>
              </a:ext>
            </a:extLst>
          </p:cNvPr>
          <p:cNvSpPr/>
          <p:nvPr/>
        </p:nvSpPr>
        <p:spPr>
          <a:xfrm>
            <a:off x="4300537" y="4240033"/>
            <a:ext cx="553713" cy="567260"/>
          </a:xfrm>
          <a:custGeom>
            <a:avLst/>
            <a:gdLst>
              <a:gd name="connsiteX0" fmla="*/ 276225 w 553713"/>
              <a:gd name="connsiteY0" fmla="*/ 2406 h 567260"/>
              <a:gd name="connsiteX1" fmla="*/ 547688 w 553713"/>
              <a:gd name="connsiteY1" fmla="*/ 164331 h 567260"/>
              <a:gd name="connsiteX2" fmla="*/ 509588 w 553713"/>
              <a:gd name="connsiteY2" fmla="*/ 345307 h 567260"/>
              <a:gd name="connsiteX3" fmla="*/ 314325 w 553713"/>
              <a:gd name="connsiteY3" fmla="*/ 550094 h 567260"/>
              <a:gd name="connsiteX4" fmla="*/ 0 w 553713"/>
              <a:gd name="connsiteY4" fmla="*/ 354832 h 567260"/>
              <a:gd name="connsiteX5" fmla="*/ 42863 w 553713"/>
              <a:gd name="connsiteY5" fmla="*/ 240531 h 567260"/>
              <a:gd name="connsiteX6" fmla="*/ 276225 w 553713"/>
              <a:gd name="connsiteY6" fmla="*/ 2406 h 56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3713" h="567260">
                <a:moveTo>
                  <a:pt x="276225" y="2406"/>
                </a:moveTo>
                <a:cubicBezTo>
                  <a:pt x="408775" y="-12453"/>
                  <a:pt x="499262" y="41516"/>
                  <a:pt x="547688" y="164331"/>
                </a:cubicBezTo>
                <a:cubicBezTo>
                  <a:pt x="562575" y="231425"/>
                  <a:pt x="549878" y="291757"/>
                  <a:pt x="509588" y="345307"/>
                </a:cubicBezTo>
                <a:cubicBezTo>
                  <a:pt x="441027" y="410686"/>
                  <a:pt x="375937" y="478943"/>
                  <a:pt x="314325" y="550094"/>
                </a:cubicBezTo>
                <a:cubicBezTo>
                  <a:pt x="138719" y="601796"/>
                  <a:pt x="33944" y="536712"/>
                  <a:pt x="0" y="354832"/>
                </a:cubicBezTo>
                <a:cubicBezTo>
                  <a:pt x="3079" y="312226"/>
                  <a:pt x="17367" y="274126"/>
                  <a:pt x="42863" y="240531"/>
                </a:cubicBezTo>
                <a:cubicBezTo>
                  <a:pt x="116196" y="156092"/>
                  <a:pt x="193983" y="76720"/>
                  <a:pt x="276225" y="2406"/>
                </a:cubicBezTo>
                <a:close/>
              </a:path>
            </a:pathLst>
          </a:custGeom>
          <a:solidFill>
            <a:schemeClr val="tx1"/>
          </a:solidFill>
          <a:ln w="92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E6CCB7E-591E-178B-3FC4-D19718B90531}"/>
              </a:ext>
            </a:extLst>
          </p:cNvPr>
          <p:cNvSpPr/>
          <p:nvPr/>
        </p:nvSpPr>
        <p:spPr>
          <a:xfrm>
            <a:off x="4672012" y="4601961"/>
            <a:ext cx="552524" cy="564762"/>
          </a:xfrm>
          <a:custGeom>
            <a:avLst/>
            <a:gdLst>
              <a:gd name="connsiteX0" fmla="*/ 285750 w 552524"/>
              <a:gd name="connsiteY0" fmla="*/ 2428 h 564762"/>
              <a:gd name="connsiteX1" fmla="*/ 547688 w 552524"/>
              <a:gd name="connsiteY1" fmla="*/ 164353 h 564762"/>
              <a:gd name="connsiteX2" fmla="*/ 528638 w 552524"/>
              <a:gd name="connsiteY2" fmla="*/ 316754 h 564762"/>
              <a:gd name="connsiteX3" fmla="*/ 314325 w 552524"/>
              <a:gd name="connsiteY3" fmla="*/ 550116 h 564762"/>
              <a:gd name="connsiteX4" fmla="*/ 0 w 552524"/>
              <a:gd name="connsiteY4" fmla="*/ 354854 h 564762"/>
              <a:gd name="connsiteX5" fmla="*/ 33338 w 552524"/>
              <a:gd name="connsiteY5" fmla="*/ 250078 h 564762"/>
              <a:gd name="connsiteX6" fmla="*/ 285750 w 552524"/>
              <a:gd name="connsiteY6" fmla="*/ 2428 h 564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2524" h="564762">
                <a:moveTo>
                  <a:pt x="285750" y="2428"/>
                </a:moveTo>
                <a:cubicBezTo>
                  <a:pt x="416290" y="-12507"/>
                  <a:pt x="503606" y="41461"/>
                  <a:pt x="547688" y="164353"/>
                </a:cubicBezTo>
                <a:cubicBezTo>
                  <a:pt x="558079" y="217665"/>
                  <a:pt x="551726" y="268462"/>
                  <a:pt x="528638" y="316754"/>
                </a:cubicBezTo>
                <a:cubicBezTo>
                  <a:pt x="457200" y="394544"/>
                  <a:pt x="385763" y="472326"/>
                  <a:pt x="314325" y="550116"/>
                </a:cubicBezTo>
                <a:cubicBezTo>
                  <a:pt x="141199" y="596846"/>
                  <a:pt x="36424" y="531752"/>
                  <a:pt x="0" y="354854"/>
                </a:cubicBezTo>
                <a:cubicBezTo>
                  <a:pt x="3772" y="317525"/>
                  <a:pt x="14888" y="282597"/>
                  <a:pt x="33338" y="250078"/>
                </a:cubicBezTo>
                <a:cubicBezTo>
                  <a:pt x="110414" y="158695"/>
                  <a:pt x="194548" y="76151"/>
                  <a:pt x="285750" y="2428"/>
                </a:cubicBezTo>
                <a:close/>
              </a:path>
            </a:pathLst>
          </a:custGeom>
          <a:solidFill>
            <a:schemeClr val="tx1"/>
          </a:solidFill>
          <a:ln w="92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71F8E4-68B3-A135-6E08-3260939BA34F}"/>
              </a:ext>
            </a:extLst>
          </p:cNvPr>
          <p:cNvSpPr/>
          <p:nvPr/>
        </p:nvSpPr>
        <p:spPr>
          <a:xfrm>
            <a:off x="5045840" y="4956815"/>
            <a:ext cx="546849" cy="568944"/>
          </a:xfrm>
          <a:custGeom>
            <a:avLst/>
            <a:gdLst>
              <a:gd name="connsiteX0" fmla="*/ 292922 w 546849"/>
              <a:gd name="connsiteY0" fmla="*/ 0 h 568944"/>
              <a:gd name="connsiteX1" fmla="*/ 545334 w 546849"/>
              <a:gd name="connsiteY1" fmla="*/ 276226 h 568944"/>
              <a:gd name="connsiteX2" fmla="*/ 516759 w 546849"/>
              <a:gd name="connsiteY2" fmla="*/ 333376 h 568944"/>
              <a:gd name="connsiteX3" fmla="*/ 311972 w 546849"/>
              <a:gd name="connsiteY3" fmla="*/ 547689 h 568944"/>
              <a:gd name="connsiteX4" fmla="*/ 2409 w 546849"/>
              <a:gd name="connsiteY4" fmla="*/ 390526 h 568944"/>
              <a:gd name="connsiteX5" fmla="*/ 40509 w 546849"/>
              <a:gd name="connsiteY5" fmla="*/ 238125 h 568944"/>
              <a:gd name="connsiteX6" fmla="*/ 245297 w 546849"/>
              <a:gd name="connsiteY6" fmla="*/ 23813 h 568944"/>
              <a:gd name="connsiteX7" fmla="*/ 292922 w 546849"/>
              <a:gd name="connsiteY7" fmla="*/ 0 h 568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6849" h="568944">
                <a:moveTo>
                  <a:pt x="292922" y="0"/>
                </a:moveTo>
                <a:cubicBezTo>
                  <a:pt x="475287" y="2962"/>
                  <a:pt x="559422" y="95031"/>
                  <a:pt x="545334" y="276226"/>
                </a:cubicBezTo>
                <a:cubicBezTo>
                  <a:pt x="539991" y="297419"/>
                  <a:pt x="530466" y="316469"/>
                  <a:pt x="516759" y="333376"/>
                </a:cubicBezTo>
                <a:cubicBezTo>
                  <a:pt x="445198" y="402080"/>
                  <a:pt x="376942" y="473517"/>
                  <a:pt x="311972" y="547689"/>
                </a:cubicBezTo>
                <a:cubicBezTo>
                  <a:pt x="154133" y="602915"/>
                  <a:pt x="50939" y="550527"/>
                  <a:pt x="2409" y="390526"/>
                </a:cubicBezTo>
                <a:cubicBezTo>
                  <a:pt x="-5782" y="334404"/>
                  <a:pt x="6915" y="283607"/>
                  <a:pt x="40509" y="238125"/>
                </a:cubicBezTo>
                <a:cubicBezTo>
                  <a:pt x="112242" y="169574"/>
                  <a:pt x="180508" y="98136"/>
                  <a:pt x="245297" y="23813"/>
                </a:cubicBezTo>
                <a:cubicBezTo>
                  <a:pt x="262585" y="16602"/>
                  <a:pt x="278453" y="8668"/>
                  <a:pt x="292922" y="0"/>
                </a:cubicBezTo>
                <a:close/>
              </a:path>
            </a:pathLst>
          </a:custGeom>
          <a:solidFill>
            <a:schemeClr val="tx1"/>
          </a:solidFill>
          <a:ln w="92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C49A313-237C-D3A0-765C-612C1BB313E9}"/>
              </a:ext>
            </a:extLst>
          </p:cNvPr>
          <p:cNvSpPr/>
          <p:nvPr/>
        </p:nvSpPr>
        <p:spPr>
          <a:xfrm>
            <a:off x="5429250" y="5375915"/>
            <a:ext cx="401835" cy="418611"/>
          </a:xfrm>
          <a:custGeom>
            <a:avLst/>
            <a:gdLst>
              <a:gd name="connsiteX0" fmla="*/ 195263 w 401835"/>
              <a:gd name="connsiteY0" fmla="*/ 0 h 418611"/>
              <a:gd name="connsiteX1" fmla="*/ 400050 w 401835"/>
              <a:gd name="connsiteY1" fmla="*/ 247650 h 418611"/>
              <a:gd name="connsiteX2" fmla="*/ 252413 w 401835"/>
              <a:gd name="connsiteY2" fmla="*/ 414338 h 418611"/>
              <a:gd name="connsiteX3" fmla="*/ 0 w 401835"/>
              <a:gd name="connsiteY3" fmla="*/ 209550 h 418611"/>
              <a:gd name="connsiteX4" fmla="*/ 195263 w 401835"/>
              <a:gd name="connsiteY4" fmla="*/ 0 h 418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835" h="418611">
                <a:moveTo>
                  <a:pt x="195263" y="0"/>
                </a:moveTo>
                <a:cubicBezTo>
                  <a:pt x="345777" y="15507"/>
                  <a:pt x="414042" y="98060"/>
                  <a:pt x="400050" y="247650"/>
                </a:cubicBezTo>
                <a:cubicBezTo>
                  <a:pt x="357921" y="308877"/>
                  <a:pt x="308705" y="364437"/>
                  <a:pt x="252413" y="414338"/>
                </a:cubicBezTo>
                <a:cubicBezTo>
                  <a:pt x="92793" y="437113"/>
                  <a:pt x="8649" y="368847"/>
                  <a:pt x="0" y="209550"/>
                </a:cubicBezTo>
                <a:cubicBezTo>
                  <a:pt x="67370" y="141209"/>
                  <a:pt x="132455" y="71352"/>
                  <a:pt x="195263" y="0"/>
                </a:cubicBezTo>
                <a:close/>
              </a:path>
            </a:pathLst>
          </a:custGeom>
          <a:solidFill>
            <a:schemeClr val="tx1"/>
          </a:solidFill>
          <a:ln w="922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D401A00-8867-986F-2971-5CB374BCF165}"/>
              </a:ext>
            </a:extLst>
          </p:cNvPr>
          <p:cNvGrpSpPr/>
          <p:nvPr/>
        </p:nvGrpSpPr>
        <p:grpSpPr>
          <a:xfrm>
            <a:off x="13258800" y="1751409"/>
            <a:ext cx="2985283" cy="3334068"/>
            <a:chOff x="685800" y="2103119"/>
            <a:chExt cx="2985283" cy="3334068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BBAE7C05-F40F-826F-5ED8-A35CC54A4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87841" y="2103119"/>
              <a:ext cx="1981200" cy="1981200"/>
            </a:xfrm>
            <a:prstGeom prst="rect">
              <a:avLst/>
            </a:prstGeom>
          </p:spPr>
        </p:pic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541A275B-10CE-A360-4FDC-D6F761CE79D8}"/>
                </a:ext>
              </a:extLst>
            </p:cNvPr>
            <p:cNvSpPr txBox="1">
              <a:spLocks/>
            </p:cNvSpPr>
            <p:nvPr/>
          </p:nvSpPr>
          <p:spPr>
            <a:xfrm>
              <a:off x="685800" y="4191000"/>
              <a:ext cx="2985283" cy="124618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accent1"/>
                  </a:solidFill>
                  <a:latin typeface="Roboto Condensed Medium" panose="02000000000000000000" pitchFamily="2" charset="0"/>
                  <a:ea typeface="Roboto Condensed Medium" panose="02000000000000000000" pitchFamily="2" charset="0"/>
                  <a:cs typeface="Roboto Condensed Medium" panose="02000000000000000000" pitchFamily="2" charset="0"/>
                </a:defRPr>
              </a:lvl1pPr>
            </a:lstStyle>
            <a:p>
              <a:pPr algn="ctr"/>
              <a:r>
                <a:rPr lang="en-GB"/>
                <a:t>ECONOMIC STABILITY</a:t>
              </a:r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EFFFBEC-BE00-B4D6-5184-03FD307288D3}"/>
              </a:ext>
            </a:extLst>
          </p:cNvPr>
          <p:cNvGrpSpPr/>
          <p:nvPr/>
        </p:nvGrpSpPr>
        <p:grpSpPr>
          <a:xfrm>
            <a:off x="16874324" y="1888569"/>
            <a:ext cx="3092842" cy="3193416"/>
            <a:chOff x="4603358" y="2240279"/>
            <a:chExt cx="3092842" cy="3193416"/>
          </a:xfrm>
        </p:grpSpPr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10DBDD56-A8DC-600C-3613-BBEB14DDA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t="10589" b="12941"/>
            <a:stretch/>
          </p:blipFill>
          <p:spPr>
            <a:xfrm>
              <a:off x="4944062" y="2240279"/>
              <a:ext cx="2411435" cy="1844039"/>
            </a:xfrm>
            <a:prstGeom prst="rect">
              <a:avLst/>
            </a:prstGeom>
          </p:spPr>
        </p:pic>
        <p:sp>
          <p:nvSpPr>
            <p:cNvPr id="26" name="Title 1">
              <a:extLst>
                <a:ext uri="{FF2B5EF4-FFF2-40B4-BE49-F238E27FC236}">
                  <a16:creationId xmlns:a16="http://schemas.microsoft.com/office/drawing/2014/main" id="{BBC77ACD-0BEA-C366-58D3-1C5D174B76FB}"/>
                </a:ext>
              </a:extLst>
            </p:cNvPr>
            <p:cNvSpPr txBox="1">
              <a:spLocks/>
            </p:cNvSpPr>
            <p:nvPr/>
          </p:nvSpPr>
          <p:spPr>
            <a:xfrm>
              <a:off x="4603358" y="4187508"/>
              <a:ext cx="3092842" cy="124618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accent1"/>
                  </a:solidFill>
                  <a:latin typeface="Roboto Condensed Medium" panose="02000000000000000000" pitchFamily="2" charset="0"/>
                  <a:ea typeface="Roboto Condensed Medium" panose="02000000000000000000" pitchFamily="2" charset="0"/>
                  <a:cs typeface="Roboto Condensed Medium" panose="02000000000000000000" pitchFamily="2" charset="0"/>
                </a:defRPr>
              </a:lvl1pPr>
            </a:lstStyle>
            <a:p>
              <a:pPr algn="ctr"/>
              <a:r>
                <a:rPr lang="en-GB"/>
                <a:t>COMMUNITY SECURITY</a:t>
              </a:r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D25C7BE-05E0-689B-37B6-DBA220D74D92}"/>
              </a:ext>
            </a:extLst>
          </p:cNvPr>
          <p:cNvGrpSpPr/>
          <p:nvPr/>
        </p:nvGrpSpPr>
        <p:grpSpPr>
          <a:xfrm>
            <a:off x="20597407" y="1867455"/>
            <a:ext cx="3092842" cy="3239136"/>
            <a:chOff x="8024407" y="2209799"/>
            <a:chExt cx="3092842" cy="3239136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F0486869-BFE6-269F-A7AB-B41A8F8A0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648809" y="2209799"/>
              <a:ext cx="1844039" cy="1844039"/>
            </a:xfrm>
            <a:prstGeom prst="rect">
              <a:avLst/>
            </a:prstGeom>
          </p:spPr>
        </p:pic>
        <p:sp>
          <p:nvSpPr>
            <p:cNvPr id="29" name="Title 1">
              <a:extLst>
                <a:ext uri="{FF2B5EF4-FFF2-40B4-BE49-F238E27FC236}">
                  <a16:creationId xmlns:a16="http://schemas.microsoft.com/office/drawing/2014/main" id="{03E1A71D-5A09-0C7E-FFF2-93E378A5F272}"/>
                </a:ext>
              </a:extLst>
            </p:cNvPr>
            <p:cNvSpPr txBox="1">
              <a:spLocks/>
            </p:cNvSpPr>
            <p:nvPr/>
          </p:nvSpPr>
          <p:spPr>
            <a:xfrm>
              <a:off x="8024407" y="4202748"/>
              <a:ext cx="3092842" cy="1246187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accent1"/>
                  </a:solidFill>
                  <a:latin typeface="Roboto Condensed Medium" panose="02000000000000000000" pitchFamily="2" charset="0"/>
                  <a:ea typeface="Roboto Condensed Medium" panose="02000000000000000000" pitchFamily="2" charset="0"/>
                  <a:cs typeface="Roboto Condensed Medium" panose="02000000000000000000" pitchFamily="2" charset="0"/>
                </a:defRPr>
              </a:lvl1pPr>
            </a:lstStyle>
            <a:p>
              <a:pPr algn="ctr"/>
              <a:r>
                <a:rPr lang="en-GB"/>
                <a:t>CRIME REDUCTION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819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57A3"/>
                                      </p:to>
                                    </p:animClr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57A3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57A3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57A3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57A3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57A3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57A3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F57A3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5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7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APRI POWERPOINTS | My defaults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F57A3"/>
      </a:accent1>
      <a:accent2>
        <a:srgbClr val="FFC14D"/>
      </a:accent2>
      <a:accent3>
        <a:srgbClr val="F1B444"/>
      </a:accent3>
      <a:accent4>
        <a:srgbClr val="156082"/>
      </a:accent4>
      <a:accent5>
        <a:srgbClr val="093667"/>
      </a:accent5>
      <a:accent6>
        <a:srgbClr val="4899E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temporary capri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F57A3"/>
      </a:accent1>
      <a:accent2>
        <a:srgbClr val="F1B444"/>
      </a:accent2>
      <a:accent3>
        <a:srgbClr val="4472C4"/>
      </a:accent3>
      <a:accent4>
        <a:srgbClr val="FEC453"/>
      </a:accent4>
      <a:accent5>
        <a:srgbClr val="093667"/>
      </a:accent5>
      <a:accent6>
        <a:srgbClr val="717171"/>
      </a:accent6>
      <a:hlink>
        <a:srgbClr val="467886"/>
      </a:hlink>
      <a:folHlink>
        <a:srgbClr val="96607D"/>
      </a:folHlink>
    </a:clrScheme>
    <a:fontScheme name="Op 1">
      <a:majorFont>
        <a:latin typeface="Sitka Banner Semibol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Distant Brown">
  <a:themeElements>
    <a:clrScheme name="CAPRI Dark">
      <a:dk1>
        <a:sysClr val="windowText" lastClr="000000"/>
      </a:dk1>
      <a:lt1>
        <a:srgbClr val="FFFFFF"/>
      </a:lt1>
      <a:dk2>
        <a:srgbClr val="D8D8D8"/>
      </a:dk2>
      <a:lt2>
        <a:srgbClr val="3F3F3F"/>
      </a:lt2>
      <a:accent1>
        <a:srgbClr val="FFC14D"/>
      </a:accent1>
      <a:accent2>
        <a:srgbClr val="2FA1FF"/>
      </a:accent2>
      <a:accent3>
        <a:srgbClr val="919191"/>
      </a:accent3>
      <a:accent4>
        <a:srgbClr val="00A359"/>
      </a:accent4>
      <a:accent5>
        <a:srgbClr val="DE00E3"/>
      </a:accent5>
      <a:accent6>
        <a:srgbClr val="9900CC"/>
      </a:accent6>
      <a:hlink>
        <a:srgbClr val="0000FF"/>
      </a:hlink>
      <a:folHlink>
        <a:srgbClr val="800080"/>
      </a:folHlink>
    </a:clrScheme>
    <a:fontScheme name="Kaya">
      <a:majorFont>
        <a:latin typeface="Sitka Banner Semibold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istant Brown" id="{2C7D02F9-EEEA-49F4-9748-BCB9E6336BE2}" vid="{C9710F1B-5678-47FE-AB18-B33B1F1B18CE}"/>
    </a:ext>
  </a:extLst>
</a:theme>
</file>

<file path=ppt/theme/theme4.xml><?xml version="1.0" encoding="utf-8"?>
<a:theme xmlns:a="http://schemas.openxmlformats.org/drawingml/2006/main" name="Vertical">
  <a:themeElements>
    <a:clrScheme name="CAPRI Black">
      <a:dk1>
        <a:sysClr val="windowText" lastClr="000000"/>
      </a:dk1>
      <a:lt1>
        <a:srgbClr val="FFFFFF"/>
      </a:lt1>
      <a:dk2>
        <a:srgbClr val="FFC14D"/>
      </a:dk2>
      <a:lt2>
        <a:srgbClr val="000000"/>
      </a:lt2>
      <a:accent1>
        <a:srgbClr val="FFC14D"/>
      </a:accent1>
      <a:accent2>
        <a:srgbClr val="0087F6"/>
      </a:accent2>
      <a:accent3>
        <a:srgbClr val="919191"/>
      </a:accent3>
      <a:accent4>
        <a:srgbClr val="00A359"/>
      </a:accent4>
      <a:accent5>
        <a:srgbClr val="DE00E3"/>
      </a:accent5>
      <a:accent6>
        <a:srgbClr val="9900CC"/>
      </a:accent6>
      <a:hlink>
        <a:srgbClr val="0000FF"/>
      </a:hlink>
      <a:folHlink>
        <a:srgbClr val="800080"/>
      </a:folHlink>
    </a:clrScheme>
    <a:fontScheme name="Roboto Condensed">
      <a:majorFont>
        <a:latin typeface="Roboto Condensed Medium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ney in the bg">
  <a:themeElements>
    <a:clrScheme name="Custom 5">
      <a:dk1>
        <a:sysClr val="windowText" lastClr="000000"/>
      </a:dk1>
      <a:lt1>
        <a:sysClr val="window" lastClr="FFFFFF"/>
      </a:lt1>
      <a:dk2>
        <a:srgbClr val="F9A200"/>
      </a:dk2>
      <a:lt2>
        <a:srgbClr val="E8E8E8"/>
      </a:lt2>
      <a:accent1>
        <a:srgbClr val="1472DA"/>
      </a:accent1>
      <a:accent2>
        <a:srgbClr val="FFC14D"/>
      </a:accent2>
      <a:accent3>
        <a:srgbClr val="F1B444"/>
      </a:accent3>
      <a:accent4>
        <a:srgbClr val="156082"/>
      </a:accent4>
      <a:accent5>
        <a:srgbClr val="093667"/>
      </a:accent5>
      <a:accent6>
        <a:srgbClr val="4899EE"/>
      </a:accent6>
      <a:hlink>
        <a:srgbClr val="467886"/>
      </a:hlink>
      <a:folHlink>
        <a:srgbClr val="96607D"/>
      </a:folHlink>
    </a:clrScheme>
    <a:fontScheme name="Roboto Condensed">
      <a:majorFont>
        <a:latin typeface="Roboto Condensed Medium"/>
        <a:ea typeface=""/>
        <a:cs typeface=""/>
      </a:majorFont>
      <a:minorFont>
        <a:latin typeface="Roboto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97E007575D614390FCA3407475BFFB" ma:contentTypeVersion="19" ma:contentTypeDescription="Create a new document." ma:contentTypeScope="" ma:versionID="3b8dc7d05154ba0f71c26113f8e1686e">
  <xsd:schema xmlns:xsd="http://www.w3.org/2001/XMLSchema" xmlns:xs="http://www.w3.org/2001/XMLSchema" xmlns:p="http://schemas.microsoft.com/office/2006/metadata/properties" xmlns:ns2="490119b5-29da-4ba2-8d81-3dd37f6c9147" xmlns:ns3="df4dd064-10d8-464b-ae49-d28a6b6cc0ae" targetNamespace="http://schemas.microsoft.com/office/2006/metadata/properties" ma:root="true" ma:fieldsID="426ccf6199ecf03a082cde0174b708b1" ns2:_="" ns3:_="">
    <xsd:import namespace="490119b5-29da-4ba2-8d81-3dd37f6c9147"/>
    <xsd:import namespace="df4dd064-10d8-464b-ae49-d28a6b6cc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_Flow_SignoffStatu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0119b5-29da-4ba2-8d81-3dd37f6c9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0f450d3-b173-4148-955d-5829164315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dd064-10d8-464b-ae49-d28a6b6cc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e06ea0c-def5-48c7-bf60-530e5a5c74f8}" ma:internalName="TaxCatchAll" ma:showField="CatchAllData" ma:web="df4dd064-10d8-464b-ae49-d28a6b6cc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f4dd064-10d8-464b-ae49-d28a6b6cc0ae" xsi:nil="true"/>
    <_Flow_SignoffStatus xmlns="490119b5-29da-4ba2-8d81-3dd37f6c9147" xsi:nil="true"/>
    <lcf76f155ced4ddcb4097134ff3c332f xmlns="490119b5-29da-4ba2-8d81-3dd37f6c914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B6F522-DDE6-4F66-809A-D8F5DEA00625}">
  <ds:schemaRefs>
    <ds:schemaRef ds:uri="490119b5-29da-4ba2-8d81-3dd37f6c9147"/>
    <ds:schemaRef ds:uri="df4dd064-10d8-464b-ae49-d28a6b6cc0a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C1336ED-1E3C-4662-B7DF-A9CC2A975A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025B86-FF72-4AFD-9ED1-2F230A915D90}">
  <ds:schemaRefs>
    <ds:schemaRef ds:uri="df4dd064-10d8-464b-ae49-d28a6b6cc0a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490119b5-29da-4ba2-8d81-3dd37f6c9147"/>
    <ds:schemaRef ds:uri="http://www.w3.org/XML/1998/namespace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Macintosh PowerPoint</Application>
  <PresentationFormat>Widescreen</PresentationFormat>
  <Paragraphs>31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Aptos</vt:lpstr>
      <vt:lpstr>Arial</vt:lpstr>
      <vt:lpstr>Courier New</vt:lpstr>
      <vt:lpstr>Gill Sans MT</vt:lpstr>
      <vt:lpstr>Roboto Condensed</vt:lpstr>
      <vt:lpstr>Roboto Condensed Medium</vt:lpstr>
      <vt:lpstr>Sitka Banner Semibold</vt:lpstr>
      <vt:lpstr>Source Sans Pro</vt:lpstr>
      <vt:lpstr>Wingdings</vt:lpstr>
      <vt:lpstr>Wingdings 2</vt:lpstr>
      <vt:lpstr>Custom Design</vt:lpstr>
      <vt:lpstr>1_Office Theme</vt:lpstr>
      <vt:lpstr>Distant Brown</vt:lpstr>
      <vt:lpstr>Vertical</vt:lpstr>
      <vt:lpstr>money in the bg</vt:lpstr>
      <vt:lpstr>PowerPoint Presentation</vt:lpstr>
      <vt:lpstr>PowerPoint Presentation</vt:lpstr>
      <vt:lpstr>Our Mission</vt:lpstr>
      <vt:lpstr>PowerPoint Presentation</vt:lpstr>
      <vt:lpstr>PowerPoint Presentation</vt:lpstr>
      <vt:lpstr>PowerPoint Presentation</vt:lpstr>
      <vt:lpstr>PowerPoint Presentation</vt:lpstr>
      <vt:lpstr>Recent Success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Howell,Abegale</dc:creator>
  <cp:lastModifiedBy>manager</cp:lastModifiedBy>
  <cp:revision>1</cp:revision>
  <dcterms:created xsi:type="dcterms:W3CDTF">2024-10-17T15:49:02Z</dcterms:created>
  <dcterms:modified xsi:type="dcterms:W3CDTF">2025-01-31T00:14:53Z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0x0101008D97E007575D614390FCA3407475BFFB</vt:lpwstr>
  </property>
  <property fmtid="{D5CDD505-2E9C-101B-9397-08002B2CF9AE}" pid="3" name="MediaServiceImageTags">
    <vt:lpwstr/>
  </property>
</Properties>
</file>