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7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 varScale="1">
        <p:scale>
          <a:sx n="121" d="100"/>
          <a:sy n="121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93BD6-5175-95D8-6F4F-98304889C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D8187-02EA-C1D3-C9EA-FA2833C284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37AB2-2BA9-08D0-2028-02C29998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31C6-792C-6741-AC00-6A16AA8569B3}" type="datetimeFigureOut">
              <a:rPr lang="en-US" smtClean="0"/>
              <a:t>2/1/25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237FF-2A0F-99F2-3730-79157D9AC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69CA3-25DB-E271-BAA0-D1461E1E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F041-E685-BB43-B873-F05F96414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2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437AE-BA91-F96D-EC0A-2EAD52CD3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8B51A5-85E9-0195-BE03-0659962D52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9EB2E-5CB5-EFDB-031D-BFF8DD069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31C6-792C-6741-AC00-6A16AA8569B3}" type="datetimeFigureOut">
              <a:rPr lang="en-US" smtClean="0"/>
              <a:t>2/1/25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7BDCD-C8C4-5082-F991-CE0BE3587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C9963-6D20-1C48-A67E-1D3CA76D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F041-E685-BB43-B873-F05F96414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261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340206-CA71-FCEE-691A-77A34077F8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C7E3B0-203A-37EA-9A59-91B1CF3A8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89DB3-1155-71CE-3908-0472E64B2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31C6-792C-6741-AC00-6A16AA8569B3}" type="datetimeFigureOut">
              <a:rPr lang="en-US" smtClean="0"/>
              <a:t>2/1/25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7826C-2220-0F85-201E-9BAEED4C3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BE633-C77B-1ACE-7FDF-1275B8230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F041-E685-BB43-B873-F05F96414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21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5A6C2-4362-6E14-7986-6DDBBD2CA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501BE-0A97-9350-BB67-3B5425B4B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C0350-4BD1-B487-C28D-C6F26C57D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31C6-792C-6741-AC00-6A16AA8569B3}" type="datetimeFigureOut">
              <a:rPr lang="en-US" smtClean="0"/>
              <a:t>2/1/25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23E9E-D886-758A-8B4B-1FD9B6F42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60A8-442A-A8B3-BE31-98C9DA285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F041-E685-BB43-B873-F05F96414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8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C0284-1562-DC29-4F12-B870956FD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97DE6-0157-6BD2-8630-85A94E36C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1BE71-905D-6D7F-40AA-8EF1875D2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31C6-792C-6741-AC00-6A16AA8569B3}" type="datetimeFigureOut">
              <a:rPr lang="en-US" smtClean="0"/>
              <a:t>2/1/25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5EAF0-C388-E722-6369-E72078424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C1E6B-3CE6-4D46-7026-11A181C7F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F041-E685-BB43-B873-F05F96414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88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55DB8-CA92-5962-6126-3B5B6F72A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59B7-F9C3-B0B7-2946-EDDA7A4A0C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441FAF-50E3-DA6A-D82C-5DDC35B18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916DDD-E463-3F25-09E7-405B9A3D2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31C6-792C-6741-AC00-6A16AA8569B3}" type="datetimeFigureOut">
              <a:rPr lang="en-US" smtClean="0"/>
              <a:t>2/1/25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4E45F-71C6-2CAD-A43A-7B3FBFCBE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00B811-1952-B2D5-5515-29BE8BB09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F041-E685-BB43-B873-F05F96414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0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7E19-2F78-A415-B7FF-2A54AFE53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11162F-3F44-1765-72CA-06744686B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218FD5-71CA-D8C8-2783-302A3A815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B0B783-81AA-821A-466F-541005C4B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C95940-5E2C-3BA1-9B6E-56467F3D19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DEDE19-CEC3-C78C-2684-6BE2AD6FC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31C6-792C-6741-AC00-6A16AA8569B3}" type="datetimeFigureOut">
              <a:rPr lang="en-US" smtClean="0"/>
              <a:t>2/1/25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0B21B7-E4E7-29EC-8D45-CA3003FA7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1F8074-CC09-E771-E99E-A74BE6747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F041-E685-BB43-B873-F05F96414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3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A3179-E1DE-CBF0-9E48-99CCE6A47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67A6BD-A693-1F80-0BCD-42546F24F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31C6-792C-6741-AC00-6A16AA8569B3}" type="datetimeFigureOut">
              <a:rPr lang="en-US" smtClean="0"/>
              <a:t>2/1/25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6A0EA0-F74A-17C4-8061-4E57B9E89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B687D0-55FE-9820-D96D-B21438B05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F041-E685-BB43-B873-F05F96414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7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63546D-1A42-C835-B61A-0CE306153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31C6-792C-6741-AC00-6A16AA8569B3}" type="datetimeFigureOut">
              <a:rPr lang="en-US" smtClean="0"/>
              <a:t>2/1/25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3213BA-75CC-3B84-F520-E54A1653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8457C-2BFF-C132-135C-58D9CCA03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F041-E685-BB43-B873-F05F96414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9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E1027-5AED-DD74-73E4-ED12EFC1C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86A2D-3904-0659-0A42-65F525CED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41BFCD-621F-3653-103D-534C659F0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ACC5FF-FD7C-9E34-B217-5F766D148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31C6-792C-6741-AC00-6A16AA8569B3}" type="datetimeFigureOut">
              <a:rPr lang="en-US" smtClean="0"/>
              <a:t>2/1/25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724AD-B40D-A0F6-3465-CBAB5286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C3F0B0-C0F8-C18E-921C-EFE41913E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F041-E685-BB43-B873-F05F96414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0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C0186-44AB-78DB-558A-D3EAE64DA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66250-7F85-B4F6-789E-EC280934ED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EA756E-96B1-7833-4E4E-2F5669087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F5FF9-2AE2-4D1C-405A-D0277093C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31C6-792C-6741-AC00-6A16AA8569B3}" type="datetimeFigureOut">
              <a:rPr lang="en-US" smtClean="0"/>
              <a:t>2/1/25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54E392-43CF-E91B-C945-E9EA3EADC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ECF333-3121-7074-A01A-56D7DE0D6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7F041-E685-BB43-B873-F05F96414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83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113BA-C8EF-A8C3-B852-8629EEF56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CEA23-1E20-8E59-45A7-A0605F96B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62A1D-7BB0-3EFF-BE8B-364A0190FD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C31C6-792C-6741-AC00-6A16AA8569B3}" type="datetimeFigureOut">
              <a:rPr lang="en-US" smtClean="0"/>
              <a:t>2/1/25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8366C-5A2B-35A0-984C-C807891272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1E02E-2EC5-359C-D837-9CA6A086B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7F041-E685-BB43-B873-F05F96414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4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AC463-EB75-6B48-B80B-CAB9F8967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504" y="129129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b="1" u="sng" dirty="0"/>
              <a:t>About me </a:t>
            </a:r>
          </a:p>
          <a:p>
            <a:pPr marL="0" indent="0">
              <a:buNone/>
            </a:pPr>
            <a:endParaRPr lang="en-US" sz="33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600" dirty="0"/>
              <a:t>Dinesh Thapa, Fellow, NPI, </a:t>
            </a:r>
          </a:p>
          <a:p>
            <a:pPr marL="0" indent="0">
              <a:buNone/>
            </a:pPr>
            <a:r>
              <a:rPr lang="en-US" sz="2600" dirty="0"/>
              <a:t>Based in France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b="1" dirty="0"/>
              <a:t>Roles and Responsibilities : </a:t>
            </a:r>
          </a:p>
          <a:p>
            <a:r>
              <a:rPr lang="en-US" sz="2600" dirty="0"/>
              <a:t>Young Research Award competition</a:t>
            </a:r>
          </a:p>
          <a:p>
            <a:r>
              <a:rPr lang="en-US" sz="2600" dirty="0"/>
              <a:t>Strategic Partnerships </a:t>
            </a:r>
          </a:p>
          <a:p>
            <a:r>
              <a:rPr lang="en-US" sz="2600" dirty="0"/>
              <a:t>Contribution on knowledge products </a:t>
            </a:r>
          </a:p>
          <a:p>
            <a:r>
              <a:rPr lang="en-US" sz="2600" dirty="0"/>
              <a:t>In charge of Youth program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999497C-517A-C094-8659-81152F131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650"/>
            <a:ext cx="1883978" cy="1101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380709D-B20A-EE49-8D5C-48346D87B1D1}"/>
              </a:ext>
            </a:extLst>
          </p:cNvPr>
          <p:cNvSpPr txBox="1"/>
          <p:nvPr/>
        </p:nvSpPr>
        <p:spPr>
          <a:xfrm>
            <a:off x="2039007" y="284490"/>
            <a:ext cx="7514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                      </a:t>
            </a:r>
            <a:endParaRPr lang="en-US" sz="28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093436A-0853-9B0C-9FBE-454DEE5A0C63}"/>
              </a:ext>
            </a:extLst>
          </p:cNvPr>
          <p:cNvSpPr txBox="1">
            <a:spLocks/>
          </p:cNvSpPr>
          <p:nvPr/>
        </p:nvSpPr>
        <p:spPr>
          <a:xfrm>
            <a:off x="1883978" y="189795"/>
            <a:ext cx="8923282" cy="110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        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Nepal Policy Institute </a:t>
            </a:r>
          </a:p>
        </p:txBody>
      </p:sp>
    </p:spTree>
    <p:extLst>
      <p:ext uri="{BB962C8B-B14F-4D97-AF65-F5344CB8AC3E}">
        <p14:creationId xmlns:p14="http://schemas.microsoft.com/office/powerpoint/2010/main" val="393923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0F3B1-1AC9-C7F5-61AB-F2688DE84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3978" y="284389"/>
            <a:ext cx="8923282" cy="1101500"/>
          </a:xfrm>
        </p:spPr>
        <p:txBody>
          <a:bodyPr/>
          <a:lstStyle/>
          <a:p>
            <a:r>
              <a:rPr lang="en-US" b="1" dirty="0"/>
              <a:t>        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Nepal Policy Institute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64D7A2-4839-434D-D6DD-CA4D09AE38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883978" cy="110150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FB6710A-AF01-3469-F594-B0FDA42141E0}"/>
              </a:ext>
            </a:extLst>
          </p:cNvPr>
          <p:cNvSpPr txBox="1"/>
          <p:nvPr/>
        </p:nvSpPr>
        <p:spPr>
          <a:xfrm>
            <a:off x="1198178" y="1258577"/>
            <a:ext cx="9609081" cy="91409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2400" b="1" dirty="0"/>
              <a:t>Who we are: 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Nepal Policy Institute (NPI) is an independent, non-profit think tank registered in Nepal and the Netherlands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Operates as a diaspora-powered hub focused on public policy, sustainable development, and economic development of Nepal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NPI connects </a:t>
            </a:r>
            <a:r>
              <a:rPr lang="en-US" sz="2400" b="1" dirty="0"/>
              <a:t>1,500+ Nepali scholars, researchers, and practitioners</a:t>
            </a:r>
            <a:r>
              <a:rPr lang="en-US" sz="2400" dirty="0"/>
              <a:t> from </a:t>
            </a:r>
            <a:r>
              <a:rPr lang="en-US" sz="2400" b="1" dirty="0"/>
              <a:t>51 countries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Trusted policy advisor to the </a:t>
            </a:r>
            <a:r>
              <a:rPr lang="en-US" sz="2400" b="1" dirty="0"/>
              <a:t>Government of Nepal and private sector</a:t>
            </a:r>
            <a:r>
              <a:rPr lang="en-US" sz="2400" dirty="0"/>
              <a:t>, contributing to policy dialogues, research, and analytical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913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0F3B1-1AC9-C7F5-61AB-F2688DE84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3978" y="284389"/>
            <a:ext cx="8923282" cy="1101500"/>
          </a:xfrm>
        </p:spPr>
        <p:txBody>
          <a:bodyPr/>
          <a:lstStyle/>
          <a:p>
            <a:r>
              <a:rPr lang="en-US" b="1" dirty="0"/>
              <a:t>        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Nepal Policy Institute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64D7A2-4839-434D-D6DD-CA4D09AE38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883978" cy="110150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FB6710A-AF01-3469-F594-B0FDA42141E0}"/>
              </a:ext>
            </a:extLst>
          </p:cNvPr>
          <p:cNvSpPr txBox="1"/>
          <p:nvPr/>
        </p:nvSpPr>
        <p:spPr>
          <a:xfrm>
            <a:off x="869730" y="998483"/>
            <a:ext cx="11091042" cy="9602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2400" b="1" dirty="0"/>
              <a:t>Activities:</a:t>
            </a:r>
          </a:p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Flagship leadership program launched in partnership with Kathmandu University School of Management (KUSOM),Policy lab  in 2024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Trains government officials in policy design, implementation, and evaluation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Young Research Award competition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Leads evidence-based advocacy for equal voting rights for overseas Nepali migrant workers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Engages in high-level political dialogues to ensure migrant worker representation in Nepal’s democratic processes</a:t>
            </a:r>
          </a:p>
          <a:p>
            <a:r>
              <a:rPr lang="en-US" sz="1800" b="1" dirty="0"/>
              <a:t>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093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0F3B1-1AC9-C7F5-61AB-F2688DE84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3978" y="284389"/>
            <a:ext cx="8923282" cy="1101500"/>
          </a:xfrm>
        </p:spPr>
        <p:txBody>
          <a:bodyPr/>
          <a:lstStyle/>
          <a:p>
            <a:r>
              <a:rPr lang="en-US" b="1" dirty="0"/>
              <a:t>        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Nepal Policy Institute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64D7A2-4839-434D-D6DD-CA4D09AE38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883978" cy="110150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FB6710A-AF01-3469-F594-B0FDA42141E0}"/>
              </a:ext>
            </a:extLst>
          </p:cNvPr>
          <p:cNvSpPr txBox="1"/>
          <p:nvPr/>
        </p:nvSpPr>
        <p:spPr>
          <a:xfrm>
            <a:off x="851336" y="1258576"/>
            <a:ext cx="9955924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2400" b="1" u="sng" dirty="0"/>
              <a:t>Challenges?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Funding</a:t>
            </a:r>
            <a:br>
              <a:rPr lang="en-US" sz="2400" dirty="0"/>
            </a:br>
            <a:r>
              <a:rPr lang="en-US" sz="2400" dirty="0"/>
              <a:t>Legitimacy  </a:t>
            </a:r>
            <a:br>
              <a:rPr lang="en-US" sz="2400" dirty="0"/>
            </a:br>
            <a:r>
              <a:rPr lang="en-US" sz="2400" dirty="0"/>
              <a:t>Capacity Building 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Potential Collaborations ? Lets Keep in touch!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059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2957</TotalTime>
  <Words>209</Words>
  <Application>Microsoft Macintosh PowerPoint</Application>
  <PresentationFormat>Widescreen</PresentationFormat>
  <Paragraphs>76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            Nepal Policy Institute </vt:lpstr>
      <vt:lpstr>            Nepal Policy Institute </vt:lpstr>
      <vt:lpstr>            Nepal Policy Institute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Dinesh Thapa</dc:creator>
  <cp:lastModifiedBy>Dinesh Thapa</cp:lastModifiedBy>
  <cp:revision>2</cp:revision>
  <dcterms:created xsi:type="dcterms:W3CDTF">2025-02-01T19:55:46Z</dcterms:created>
  <dcterms:modified xsi:type="dcterms:W3CDTF">2025-02-03T21:12:55Z</dcterms:modified>
</cp:coreProperties>
</file>