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3" r:id="rId3"/>
    <p:sldId id="268" r:id="rId4"/>
    <p:sldId id="287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90F13-BEED-4C1C-A124-64BF144104A3}" v="1" dt="2025-01-31T18:02:54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/>
    <p:restoredTop sz="96327"/>
  </p:normalViewPr>
  <p:slideViewPr>
    <p:cSldViewPr snapToGrid="0">
      <p:cViewPr>
        <p:scale>
          <a:sx n="76" d="100"/>
          <a:sy n="76" d="100"/>
        </p:scale>
        <p:origin x="220" y="-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No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90366"/>
            <a:ext cx="9144000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and can fit up to two lines (shorter is better) </a:t>
            </a:r>
          </a:p>
        </p:txBody>
      </p:sp>
      <p:pic>
        <p:nvPicPr>
          <p:cNvPr id="8" name="Picture 7" descr="A logo with a circle and white text&#10;&#10;Description automatically generated">
            <a:extLst>
              <a:ext uri="{FF2B5EF4-FFF2-40B4-BE49-F238E27FC236}">
                <a16:creationId xmlns:a16="http://schemas.microsoft.com/office/drawing/2014/main" id="{1791A17F-FAF6-B9EB-1CE4-776B10C08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4" y="442385"/>
            <a:ext cx="2157526" cy="12479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36C62-4901-FEBC-244E-17913A1CB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243389"/>
            <a:ext cx="9144000" cy="9242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70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8902" y="1466671"/>
            <a:ext cx="4909193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Short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440" y="2271367"/>
            <a:ext cx="4909194" cy="842223"/>
          </a:xfrm>
        </p:spPr>
        <p:txBody>
          <a:bodyPr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</a:t>
            </a:r>
          </a:p>
          <a:p>
            <a:pPr lvl="0"/>
            <a:r>
              <a:rPr lang="en-GB" dirty="0"/>
              <a:t>Bulleted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E14DF-F00B-22BB-BB23-C83FEA94DED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0"/>
            <a:ext cx="6146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447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444049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big numbers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9" y="5079602"/>
            <a:ext cx="2743200" cy="1060768"/>
          </a:xfrm>
        </p:spPr>
        <p:txBody>
          <a:bodyPr>
            <a:normAutofit/>
          </a:bodyPr>
          <a:lstStyle>
            <a:lvl1pPr marL="0" indent="0" algn="ctr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97B82A-83DC-11E4-5F24-B5153365B483}"/>
              </a:ext>
            </a:extLst>
          </p:cNvPr>
          <p:cNvSpPr/>
          <p:nvPr userDrawn="1"/>
        </p:nvSpPr>
        <p:spPr>
          <a:xfrm>
            <a:off x="588319" y="2152891"/>
            <a:ext cx="2766349" cy="2766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31B545-E6C9-E850-2D26-3BDD8EDAA093}"/>
              </a:ext>
            </a:extLst>
          </p:cNvPr>
          <p:cNvSpPr/>
          <p:nvPr userDrawn="1"/>
        </p:nvSpPr>
        <p:spPr>
          <a:xfrm>
            <a:off x="4558435" y="2152891"/>
            <a:ext cx="2766349" cy="2766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432ECD-3B1F-A52C-4665-70793E96B7B8}"/>
              </a:ext>
            </a:extLst>
          </p:cNvPr>
          <p:cNvSpPr/>
          <p:nvPr userDrawn="1"/>
        </p:nvSpPr>
        <p:spPr>
          <a:xfrm>
            <a:off x="8528552" y="2152891"/>
            <a:ext cx="2766349" cy="2766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0684D92-47C0-41EB-F68F-BE5E95CEF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7884" y="5079602"/>
            <a:ext cx="2743200" cy="1060768"/>
          </a:xfrm>
        </p:spPr>
        <p:txBody>
          <a:bodyPr>
            <a:normAutofit/>
          </a:bodyPr>
          <a:lstStyle>
            <a:lvl1pPr marL="0" indent="0" algn="ctr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265F25C-2423-146A-ADE1-01D2BD2077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13747" y="5079602"/>
            <a:ext cx="2743200" cy="1060768"/>
          </a:xfrm>
        </p:spPr>
        <p:txBody>
          <a:bodyPr>
            <a:normAutofit/>
          </a:bodyPr>
          <a:lstStyle>
            <a:lvl1pPr marL="0" indent="0" algn="ctr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5B9DA3-3AA6-AE75-3E15-67B3494F0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319" y="3100875"/>
            <a:ext cx="2743200" cy="903558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46FE8A-BA08-0EBA-E415-95E919F5D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8436" y="3100875"/>
            <a:ext cx="2743200" cy="903558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8449BB-85A7-7473-5081-AF100049E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127" y="3100875"/>
            <a:ext cx="2743200" cy="903558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30BE22-34E3-6CB0-09E2-FC84AA29D0BA}"/>
              </a:ext>
            </a:extLst>
          </p:cNvPr>
          <p:cNvCxnSpPr/>
          <p:nvPr userDrawn="1"/>
        </p:nvCxnSpPr>
        <p:spPr>
          <a:xfrm>
            <a:off x="3912243" y="2259957"/>
            <a:ext cx="0" cy="3894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6BDFE4-5C18-B213-6D20-F4AFD876E1C0}"/>
              </a:ext>
            </a:extLst>
          </p:cNvPr>
          <p:cNvCxnSpPr/>
          <p:nvPr userDrawn="1"/>
        </p:nvCxnSpPr>
        <p:spPr>
          <a:xfrm>
            <a:off x="7986532" y="2259957"/>
            <a:ext cx="0" cy="3894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3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2" y="1197686"/>
            <a:ext cx="4839746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0" y="1945838"/>
            <a:ext cx="6506501" cy="93625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8938FCB-CE5E-0D41-9C7C-0D6BCC45CE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34050" y="0"/>
            <a:ext cx="465795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A7FA74-7C97-B9EA-9E45-03D95A7C7B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8963" y="3125788"/>
            <a:ext cx="1033008" cy="1112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90FFAD-E3A4-4EDF-1C6B-AC83ED24B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5659" y="3125788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B28FAE4-77A6-6B21-CEEE-A46D2434D2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5659" y="3765640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0DDF67C-1821-6B10-DD00-D926073D68F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534050" y="3567906"/>
            <a:ext cx="2469921" cy="3290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4B06D150-3514-C988-A278-E6BC75B9EB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061506" y="3125788"/>
            <a:ext cx="1033008" cy="1112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97B1726A-4663-2D13-86B6-35F1ABFD17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78202" y="3125788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5882B85-DDB2-2522-4B3F-6AC7970320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78202" y="3765640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DF44EBAE-BB8A-7A9B-8702-63FAA058027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88963" y="4725988"/>
            <a:ext cx="1033008" cy="1112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977987A-C91D-D5E3-3A56-C70321D1B0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05659" y="4725988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E91753BD-29F5-0C34-A2DD-367E0CC6BE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5659" y="5365840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6A44590C-D2BF-537E-626E-31A166824ED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061506" y="4725988"/>
            <a:ext cx="1033008" cy="1112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ABBE0834-2377-02E8-7475-1C620E7743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78202" y="4725988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6A9CEB5-574D-D29C-186A-4C5E2B9EF4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78202" y="5365840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95B2A862-772E-6843-DD16-72861D40D8F6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0135736" y="3567906"/>
            <a:ext cx="2056264" cy="3290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027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2" y="1197686"/>
            <a:ext cx="4839746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0" y="1945837"/>
            <a:ext cx="10852106" cy="849291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A7FA74-7C97-B9EA-9E45-03D95A7C7B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8963" y="2926507"/>
            <a:ext cx="1871208" cy="2015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90FFAD-E3A4-4EDF-1C6B-AC83ED24B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780" y="5004004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B28FAE4-77A6-6B21-CEEE-A46D2434D2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8780" y="5643856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21518DF-1CCB-BD45-0F61-89B3848005F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80505" y="2926507"/>
            <a:ext cx="1871208" cy="2015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AA7A995-6835-8421-E804-608F96141A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0322" y="5004004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282338E-471F-FE47-F1C1-53A4651B63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0322" y="5643856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A7F6C8F5-4085-4ED8-52AE-7FFCA1FF86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39391" y="2926507"/>
            <a:ext cx="1871208" cy="2015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3F89AD5-9C9B-FE16-4A99-AB2A1E2EB4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208" y="5004004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6FAF256-9D65-43B8-465A-906748C493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39208" y="5643856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55D3600-42BC-E120-CAB1-D69C80A73A7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34991" y="2926507"/>
            <a:ext cx="1871208" cy="2015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1A55690-74C0-1857-7B45-D03CF07F04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4808" y="5004004"/>
            <a:ext cx="2142842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ECA75B6-E00C-8EF1-4434-7F403AA45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34808" y="5643856"/>
            <a:ext cx="2142842" cy="4729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193063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ou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536647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boxout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8938FCB-CE5E-0D41-9C7C-0D6BCC45CE5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534399" y="0"/>
            <a:ext cx="3657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ECFCD3-C0BD-76E0-F76F-ECAB011BA8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182" y="2098054"/>
            <a:ext cx="3657600" cy="1903413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SHORT TITLE FOR BOX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99D3CEA-CDA5-49A9-A823-2499B3CD3F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273" y="2576244"/>
            <a:ext cx="3271922" cy="1060768"/>
          </a:xfrm>
        </p:spPr>
        <p:txBody>
          <a:bodyPr>
            <a:no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C47F3EF-9D8D-4791-B283-CA3A1F8AB7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1899" y="2098054"/>
            <a:ext cx="3657600" cy="1903413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SHORT TITLE FOR BOX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A1B3C25-DD55-271E-4661-B957E621CE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1990" y="2576244"/>
            <a:ext cx="3271922" cy="1060768"/>
          </a:xfrm>
        </p:spPr>
        <p:txBody>
          <a:bodyPr>
            <a:no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B6251320-6D50-C1CD-CCDA-291E70B489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182" y="4172181"/>
            <a:ext cx="3657600" cy="1903413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SHORT TITLE FOR BOX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7523D1A-BDF8-6E7A-025B-8A9334D876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8273" y="4650371"/>
            <a:ext cx="3271922" cy="1060768"/>
          </a:xfrm>
        </p:spPr>
        <p:txBody>
          <a:bodyPr>
            <a:no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E4A8858D-550C-AED9-9659-119B8D9D65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61899" y="4172181"/>
            <a:ext cx="3657600" cy="1903413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SHORT TITLE FOR BOX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3AF655F5-E21E-2FA2-9329-57311A3C4E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1990" y="4650371"/>
            <a:ext cx="3271922" cy="1060768"/>
          </a:xfrm>
        </p:spPr>
        <p:txBody>
          <a:bodyPr>
            <a:no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4074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536647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273" y="4775766"/>
            <a:ext cx="1887052" cy="131251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165B306-0449-65BB-FF55-46AF4C50B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273" y="4295863"/>
            <a:ext cx="1887052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Value 1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1FAEC93-D7ED-5A97-159E-5D5D4E0134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1675" y="4775766"/>
            <a:ext cx="1887052" cy="131251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02FC834-3354-247C-B667-D99211CD8D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1675" y="4295863"/>
            <a:ext cx="1887052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Value 1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AE8A468-37ED-8FAC-EE6C-01820C5B64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5077" y="4775766"/>
            <a:ext cx="1887052" cy="131251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2C8A115-F2AB-B55A-78E4-FB23BC7FB7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5077" y="4295863"/>
            <a:ext cx="1887052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Value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C2D020-D08A-ADE5-DC55-38AD58F012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8479" y="4775766"/>
            <a:ext cx="1887052" cy="131251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633176F-0F92-AEC3-B5E4-7072866253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78479" y="4295863"/>
            <a:ext cx="1887052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Value 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D1B09A-0A54-F8C4-CF90-E122E71D33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71881" y="4775766"/>
            <a:ext cx="1887052" cy="1312518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01949AD-A925-5A3C-A3F1-C67037192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71881" y="4295863"/>
            <a:ext cx="1887052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Value 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A5CEE0-AE1F-BEF2-8717-C19FB2378BAC}"/>
              </a:ext>
            </a:extLst>
          </p:cNvPr>
          <p:cNvCxnSpPr>
            <a:cxnSpLocks/>
          </p:cNvCxnSpPr>
          <p:nvPr userDrawn="1"/>
        </p:nvCxnSpPr>
        <p:spPr>
          <a:xfrm>
            <a:off x="2835797" y="2348422"/>
            <a:ext cx="0" cy="37398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DFED5B-BC33-210F-1504-FA1047859743}"/>
              </a:ext>
            </a:extLst>
          </p:cNvPr>
          <p:cNvCxnSpPr>
            <a:cxnSpLocks/>
          </p:cNvCxnSpPr>
          <p:nvPr userDrawn="1"/>
        </p:nvCxnSpPr>
        <p:spPr>
          <a:xfrm>
            <a:off x="5023412" y="2348422"/>
            <a:ext cx="0" cy="37398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4A20CF-547A-4F80-E6C1-150698E9C142}"/>
              </a:ext>
            </a:extLst>
          </p:cNvPr>
          <p:cNvCxnSpPr>
            <a:cxnSpLocks/>
          </p:cNvCxnSpPr>
          <p:nvPr userDrawn="1"/>
        </p:nvCxnSpPr>
        <p:spPr>
          <a:xfrm>
            <a:off x="7222602" y="2348422"/>
            <a:ext cx="0" cy="37398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E401BC-C541-C0A6-C3AA-8E633F1612A0}"/>
              </a:ext>
            </a:extLst>
          </p:cNvPr>
          <p:cNvCxnSpPr>
            <a:cxnSpLocks/>
          </p:cNvCxnSpPr>
          <p:nvPr userDrawn="1"/>
        </p:nvCxnSpPr>
        <p:spPr>
          <a:xfrm>
            <a:off x="9421792" y="2348422"/>
            <a:ext cx="0" cy="37398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83B44169-3374-F16B-B5FC-7316EFBED6B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98513" y="2347913"/>
            <a:ext cx="1887537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Content Placeholder 36">
            <a:extLst>
              <a:ext uri="{FF2B5EF4-FFF2-40B4-BE49-F238E27FC236}">
                <a16:creationId xmlns:a16="http://schemas.microsoft.com/office/drawing/2014/main" id="{85241052-7A30-B480-FFBB-8153D643589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986128" y="2347913"/>
            <a:ext cx="1887537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Content Placeholder 36">
            <a:extLst>
              <a:ext uri="{FF2B5EF4-FFF2-40B4-BE49-F238E27FC236}">
                <a16:creationId xmlns:a16="http://schemas.microsoft.com/office/drawing/2014/main" id="{3CB8177A-1A0F-9F76-225F-CAFAA811A62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185318" y="2347913"/>
            <a:ext cx="1887537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Content Placeholder 36">
            <a:extLst>
              <a:ext uri="{FF2B5EF4-FFF2-40B4-BE49-F238E27FC236}">
                <a16:creationId xmlns:a16="http://schemas.microsoft.com/office/drawing/2014/main" id="{6C238115-903E-E718-E29E-91C85FCD063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72933" y="2347913"/>
            <a:ext cx="1887537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Content Placeholder 36">
            <a:extLst>
              <a:ext uri="{FF2B5EF4-FFF2-40B4-BE49-F238E27FC236}">
                <a16:creationId xmlns:a16="http://schemas.microsoft.com/office/drawing/2014/main" id="{58A77B1E-35DD-A126-D190-510BAA78A07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560548" y="2347913"/>
            <a:ext cx="1887537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01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536647" cy="616772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2" y="4509884"/>
            <a:ext cx="1887051" cy="1312518"/>
          </a:xfrm>
        </p:spPr>
        <p:txBody>
          <a:bodyPr>
            <a:no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A878DB5-AE56-BB05-FD78-24A5DABED8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1888" y="4509884"/>
            <a:ext cx="1887051" cy="1312518"/>
          </a:xfrm>
        </p:spPr>
        <p:txBody>
          <a:bodyPr>
            <a:no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D2110C8-6131-224B-2DC8-9B1517B30A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4994" y="4509884"/>
            <a:ext cx="1887051" cy="1312518"/>
          </a:xfrm>
        </p:spPr>
        <p:txBody>
          <a:bodyPr>
            <a:no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DC7C738-6920-F193-1FB1-6D5E4CC7DD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1205" y="4509884"/>
            <a:ext cx="1887051" cy="1312518"/>
          </a:xfrm>
        </p:spPr>
        <p:txBody>
          <a:bodyPr>
            <a:no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8" name="Content Placeholder 36">
            <a:extLst>
              <a:ext uri="{FF2B5EF4-FFF2-40B4-BE49-F238E27FC236}">
                <a16:creationId xmlns:a16="http://schemas.microsoft.com/office/drawing/2014/main" id="{CA1C02C3-40A2-06FA-7227-147D67C12BD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8296" y="2347913"/>
            <a:ext cx="11019960" cy="177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3C978AF-2D65-0C45-99C9-2E4A6C62BE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8100" y="4509884"/>
            <a:ext cx="1887051" cy="1312518"/>
          </a:xfrm>
        </p:spPr>
        <p:txBody>
          <a:bodyPr>
            <a:no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262803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536647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9D249A-4AF1-DC34-F615-C400EBA463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319" y="2141538"/>
            <a:ext cx="3404947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5C6E59-7C20-C607-0BA4-D7D82012E4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319" y="2721370"/>
            <a:ext cx="3404947" cy="1312518"/>
          </a:xfrm>
        </p:spPr>
        <p:txBody>
          <a:bodyPr>
            <a:normAutofit/>
          </a:bodyPr>
          <a:lstStyle>
            <a:lvl1pPr marL="171450" indent="-17145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0" name="Content Placeholder 36">
            <a:extLst>
              <a:ext uri="{FF2B5EF4-FFF2-40B4-BE49-F238E27FC236}">
                <a16:creationId xmlns:a16="http://schemas.microsoft.com/office/drawing/2014/main" id="{EED4D518-E39B-4B12-AAE8-89DCF778A2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63655" y="2141539"/>
            <a:ext cx="7442581" cy="39120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65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 page with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327440"/>
            <a:ext cx="7536647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9D249A-4AF1-DC34-F615-C400EBA463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319" y="4863133"/>
            <a:ext cx="3404947" cy="57983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5C6E59-7C20-C607-0BA4-D7D82012E4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319" y="5442964"/>
            <a:ext cx="3404947" cy="69740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FE6FC20-1C0A-B4E6-2B0F-CD2549DF0E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240" y="4863133"/>
            <a:ext cx="3404947" cy="57983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FEBE13-D62B-43A6-5D5E-9424B5CFE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0240" y="5442964"/>
            <a:ext cx="3404947" cy="69740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32A108F-14B7-4C6B-BE38-08E9C58E0D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2805" y="4863133"/>
            <a:ext cx="3404947" cy="57983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Big number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03C01C-F4FD-8178-4ACB-A5720DD9A3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2805" y="5442964"/>
            <a:ext cx="3404947" cy="69740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F81BE-1CA2-64C9-1C98-84C9019C9069}"/>
              </a:ext>
            </a:extLst>
          </p:cNvPr>
          <p:cNvCxnSpPr/>
          <p:nvPr userDrawn="1"/>
        </p:nvCxnSpPr>
        <p:spPr>
          <a:xfrm>
            <a:off x="8137003" y="2259957"/>
            <a:ext cx="0" cy="3894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D4F46A-FA47-5803-87C8-5F1415D5C870}"/>
              </a:ext>
            </a:extLst>
          </p:cNvPr>
          <p:cNvCxnSpPr/>
          <p:nvPr userDrawn="1"/>
        </p:nvCxnSpPr>
        <p:spPr>
          <a:xfrm>
            <a:off x="4247909" y="2259957"/>
            <a:ext cx="0" cy="3894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6">
            <a:extLst>
              <a:ext uri="{FF2B5EF4-FFF2-40B4-BE49-F238E27FC236}">
                <a16:creationId xmlns:a16="http://schemas.microsoft.com/office/drawing/2014/main" id="{C4213F41-8147-36DC-E2CF-E090EE545B0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8515" y="2141539"/>
            <a:ext cx="3414752" cy="251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Content Placeholder 36">
            <a:extLst>
              <a:ext uri="{FF2B5EF4-FFF2-40B4-BE49-F238E27FC236}">
                <a16:creationId xmlns:a16="http://schemas.microsoft.com/office/drawing/2014/main" id="{D4DBC9B0-582E-F365-673D-9A804F39EF7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479183" y="2141539"/>
            <a:ext cx="3414752" cy="251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Content Placeholder 36">
            <a:extLst>
              <a:ext uri="{FF2B5EF4-FFF2-40B4-BE49-F238E27FC236}">
                <a16:creationId xmlns:a16="http://schemas.microsoft.com/office/drawing/2014/main" id="{C2DE8286-D791-5588-E040-F1C1F07652E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403001" y="2141539"/>
            <a:ext cx="3414752" cy="251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08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fographic/Icon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2" y="1133555"/>
            <a:ext cx="6055086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9D249A-4AF1-DC34-F615-C400EBA463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783" y="2667242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5C6E59-7C20-C607-0BA4-D7D82012E4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6204" y="2776189"/>
            <a:ext cx="4922838" cy="489832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78B5300-0446-7C52-43BD-6B24AE0D064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88782" y="1948414"/>
            <a:ext cx="6055086" cy="616773"/>
          </a:xfrm>
        </p:spPr>
        <p:txBody>
          <a:bodyPr/>
          <a:lstStyle/>
          <a:p>
            <a:r>
              <a:rPr lang="en-US" dirty="0"/>
              <a:t>Icons can go here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6687D92-43EC-E657-0581-E8918678A0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783" y="4206675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F54D50A-15BF-8D88-6F34-033EA5FF70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36204" y="4315622"/>
            <a:ext cx="4922838" cy="4708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A3F1F9FA-8F7D-79DF-C8D1-D70B7A62410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88782" y="3487847"/>
            <a:ext cx="6055086" cy="616773"/>
          </a:xfrm>
        </p:spPr>
        <p:txBody>
          <a:bodyPr/>
          <a:lstStyle/>
          <a:p>
            <a:r>
              <a:rPr lang="en-US" dirty="0"/>
              <a:t>Icons can go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A04BD31A-3C9E-9957-B8AC-2A6080D4B9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8783" y="5699809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1C89CC0-E32E-8304-CF5E-6767D7EC76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36203" y="5808756"/>
            <a:ext cx="4922837" cy="470885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39E68DDF-EEFC-F61B-E6CE-806C5373881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8782" y="4980981"/>
            <a:ext cx="6055086" cy="616773"/>
          </a:xfrm>
        </p:spPr>
        <p:txBody>
          <a:bodyPr/>
          <a:lstStyle/>
          <a:p>
            <a:r>
              <a:rPr lang="en-US" dirty="0"/>
              <a:t>Icons can go here</a:t>
            </a:r>
          </a:p>
        </p:txBody>
      </p:sp>
      <p:sp>
        <p:nvSpPr>
          <p:cNvPr id="32" name="Content Placeholder 36">
            <a:extLst>
              <a:ext uri="{FF2B5EF4-FFF2-40B4-BE49-F238E27FC236}">
                <a16:creationId xmlns:a16="http://schemas.microsoft.com/office/drawing/2014/main" id="{66356DB0-295D-8BA3-B902-CCFC069D8AD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002684" y="0"/>
            <a:ext cx="518931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27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90366"/>
            <a:ext cx="9144000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and can fit up to two lines (shorter is better) </a:t>
            </a:r>
          </a:p>
        </p:txBody>
      </p:sp>
      <p:pic>
        <p:nvPicPr>
          <p:cNvPr id="8" name="Picture 7" descr="A logo with a circle and white text&#10;&#10;Description automatically generated">
            <a:extLst>
              <a:ext uri="{FF2B5EF4-FFF2-40B4-BE49-F238E27FC236}">
                <a16:creationId xmlns:a16="http://schemas.microsoft.com/office/drawing/2014/main" id="{1791A17F-FAF6-B9EB-1CE4-776B10C08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4" y="442385"/>
            <a:ext cx="2157526" cy="12479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F2F618-6916-DF12-8A9E-CBBBC3CB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214491"/>
            <a:ext cx="6913944" cy="6468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Brief subtitle here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Ugiaepre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ipitae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faceatu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sandiam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quasit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andaero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dolupta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sitatate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officientio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30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fographic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2" y="1133555"/>
            <a:ext cx="6055086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9D249A-4AF1-DC34-F615-C400EBA463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6203" y="1944782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5C6E59-7C20-C607-0BA4-D7D82012E4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6204" y="2589438"/>
            <a:ext cx="4922838" cy="489832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32" name="Content Placeholder 36">
            <a:extLst>
              <a:ext uri="{FF2B5EF4-FFF2-40B4-BE49-F238E27FC236}">
                <a16:creationId xmlns:a16="http://schemas.microsoft.com/office/drawing/2014/main" id="{66356DB0-295D-8BA3-B902-CCFC069D8AD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002684" y="0"/>
            <a:ext cx="518931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31F1342-CDA0-4E0F-B49B-C71FBA57AF01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588963" y="1962150"/>
            <a:ext cx="1147762" cy="117157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C274E0-6112-6838-09B5-907C83E3AB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36203" y="3349836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03B0FE-3797-6D9A-916D-96D5537ABB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36204" y="3994492"/>
            <a:ext cx="4922838" cy="489832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07574FF1-20AB-6A6C-DF80-88BF3EF6E908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88963" y="3367204"/>
            <a:ext cx="1147762" cy="117157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CF75F36-4D7C-7663-A7CF-F2EF0DEB4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6203" y="4743738"/>
            <a:ext cx="1147420" cy="57983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C7C2FB4-0273-5A7C-421F-CBF88C88D7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736204" y="5388394"/>
            <a:ext cx="4922838" cy="489832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5" name="Chart Placeholder 8">
            <a:extLst>
              <a:ext uri="{FF2B5EF4-FFF2-40B4-BE49-F238E27FC236}">
                <a16:creationId xmlns:a16="http://schemas.microsoft.com/office/drawing/2014/main" id="{F126391A-D4BE-F9BA-A837-B5630EE62376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588963" y="4761106"/>
            <a:ext cx="1147762" cy="117157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2" y="1133555"/>
            <a:ext cx="6055086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5C6E59-7C20-C607-0BA4-D7D82012E4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1951" y="2887264"/>
            <a:ext cx="2663418" cy="104250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32" name="Content Placeholder 36">
            <a:extLst>
              <a:ext uri="{FF2B5EF4-FFF2-40B4-BE49-F238E27FC236}">
                <a16:creationId xmlns:a16="http://schemas.microsoft.com/office/drawing/2014/main" id="{66356DB0-295D-8BA3-B902-CCFC069D8AD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512665" y="0"/>
            <a:ext cx="367933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44A9C0F-4738-C1A9-1514-502D1B059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1" y="1839075"/>
            <a:ext cx="7518506" cy="679376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7DDE0-057C-147A-C26A-6EC3F021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80" y="2818882"/>
            <a:ext cx="756935" cy="777841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9D249A-4AF1-DC34-F615-C400EBA463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779" y="2850920"/>
            <a:ext cx="756936" cy="57983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C80DF-0634-A415-1CC2-EB244DA16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80" y="4615437"/>
            <a:ext cx="756935" cy="77784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C450BC2-3869-ADB1-C0C0-192C31EDD0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8779" y="4647475"/>
            <a:ext cx="756936" cy="57983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26359E0-AF2E-79B4-93B7-EB8EB23A4A3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21951" y="4633595"/>
            <a:ext cx="2663418" cy="104250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D81D2FD-96E9-C6C3-EFDD-4FF2689E75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43868" y="2887264"/>
            <a:ext cx="2663418" cy="104250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3DE58B-2AF1-B64F-7BC8-6B3E3FE5F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697" y="2818882"/>
            <a:ext cx="756935" cy="777841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A6B172C-395C-2213-848E-C6442A1629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10696" y="2850920"/>
            <a:ext cx="756936" cy="57983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12502-887F-B9B0-E3F6-022CF09A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697" y="4615437"/>
            <a:ext cx="756935" cy="777841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64BE6A1-40CF-F70A-4302-449D0A53EA6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10696" y="4647475"/>
            <a:ext cx="756936" cy="57983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B5EC1A4-DC8A-7484-B690-95784C68D8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43868" y="4633595"/>
            <a:ext cx="2663418" cy="104250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Brief explanation of text can go here</a:t>
            </a:r>
          </a:p>
        </p:txBody>
      </p:sp>
    </p:spTree>
    <p:extLst>
      <p:ext uri="{BB962C8B-B14F-4D97-AF65-F5344CB8AC3E}">
        <p14:creationId xmlns:p14="http://schemas.microsoft.com/office/powerpoint/2010/main" val="392297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- re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6B382-28E7-D7CF-EB5A-978306257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26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3683A9-0380-1689-19E2-03EBC2BA6F93}"/>
              </a:ext>
            </a:extLst>
          </p:cNvPr>
          <p:cNvSpPr/>
          <p:nvPr userDrawn="1"/>
        </p:nvSpPr>
        <p:spPr>
          <a:xfrm>
            <a:off x="-139752" y="3859901"/>
            <a:ext cx="5561416" cy="2047286"/>
          </a:xfrm>
          <a:prstGeom prst="roundRect">
            <a:avLst>
              <a:gd name="adj" fmla="val 3998"/>
            </a:avLst>
          </a:prstGeom>
          <a:solidFill>
            <a:srgbClr val="EF484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170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44A9C0F-4738-C1A9-1514-502D1B059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2" y="4134636"/>
            <a:ext cx="4603704" cy="679376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75919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 - orang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B8DC9-422D-2C97-A412-62DC4BE29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26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3683A9-0380-1689-19E2-03EBC2BA6F93}"/>
              </a:ext>
            </a:extLst>
          </p:cNvPr>
          <p:cNvSpPr/>
          <p:nvPr userDrawn="1"/>
        </p:nvSpPr>
        <p:spPr>
          <a:xfrm>
            <a:off x="0" y="3859901"/>
            <a:ext cx="5421664" cy="2047286"/>
          </a:xfrm>
          <a:prstGeom prst="roundRect">
            <a:avLst>
              <a:gd name="adj" fmla="val 3998"/>
            </a:avLst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170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44A9C0F-4738-C1A9-1514-502D1B059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2" y="4134636"/>
            <a:ext cx="4603704" cy="679376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9484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single pull quote">
    <p:bg>
      <p:bgPr>
        <a:solidFill>
          <a:schemeClr val="accent1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44A9C0F-4738-C1A9-1514-502D1B059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0599" y="2409140"/>
            <a:ext cx="6830802" cy="1353311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Quote goes here</a:t>
            </a:r>
          </a:p>
        </p:txBody>
      </p:sp>
      <p:pic>
        <p:nvPicPr>
          <p:cNvPr id="3" name="Picture 2" descr="A red quote marks on a black background&#10;&#10;Description automatically generated">
            <a:extLst>
              <a:ext uri="{FF2B5EF4-FFF2-40B4-BE49-F238E27FC236}">
                <a16:creationId xmlns:a16="http://schemas.microsoft.com/office/drawing/2014/main" id="{9538E4EB-734B-7724-19FC-A27044C38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181" y="1419393"/>
            <a:ext cx="939800" cy="838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C14FDC-290B-A35B-761F-DCDFFB1F43DF}"/>
              </a:ext>
            </a:extLst>
          </p:cNvPr>
          <p:cNvSpPr/>
          <p:nvPr userDrawn="1"/>
        </p:nvSpPr>
        <p:spPr>
          <a:xfrm>
            <a:off x="2782895" y="3849355"/>
            <a:ext cx="1698172" cy="16981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6">
            <a:extLst>
              <a:ext uri="{FF2B5EF4-FFF2-40B4-BE49-F238E27FC236}">
                <a16:creationId xmlns:a16="http://schemas.microsoft.com/office/drawing/2014/main" id="{66356DB0-295D-8BA3-B902-CCFC069D8AD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2692181" y="3854862"/>
            <a:ext cx="1698172" cy="14993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80E5C1-5C9B-29C3-8459-4885CDFCD4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12603" y="4049713"/>
            <a:ext cx="4899025" cy="39211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B694BC6-998B-8259-EFD7-CD8C39052E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12603" y="4419827"/>
            <a:ext cx="4899025" cy="39211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</a:lstStyle>
          <a:p>
            <a:pPr lvl="0"/>
            <a:r>
              <a:rPr lang="en-GB" dirty="0"/>
              <a:t>Title, company. Short biography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8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double pull quote">
    <p:bg>
      <p:bgPr>
        <a:solidFill>
          <a:schemeClr val="accent1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86A771-78FE-4744-2163-62C07E5B754A}"/>
              </a:ext>
            </a:extLst>
          </p:cNvPr>
          <p:cNvSpPr/>
          <p:nvPr userDrawn="1"/>
        </p:nvSpPr>
        <p:spPr>
          <a:xfrm>
            <a:off x="1153297" y="1420732"/>
            <a:ext cx="4514335" cy="4486627"/>
          </a:xfrm>
          <a:prstGeom prst="roundRect">
            <a:avLst>
              <a:gd name="adj" fmla="val 399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44A9C0F-4738-C1A9-1514-502D1B059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6276" y="1823217"/>
            <a:ext cx="3892893" cy="258488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Quote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8E4EB-734B-7724-19FC-A27044C38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704" y="1167954"/>
            <a:ext cx="566834" cy="5055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C14FDC-290B-A35B-761F-DCDFFB1F43DF}"/>
              </a:ext>
            </a:extLst>
          </p:cNvPr>
          <p:cNvSpPr/>
          <p:nvPr userDrawn="1"/>
        </p:nvSpPr>
        <p:spPr>
          <a:xfrm>
            <a:off x="1352680" y="4584928"/>
            <a:ext cx="1027105" cy="10271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6">
            <a:extLst>
              <a:ext uri="{FF2B5EF4-FFF2-40B4-BE49-F238E27FC236}">
                <a16:creationId xmlns:a16="http://schemas.microsoft.com/office/drawing/2014/main" id="{66356DB0-295D-8BA3-B902-CCFC069D8AD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261966" y="4590436"/>
            <a:ext cx="1027105" cy="906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80E5C1-5C9B-29C3-8459-4885CDFCD4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0500" y="4735062"/>
            <a:ext cx="2898670" cy="39211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B694BC6-998B-8259-EFD7-CD8C39052E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70500" y="5105176"/>
            <a:ext cx="2898670" cy="62535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</a:lstStyle>
          <a:p>
            <a:pPr lvl="0"/>
            <a:r>
              <a:rPr lang="en-GB" dirty="0"/>
              <a:t>Title, company. Short biography here?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5ED3EE-1904-D0BA-1C41-7A857C759796}"/>
              </a:ext>
            </a:extLst>
          </p:cNvPr>
          <p:cNvSpPr/>
          <p:nvPr userDrawn="1"/>
        </p:nvSpPr>
        <p:spPr>
          <a:xfrm>
            <a:off x="6358343" y="1420732"/>
            <a:ext cx="4514335" cy="4486627"/>
          </a:xfrm>
          <a:prstGeom prst="roundRect">
            <a:avLst>
              <a:gd name="adj" fmla="val 399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B800C3-3692-928C-BE79-0A981385B4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81322" y="1823217"/>
            <a:ext cx="3892893" cy="2584880"/>
          </a:xfrm>
        </p:spPr>
        <p:txBody>
          <a:bodyPr>
            <a:normAutofit/>
          </a:bodyPr>
          <a:lstStyle>
            <a:lvl1pPr marL="0" indent="0" algn="l">
              <a:lnSpc>
                <a:spcPts val="1480"/>
              </a:lnSpc>
              <a:spcAft>
                <a:spcPts val="100"/>
              </a:spcAft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Quote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6D936B-EEC4-C9E2-633B-44568803B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750" y="1167954"/>
            <a:ext cx="566834" cy="5055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33688CE-4595-8A55-561E-3B2E17ABFC66}"/>
              </a:ext>
            </a:extLst>
          </p:cNvPr>
          <p:cNvSpPr/>
          <p:nvPr userDrawn="1"/>
        </p:nvSpPr>
        <p:spPr>
          <a:xfrm>
            <a:off x="6557726" y="4584928"/>
            <a:ext cx="1027105" cy="10271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6">
            <a:extLst>
              <a:ext uri="{FF2B5EF4-FFF2-40B4-BE49-F238E27FC236}">
                <a16:creationId xmlns:a16="http://schemas.microsoft.com/office/drawing/2014/main" id="{8AE1F051-E90D-D0CC-B679-6E02EF4AE8D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467012" y="4590436"/>
            <a:ext cx="1027105" cy="906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CDA9D0-F010-7F2F-1FC3-5024FEF72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75546" y="4735062"/>
            <a:ext cx="2898670" cy="39211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60040C8-01F3-C72B-E075-668B6E489A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5546" y="5105176"/>
            <a:ext cx="2898670" cy="625352"/>
          </a:xfrm>
        </p:spPr>
        <p:txBody>
          <a:bodyPr>
            <a:normAutofit/>
          </a:bodyPr>
          <a:lstStyle>
            <a:lvl1pPr marL="0" indent="0">
              <a:buNone/>
              <a:defRPr sz="1400" b="0" i="1"/>
            </a:lvl1pPr>
          </a:lstStyle>
          <a:p>
            <a:pPr lvl="0"/>
            <a:r>
              <a:rPr lang="en-GB" dirty="0"/>
              <a:t>Title, company. Short biography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1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fographic full page -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976EA1D-34ED-4941-26F6-DFF7BFE25260}"/>
              </a:ext>
            </a:extLst>
          </p:cNvPr>
          <p:cNvSpPr/>
          <p:nvPr userDrawn="1"/>
        </p:nvSpPr>
        <p:spPr>
          <a:xfrm>
            <a:off x="0" y="0"/>
            <a:ext cx="30441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80" y="401453"/>
            <a:ext cx="2361920" cy="932949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0D5D7C-87EE-E401-E454-1FE586FEAF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280" y="1481138"/>
            <a:ext cx="2361920" cy="206071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9FB617-AA71-1F5C-BD49-741B218521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9594" y="1469564"/>
            <a:ext cx="7304310" cy="45465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for infographic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A63F6A5-36C1-32D4-6604-08C1899EE9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29013" y="1924050"/>
            <a:ext cx="8277225" cy="4244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Graphic/chart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8A43F7-A78C-9C86-8D87-F13A6BF649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594" y="978911"/>
            <a:ext cx="7304310" cy="4546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for infographic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6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fographic full page - 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976EA1D-34ED-4941-26F6-DFF7BFE25260}"/>
              </a:ext>
            </a:extLst>
          </p:cNvPr>
          <p:cNvSpPr/>
          <p:nvPr userDrawn="1"/>
        </p:nvSpPr>
        <p:spPr>
          <a:xfrm>
            <a:off x="0" y="0"/>
            <a:ext cx="304414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80" y="401453"/>
            <a:ext cx="2361920" cy="932949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for this section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0D5D7C-87EE-E401-E454-1FE586FEAF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280" y="1481138"/>
            <a:ext cx="2361920" cy="206071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9FB617-AA71-1F5C-BD49-741B218521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9594" y="1469564"/>
            <a:ext cx="7304310" cy="45465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for infographic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A63F6A5-36C1-32D4-6604-08C1899EE9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29013" y="1924050"/>
            <a:ext cx="8277225" cy="4244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Graphic/chart/image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121E503-0FEE-32F7-2D6B-D039BF1F80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594" y="990061"/>
            <a:ext cx="7304310" cy="4546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 for infographic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35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89FB617-AA71-1F5C-BD49-741B218521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138" y="1469564"/>
            <a:ext cx="7304310" cy="45465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 for table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EC075C8-8ABA-5D87-8012-8240149D59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138" y="1001213"/>
            <a:ext cx="7304310" cy="45465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for table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68CEBF2-9BC6-22D4-662E-908F473B5CB5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85775" y="1924050"/>
            <a:ext cx="11320463" cy="4230688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8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535008"/>
            <a:ext cx="4909193" cy="119617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Conclusion</a:t>
            </a:r>
            <a:br>
              <a:rPr lang="en-GB" dirty="0"/>
            </a:br>
            <a:r>
              <a:rPr lang="en-GB" dirty="0"/>
              <a:t>Next Steps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E5EE9BE-FA7C-F9B0-FC74-8401E0B96E1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45200" y="0"/>
            <a:ext cx="6146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EFAAF55-B132-AE89-0998-5AC47F0FD6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781" y="2995465"/>
            <a:ext cx="4909194" cy="842223"/>
          </a:xfrm>
        </p:spPr>
        <p:txBody>
          <a:bodyPr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</a:t>
            </a:r>
          </a:p>
          <a:p>
            <a:pPr lvl="0"/>
            <a:r>
              <a:rPr lang="en-GB" dirty="0"/>
              <a:t>Bulleted text</a:t>
            </a:r>
          </a:p>
        </p:txBody>
      </p:sp>
    </p:spTree>
    <p:extLst>
      <p:ext uri="{BB962C8B-B14F-4D97-AF65-F5344CB8AC3E}">
        <p14:creationId xmlns:p14="http://schemas.microsoft.com/office/powerpoint/2010/main" val="168829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42A82-896E-4AAB-D4FF-01900B8DA6AA}"/>
              </a:ext>
            </a:extLst>
          </p:cNvPr>
          <p:cNvSpPr/>
          <p:nvPr userDrawn="1"/>
        </p:nvSpPr>
        <p:spPr>
          <a:xfrm>
            <a:off x="0" y="0"/>
            <a:ext cx="64933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9990" y="2132751"/>
            <a:ext cx="4572000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and can fit up to three lines (shorter is better) </a:t>
            </a:r>
          </a:p>
        </p:txBody>
      </p:sp>
      <p:pic>
        <p:nvPicPr>
          <p:cNvPr id="8" name="Picture 7" descr="A logo with a circle and white text&#10;&#10;Description automatically generated">
            <a:extLst>
              <a:ext uri="{FF2B5EF4-FFF2-40B4-BE49-F238E27FC236}">
                <a16:creationId xmlns:a16="http://schemas.microsoft.com/office/drawing/2014/main" id="{1791A17F-FAF6-B9EB-1CE4-776B10C08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4" y="442385"/>
            <a:ext cx="2157526" cy="12479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F2F618-6916-DF12-8A9E-CBBBC3CB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990" y="4656875"/>
            <a:ext cx="4572000" cy="840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Brief subtitle here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Ugiaepre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ipitae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faceatu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sandiam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quasit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andaero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dolupta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sitatate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officientio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94EB-276F-33B8-53CD-00DD43A4A5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93396" y="0"/>
            <a:ext cx="569860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272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with im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E5EE9BE-FA7C-F9B0-FC74-8401E0B96E1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-613" y="0"/>
            <a:ext cx="682344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E1856-70D5-6D8B-CB42-EEA86350FF35}"/>
              </a:ext>
            </a:extLst>
          </p:cNvPr>
          <p:cNvSpPr/>
          <p:nvPr userDrawn="1"/>
        </p:nvSpPr>
        <p:spPr>
          <a:xfrm>
            <a:off x="6834554" y="0"/>
            <a:ext cx="535744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EFAAF55-B132-AE89-0998-5AC47F0FD6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65987" y="3723239"/>
            <a:ext cx="3605397" cy="1574242"/>
          </a:xfrm>
        </p:spPr>
        <p:txBody>
          <a:bodyPr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Text/Call to 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35D6FF-8D47-C44C-B483-6B7CEF5209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66050" y="1535008"/>
            <a:ext cx="3605213" cy="21875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 - Tagline</a:t>
            </a:r>
          </a:p>
        </p:txBody>
      </p:sp>
    </p:spTree>
    <p:extLst>
      <p:ext uri="{BB962C8B-B14F-4D97-AF65-F5344CB8AC3E}">
        <p14:creationId xmlns:p14="http://schemas.microsoft.com/office/powerpoint/2010/main" val="4155419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Thank you ">
    <p:bg>
      <p:bgPr>
        <a:solidFill>
          <a:schemeClr val="accent1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E5EE9BE-FA7C-F9B0-FC74-8401E0B96E1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02214" y="0"/>
            <a:ext cx="618135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35D6FF-8D47-C44C-B483-6B7CEF5209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1433" y="792670"/>
            <a:ext cx="3605213" cy="68443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5" name="Picture 4" descr="A logo with a circle in the middle&#10;&#10;Description automatically generated">
            <a:extLst>
              <a:ext uri="{FF2B5EF4-FFF2-40B4-BE49-F238E27FC236}">
                <a16:creationId xmlns:a16="http://schemas.microsoft.com/office/drawing/2014/main" id="{98CA908E-7E24-31C2-6761-7A7BF9FB7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6" y="1909619"/>
            <a:ext cx="2464592" cy="142559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951856-3DB2-3ED2-BE00-BD03FE35E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356" y="3522785"/>
            <a:ext cx="4437736" cy="2437079"/>
          </a:xfrm>
        </p:spPr>
        <p:txBody>
          <a:bodyPr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contact@wonderfoundation.org.uk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www.wonderfoundation.org.uk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+44 (0) 20 3488 2008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 Brixton Road, London, SW9 6AE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Registered Charity No: 1148679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516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Contact details">
    <p:bg>
      <p:bgPr>
        <a:solidFill>
          <a:schemeClr val="accent1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EFAAF55-B132-AE89-0998-5AC47F0FD6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356" y="4888523"/>
            <a:ext cx="4437736" cy="883772"/>
          </a:xfrm>
        </p:spPr>
        <p:txBody>
          <a:bodyPr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+44 (0) 20 3488 2008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 Brixton Road, London, SW9 6AE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Registered Charity No: 1148679</a:t>
            </a:r>
            <a:endParaRPr lang="en-GB" dirty="0"/>
          </a:p>
        </p:txBody>
      </p:sp>
      <p:pic>
        <p:nvPicPr>
          <p:cNvPr id="5" name="Picture 4" descr="A logo with a circle in the middle&#10;&#10;Description automatically generated">
            <a:extLst>
              <a:ext uri="{FF2B5EF4-FFF2-40B4-BE49-F238E27FC236}">
                <a16:creationId xmlns:a16="http://schemas.microsoft.com/office/drawing/2014/main" id="{98CA908E-7E24-31C2-6761-7A7BF9FB7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5" y="596634"/>
            <a:ext cx="2913921" cy="168550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5D9F992-0AC4-E0AD-CFAE-7245C4C5C8B7}"/>
              </a:ext>
            </a:extLst>
          </p:cNvPr>
          <p:cNvSpPr txBox="1">
            <a:spLocks/>
          </p:cNvSpPr>
          <p:nvPr userDrawn="1"/>
        </p:nvSpPr>
        <p:spPr>
          <a:xfrm>
            <a:off x="846907" y="2517641"/>
            <a:ext cx="4466199" cy="91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contact@wonderfoundation.org.uk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www.wonderfoundation.org.uk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31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E0DF1-61CB-AD3D-F833-6AC9040A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42A82-896E-4AAB-D4FF-01900B8DA6AA}"/>
              </a:ext>
            </a:extLst>
          </p:cNvPr>
          <p:cNvSpPr/>
          <p:nvPr userDrawn="1"/>
        </p:nvSpPr>
        <p:spPr>
          <a:xfrm>
            <a:off x="0" y="0"/>
            <a:ext cx="64933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9990" y="2132751"/>
            <a:ext cx="4572000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and can fit up to three lines (shorter is better) </a:t>
            </a:r>
          </a:p>
        </p:txBody>
      </p:sp>
      <p:pic>
        <p:nvPicPr>
          <p:cNvPr id="8" name="Picture 7" descr="A logo with a circle and white text&#10;&#10;Description automatically generated">
            <a:extLst>
              <a:ext uri="{FF2B5EF4-FFF2-40B4-BE49-F238E27FC236}">
                <a16:creationId xmlns:a16="http://schemas.microsoft.com/office/drawing/2014/main" id="{1791A17F-FAF6-B9EB-1CE4-776B10C08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4" y="442385"/>
            <a:ext cx="2157526" cy="12479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F2F618-6916-DF12-8A9E-CBBBC3CB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990" y="4656876"/>
            <a:ext cx="4572000" cy="8518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Brief subtitle here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Ugiaepre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ipitae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faceatu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sandiam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quasit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andaero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dolupta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sitatate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officientio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CAE2D3-3904-DCB9-925C-A1235047BB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93396" y="0"/>
            <a:ext cx="569860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7154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42A82-896E-4AAB-D4FF-01900B8DA6AA}"/>
              </a:ext>
            </a:extLst>
          </p:cNvPr>
          <p:cNvSpPr/>
          <p:nvPr userDrawn="1"/>
        </p:nvSpPr>
        <p:spPr>
          <a:xfrm>
            <a:off x="0" y="0"/>
            <a:ext cx="7385538" cy="6858000"/>
          </a:xfrm>
          <a:prstGeom prst="rect">
            <a:avLst/>
          </a:prstGeom>
          <a:solidFill>
            <a:schemeClr val="accent1">
              <a:alpha val="3185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9990" y="1275003"/>
            <a:ext cx="5889124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Subsection header here and here goes with a maximum of three lines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CAE2D3-3904-DCB9-925C-A1235047BB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385538" y="0"/>
            <a:ext cx="48064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84F5C-830B-EAE2-8412-85112284E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9488" y="3816954"/>
            <a:ext cx="5889625" cy="112065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6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42A82-896E-4AAB-D4FF-01900B8DA6AA}"/>
              </a:ext>
            </a:extLst>
          </p:cNvPr>
          <p:cNvSpPr/>
          <p:nvPr userDrawn="1"/>
        </p:nvSpPr>
        <p:spPr>
          <a:xfrm>
            <a:off x="4806462" y="0"/>
            <a:ext cx="7385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4920" y="1275003"/>
            <a:ext cx="5889124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Subsection header here and here goes with a maximum of three lines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CAE2D3-3904-DCB9-925C-A1235047BB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0"/>
            <a:ext cx="48064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84F5C-830B-EAE2-8412-85112284E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4418" y="3816954"/>
            <a:ext cx="5889625" cy="112065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4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42A82-896E-4AAB-D4FF-01900B8DA6AA}"/>
              </a:ext>
            </a:extLst>
          </p:cNvPr>
          <p:cNvSpPr/>
          <p:nvPr userDrawn="1"/>
        </p:nvSpPr>
        <p:spPr>
          <a:xfrm>
            <a:off x="0" y="0"/>
            <a:ext cx="12192000" cy="1617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DCAE2D3-3904-DCB9-925C-A1235047BB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617786"/>
            <a:ext cx="12192000" cy="52402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4880A-EA79-6175-47D6-34F57D691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105" y="287215"/>
            <a:ext cx="10071941" cy="1043354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Subsection header here and here goes with a maximum of two lines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D2E48-E2E6-0F16-8304-F7735D8425FD}"/>
              </a:ext>
            </a:extLst>
          </p:cNvPr>
          <p:cNvSpPr/>
          <p:nvPr userDrawn="1"/>
        </p:nvSpPr>
        <p:spPr>
          <a:xfrm>
            <a:off x="0" y="1477108"/>
            <a:ext cx="12192000" cy="140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FB32-BF51-5E60-32CB-89E0258C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7342" y="2035686"/>
            <a:ext cx="4358895" cy="734470"/>
          </a:xfr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9705-B68F-EDD0-AB3D-BDC5BB34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B9F5DE-4E6F-0DB6-E963-9F6D70910ECC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0D1670-D978-0086-8D57-3911AF0E6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6963" y="2854073"/>
            <a:ext cx="4358895" cy="2836863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GB" dirty="0"/>
              <a:t>Content 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5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EBB1E9E-35E0-8CAE-B422-EFCD489986A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0"/>
            <a:ext cx="6146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6391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DDF-6BE5-8CC9-07EB-C95BB473D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781" y="1466671"/>
            <a:ext cx="4909193" cy="61677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Short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102D-CAD9-CB04-1B09-5743711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C7D-E476-5E41-A072-2952BF51C2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133096-75B7-0218-6B4C-E713E5A1E31D}"/>
              </a:ext>
            </a:extLst>
          </p:cNvPr>
          <p:cNvCxnSpPr/>
          <p:nvPr userDrawn="1"/>
        </p:nvCxnSpPr>
        <p:spPr>
          <a:xfrm>
            <a:off x="486137" y="717630"/>
            <a:ext cx="11320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47ACC93-475B-5746-0AFA-F1EF530FA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50" y="401453"/>
            <a:ext cx="7361238" cy="415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5B9DA3-3AA6-AE75-3E15-67B3494F0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319" y="2454275"/>
            <a:ext cx="4909194" cy="323649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E74C823-B815-34C2-4DE7-0751FF483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19" y="2847815"/>
            <a:ext cx="4909194" cy="136537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00"/>
              </a:spcAft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E5EE9BE-FA7C-F9B0-FC74-8401E0B96E1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45200" y="0"/>
            <a:ext cx="6146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6216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CF5E6D-D64D-4EF4-8EA0-45D73E2630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1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8C00B-5CB8-ADB5-18AD-F50C7F67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28D1-E825-843F-E463-FC758A82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2C233-A0BB-E1BF-0792-52022698C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30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9BC7D-E476-5E41-A072-2952BF51C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113DC-E4AD-4F96-238E-AC8D9016C1C1}"/>
              </a:ext>
            </a:extLst>
          </p:cNvPr>
          <p:cNvSpPr txBox="1"/>
          <p:nvPr userDrawn="1"/>
        </p:nvSpPr>
        <p:spPr>
          <a:xfrm>
            <a:off x="385763" y="6431190"/>
            <a:ext cx="445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 Lt" pitchFamily="2" charset="0"/>
                <a:ea typeface="Roboto Lt" pitchFamily="2" charset="0"/>
              </a:rPr>
              <a:t>©WONDER Foundation 2024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81" r:id="rId5"/>
    <p:sldLayoutId id="2147483682" r:id="rId6"/>
    <p:sldLayoutId id="2147483683" r:id="rId7"/>
    <p:sldLayoutId id="2147483650" r:id="rId8"/>
    <p:sldLayoutId id="2147483651" r:id="rId9"/>
    <p:sldLayoutId id="2147483672" r:id="rId10"/>
    <p:sldLayoutId id="2147483663" r:id="rId11"/>
    <p:sldLayoutId id="2147483673" r:id="rId12"/>
    <p:sldLayoutId id="2147483674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88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70" r:id="rId26"/>
    <p:sldLayoutId id="2147483671" r:id="rId27"/>
    <p:sldLayoutId id="2147483680" r:id="rId28"/>
    <p:sldLayoutId id="2147483684" r:id="rId29"/>
    <p:sldLayoutId id="2147483685" r:id="rId30"/>
    <p:sldLayoutId id="2147483686" r:id="rId31"/>
    <p:sldLayoutId id="2147483687" r:id="rId32"/>
    <p:sldLayoutId id="214748365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582D-0297-CA4B-785F-29F2196D8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Olivia Darby</a:t>
            </a:r>
            <a:br>
              <a:rPr lang="en-US" dirty="0"/>
            </a:br>
            <a:r>
              <a:rPr lang="en-US" dirty="0"/>
              <a:t>WONDER Foundation</a:t>
            </a:r>
          </a:p>
        </p:txBody>
      </p:sp>
    </p:spTree>
    <p:extLst>
      <p:ext uri="{BB962C8B-B14F-4D97-AF65-F5344CB8AC3E}">
        <p14:creationId xmlns:p14="http://schemas.microsoft.com/office/powerpoint/2010/main" val="322374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FBEB-B9A6-29C0-C0D5-2DBBF897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FEA6E-5827-87EF-0AF1-039D218A6C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Olivia Intro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B1BBA-B0E5-4D40-D72B-7C7AF37714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Co-Founder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Experience in programmes, research and policy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Working to amplify experience of </a:t>
            </a:r>
            <a:r>
              <a:rPr lang="en-US" sz="1800" dirty="0" err="1"/>
              <a:t>rpojet</a:t>
            </a:r>
            <a:r>
              <a:rPr lang="en-US" sz="1800" dirty="0"/>
              <a:t> leaders and participants further [which is why I am here!]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C65B7-3DA1-EC4B-611F-BF2CAFDEF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160" y="0"/>
            <a:ext cx="617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FB11-2DBE-7E68-6D7C-EDF55D50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WONDER Foundation at a Glance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DADC5D7-70FC-CF40-5357-59BEC8BB11E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AA284-BCA2-F1C9-9F3C-548F9E979F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8182" y="2098054"/>
            <a:ext cx="3657600" cy="1459185"/>
          </a:xfrm>
        </p:spPr>
        <p:txBody>
          <a:bodyPr/>
          <a:lstStyle/>
          <a:p>
            <a:r>
              <a:rPr lang="en-US" sz="1400" b="1" dirty="0">
                <a:solidFill>
                  <a:srgbClr val="EF484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778DAA-9301-4F99-3FFE-7AF460A8E7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629" y="2576244"/>
            <a:ext cx="3358565" cy="1060768"/>
          </a:xfrm>
        </p:spPr>
        <p:txBody>
          <a:bodyPr>
            <a:noAutofit/>
          </a:bodyPr>
          <a:lstStyle/>
          <a:p>
            <a:pPr marL="0" indent="0">
              <a:buClr>
                <a:srgbClr val="F8991C"/>
              </a:buClr>
              <a:buNone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Our mission is to empower women, girls and their communities through access to quality education so they can transform their lives and exit poverty for good.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A9ADCA-8E3C-86BA-DBD1-4460E7BAAA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1899" y="2098054"/>
            <a:ext cx="3657600" cy="1459185"/>
          </a:xfrm>
        </p:spPr>
        <p:txBody>
          <a:bodyPr>
            <a:normAutofit/>
          </a:bodyPr>
          <a:lstStyle/>
          <a:p>
            <a:r>
              <a:rPr lang="en-US" dirty="0"/>
              <a:t>VISION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FF2476-5ED5-CBA2-4E2F-814A96DC9D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8182" y="3731293"/>
            <a:ext cx="3657600" cy="2234610"/>
          </a:xfrm>
        </p:spPr>
        <p:txBody>
          <a:bodyPr>
            <a:normAutofit/>
          </a:bodyPr>
          <a:lstStyle/>
          <a:p>
            <a:r>
              <a:rPr lang="en-US" dirty="0"/>
              <a:t>PILLARS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3B583F-F90A-E987-A059-9693D6BA74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61899" y="3731293"/>
            <a:ext cx="3657600" cy="2234610"/>
          </a:xfrm>
        </p:spPr>
        <p:txBody>
          <a:bodyPr/>
          <a:lstStyle/>
          <a:p>
            <a:r>
              <a:rPr lang="en-US" dirty="0"/>
              <a:t>COUNTRIES AND IMPACT</a:t>
            </a:r>
          </a:p>
        </p:txBody>
      </p:sp>
      <p:pic>
        <p:nvPicPr>
          <p:cNvPr id="13" name="Picture 1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C40AB4E-DD1C-C71E-62D5-F57355BAB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688" y="0"/>
            <a:ext cx="3581400" cy="6858000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19A5446-B824-9F87-3A90-90586C6AE1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628" y="4248927"/>
            <a:ext cx="3492381" cy="1060768"/>
          </a:xfrm>
        </p:spPr>
        <p:txBody>
          <a:bodyPr/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WONDER’s approach is based on six pillars that guide our work with our partners: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quality education </a:t>
            </a:r>
            <a:b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accompaniment and mentoring </a:t>
            </a:r>
            <a:b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investing in local women-led partners </a:t>
            </a:r>
            <a:b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empowering spaces</a:t>
            </a:r>
            <a:b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sustainable employment</a:t>
            </a:r>
            <a:b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 b="1" dirty="0">
                <a:solidFill>
                  <a:srgbClr val="F899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family engagement.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839E9B-095F-6F72-482C-433FC18B8D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Olivia Intro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0B9734F-3465-6CE8-AEFD-E7AA2F9BF9F7}"/>
              </a:ext>
            </a:extLst>
          </p:cNvPr>
          <p:cNvSpPr txBox="1">
            <a:spLocks/>
          </p:cNvSpPr>
          <p:nvPr/>
        </p:nvSpPr>
        <p:spPr>
          <a:xfrm>
            <a:off x="4558800" y="2576244"/>
            <a:ext cx="3358565" cy="106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480"/>
              </a:lnSpc>
              <a:spcBef>
                <a:spcPts val="100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991C"/>
              </a:buClr>
            </a:pPr>
            <a:r>
              <a:rPr lang="en-US" dirty="0"/>
              <a:t>We are working towards a world where each woman and girl </a:t>
            </a:r>
            <a:r>
              <a:rPr lang="en-US" dirty="0" err="1"/>
              <a:t>recognises</a:t>
            </a:r>
            <a:r>
              <a:rPr lang="en-US" dirty="0"/>
              <a:t> her significance and reaches her potential.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33F86C1-7366-35AD-5978-4B879BF85A8C}"/>
              </a:ext>
            </a:extLst>
          </p:cNvPr>
          <p:cNvSpPr txBox="1">
            <a:spLocks/>
          </p:cNvSpPr>
          <p:nvPr/>
        </p:nvSpPr>
        <p:spPr>
          <a:xfrm>
            <a:off x="4558800" y="4260078"/>
            <a:ext cx="3358565" cy="127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480"/>
              </a:lnSpc>
              <a:spcBef>
                <a:spcPts val="100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8991C"/>
              </a:buClr>
              <a:buNone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We work with women-led local NGOs in </a:t>
            </a:r>
            <a:r>
              <a:rPr lang="en-US" sz="12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 countries across Latin America, Africa, Asia, and Europe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. Over the last 11 years, we have empowered almost </a:t>
            </a:r>
            <a:r>
              <a:rPr lang="en-US" sz="12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125,000 women and girls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with 36 local women led partners in 23 different countries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148867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D909-2B14-2109-C8C8-C6691C40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FE89-E6E7-C5E1-575C-48F1CB94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Challenge: Amplifying Voices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6CC30-121B-A826-A98C-EDB62DBC5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Olivia Intro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D8DC3-9E57-AEDE-20C0-831DD68D0E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Small, locally-led </a:t>
            </a:r>
            <a:r>
              <a:rPr lang="en-US" sz="1800" dirty="0" err="1"/>
              <a:t>organisations</a:t>
            </a:r>
            <a:r>
              <a:rPr lang="en-US" sz="1800" dirty="0"/>
              <a:t> are often excluded [self-exclude] from spheres of influence </a:t>
            </a:r>
          </a:p>
          <a:p>
            <a:r>
              <a:rPr lang="en-US" sz="1800" dirty="0"/>
              <a:t>We want to address this and that’s why I am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7CDB5-B878-0199-2E21-D9CC7C2E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160" y="0"/>
            <a:ext cx="6172840" cy="6858000"/>
          </a:xfrm>
          <a:prstGeom prst="rect">
            <a:avLst/>
          </a:prstGeom>
        </p:spPr>
      </p:pic>
      <p:pic>
        <p:nvPicPr>
          <p:cNvPr id="4" name="Picture 3" descr="A teacher giving a high five to students&#10;&#10;Description automatically generated">
            <a:extLst>
              <a:ext uri="{FF2B5EF4-FFF2-40B4-BE49-F238E27FC236}">
                <a16:creationId xmlns:a16="http://schemas.microsoft.com/office/drawing/2014/main" id="{8E8D684E-0943-CAEB-AA9D-F7C9584AF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"/>
          <a:stretch/>
        </p:blipFill>
        <p:spPr>
          <a:xfrm>
            <a:off x="6019159" y="209724"/>
            <a:ext cx="65792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075B-E77D-0814-56F4-1E43F2B01F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4356" y="3526890"/>
            <a:ext cx="4437736" cy="24370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olivia@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wonderfoundation.org.uk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www.wonderfoundation.org.uk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+44 (0) 20 3488 2008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 Brixton Road, London, SW9 6AE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Registered Charity No: 1148679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F8CC-7DA1-437F-E86D-4211B9FBA8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42E47-9DD5-3B71-5E6E-3613D253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537" y="0"/>
            <a:ext cx="674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1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NDER Foundation">
      <a:dk1>
        <a:srgbClr val="353636"/>
      </a:dk1>
      <a:lt1>
        <a:srgbClr val="FFFFFF"/>
      </a:lt1>
      <a:dk2>
        <a:srgbClr val="343636"/>
      </a:dk2>
      <a:lt2>
        <a:srgbClr val="E7E6E6"/>
      </a:lt2>
      <a:accent1>
        <a:srgbClr val="F8991C"/>
      </a:accent1>
      <a:accent2>
        <a:srgbClr val="FFC170"/>
      </a:accent2>
      <a:accent3>
        <a:srgbClr val="FAD8BB"/>
      </a:accent3>
      <a:accent4>
        <a:srgbClr val="EE4840"/>
      </a:accent4>
      <a:accent5>
        <a:srgbClr val="FE8F8A"/>
      </a:accent5>
      <a:accent6>
        <a:srgbClr val="F5D0D1"/>
      </a:accent6>
      <a:hlink>
        <a:srgbClr val="0563C1"/>
      </a:hlink>
      <a:folHlink>
        <a:srgbClr val="0063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NDER Foundation - template" id="{BCF5E81B-27BB-D14C-A3B8-9CB3D729870E}" vid="{14AF8892-BDF2-F245-958D-EA51DC9BC5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WONDER Foundation - template</Template>
  <TotalTime>9</TotalTime>
  <Words>260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Roboto Lt</vt:lpstr>
      <vt:lpstr>Office Theme</vt:lpstr>
      <vt:lpstr>Olivia Darby WONDER Foundation</vt:lpstr>
      <vt:lpstr>About Me</vt:lpstr>
      <vt:lpstr>WONDER Foundation at a Glance</vt:lpstr>
      <vt:lpstr>Our Challenge: Amplifying Voices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Darby</dc:creator>
  <cp:lastModifiedBy>Olivia Darby</cp:lastModifiedBy>
  <cp:revision>2</cp:revision>
  <dcterms:created xsi:type="dcterms:W3CDTF">2025-01-31T17:54:03Z</dcterms:created>
  <dcterms:modified xsi:type="dcterms:W3CDTF">2025-01-31T18:03:47Z</dcterms:modified>
</cp:coreProperties>
</file>