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7920000" cx="14400000"/>
  <p:notesSz cx="6858000" cy="9144000"/>
  <p:embeddedFontLst>
    <p:embeddedFont>
      <p:font typeface="Oswald Medium"/>
      <p:regular r:id="rId20"/>
      <p:bold r:id="rId21"/>
    </p:embeddedFont>
    <p:embeddedFont>
      <p:font typeface="PT Serif"/>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OswaldMedium-regular.fntdata"/><Relationship Id="rId22" Type="http://schemas.openxmlformats.org/officeDocument/2006/relationships/font" Target="fonts/PTSerif-regular.fntdata"/><Relationship Id="rId21" Type="http://schemas.openxmlformats.org/officeDocument/2006/relationships/font" Target="fonts/OswaldMedium-bold.fntdata"/><Relationship Id="rId24" Type="http://schemas.openxmlformats.org/officeDocument/2006/relationships/font" Target="fonts/PTSerif-italic.fntdata"/><Relationship Id="rId23" Type="http://schemas.openxmlformats.org/officeDocument/2006/relationships/font" Target="fonts/PTSerif-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schemas.openxmlformats.org/officeDocument/2006/relationships/font" Target="fonts/PTSerif-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38" name="Google Shape;3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0a29b5c713_0_52: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0a29b5c71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0b09b02263_0_31: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0b09b0226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0b09b02263_0_54: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0b09b0226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0b09b02263_0_74: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0b09b0226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0b09b02263_1_88: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0b09b02263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0b09b02263_1_159: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0b09b02263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g30a29b5c713_0_12: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44" name="Google Shape;44;g30a29b5c71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30a29b5c713_0_1211: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51" name="Google Shape;51;g30a29b5c713_0_1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0a29b5c713_0_1219: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0a29b5c713_0_1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0a29b5c713_0_1230: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0a29b5c713_0_1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0a29b5c713_0_1241: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0a29b5c713_0_1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0a29b5c713_0_1251: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0a29b5c713_0_1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0a29b5c713_0_1261: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0a29b5c713_0_1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0a29b5c713_0_1272:notes"/>
          <p:cNvSpPr/>
          <p:nvPr>
            <p:ph idx="2" type="sldImg"/>
          </p:nvPr>
        </p:nvSpPr>
        <p:spPr>
          <a:xfrm>
            <a:off x="312026" y="685800"/>
            <a:ext cx="62346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0a29b5c713_0_1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 name="Shape 6"/>
        <p:cNvGrpSpPr/>
        <p:nvPr/>
      </p:nvGrpSpPr>
      <p:grpSpPr>
        <a:xfrm>
          <a:off x="0" y="0"/>
          <a:ext cx="0" cy="0"/>
          <a:chOff x="0" y="0"/>
          <a:chExt cx="0" cy="0"/>
        </a:xfrm>
      </p:grpSpPr>
      <p:sp>
        <p:nvSpPr>
          <p:cNvPr id="7" name="Google Shape;7;p2"/>
          <p:cNvSpPr txBox="1"/>
          <p:nvPr>
            <p:ph idx="12" type="sldNum"/>
          </p:nvPr>
        </p:nvSpPr>
        <p:spPr>
          <a:xfrm>
            <a:off x="13342453" y="7180456"/>
            <a:ext cx="864000" cy="6060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0" name="Shape 30"/>
        <p:cNvGrpSpPr/>
        <p:nvPr/>
      </p:nvGrpSpPr>
      <p:grpSpPr>
        <a:xfrm>
          <a:off x="0" y="0"/>
          <a:ext cx="0" cy="0"/>
          <a:chOff x="0" y="0"/>
          <a:chExt cx="0" cy="0"/>
        </a:xfrm>
      </p:grpSpPr>
      <p:sp>
        <p:nvSpPr>
          <p:cNvPr id="31" name="Google Shape;31;p11"/>
          <p:cNvSpPr txBox="1"/>
          <p:nvPr>
            <p:ph hasCustomPrompt="1" type="title"/>
          </p:nvPr>
        </p:nvSpPr>
        <p:spPr>
          <a:xfrm>
            <a:off x="490866" y="1703220"/>
            <a:ext cx="13418400" cy="30234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18800"/>
              <a:buChar char="●"/>
              <a:defRPr sz="18800"/>
            </a:lvl1pPr>
            <a:lvl2pPr lvl="1" algn="ctr">
              <a:spcBef>
                <a:spcPts val="0"/>
              </a:spcBef>
              <a:spcAft>
                <a:spcPts val="0"/>
              </a:spcAft>
              <a:buSzPts val="18800"/>
              <a:buChar char="○"/>
              <a:defRPr sz="18800"/>
            </a:lvl2pPr>
            <a:lvl3pPr lvl="2" algn="ctr">
              <a:spcBef>
                <a:spcPts val="0"/>
              </a:spcBef>
              <a:spcAft>
                <a:spcPts val="0"/>
              </a:spcAft>
              <a:buSzPts val="18800"/>
              <a:buChar char="■"/>
              <a:defRPr sz="18800"/>
            </a:lvl3pPr>
            <a:lvl4pPr lvl="3" algn="ctr">
              <a:spcBef>
                <a:spcPts val="0"/>
              </a:spcBef>
              <a:spcAft>
                <a:spcPts val="0"/>
              </a:spcAft>
              <a:buSzPts val="18800"/>
              <a:buChar char="●"/>
              <a:defRPr sz="18800"/>
            </a:lvl4pPr>
            <a:lvl5pPr lvl="4" algn="ctr">
              <a:spcBef>
                <a:spcPts val="0"/>
              </a:spcBef>
              <a:spcAft>
                <a:spcPts val="0"/>
              </a:spcAft>
              <a:buSzPts val="18800"/>
              <a:buChar char="○"/>
              <a:defRPr sz="18800"/>
            </a:lvl5pPr>
            <a:lvl6pPr lvl="5" algn="ctr">
              <a:spcBef>
                <a:spcPts val="0"/>
              </a:spcBef>
              <a:spcAft>
                <a:spcPts val="0"/>
              </a:spcAft>
              <a:buSzPts val="18800"/>
              <a:buChar char="■"/>
              <a:defRPr sz="18800"/>
            </a:lvl6pPr>
            <a:lvl7pPr lvl="6" algn="ctr">
              <a:spcBef>
                <a:spcPts val="0"/>
              </a:spcBef>
              <a:spcAft>
                <a:spcPts val="0"/>
              </a:spcAft>
              <a:buSzPts val="18800"/>
              <a:buChar char="●"/>
              <a:defRPr sz="18800"/>
            </a:lvl7pPr>
            <a:lvl8pPr lvl="7" algn="ctr">
              <a:spcBef>
                <a:spcPts val="0"/>
              </a:spcBef>
              <a:spcAft>
                <a:spcPts val="0"/>
              </a:spcAft>
              <a:buSzPts val="18800"/>
              <a:buChar char="○"/>
              <a:defRPr sz="18800"/>
            </a:lvl8pPr>
            <a:lvl9pPr lvl="8" algn="ctr">
              <a:spcBef>
                <a:spcPts val="0"/>
              </a:spcBef>
              <a:spcAft>
                <a:spcPts val="0"/>
              </a:spcAft>
              <a:buSzPts val="18800"/>
              <a:buChar char="■"/>
              <a:defRPr sz="18800"/>
            </a:lvl9pPr>
          </a:lstStyle>
          <a:p>
            <a:r>
              <a:t>xx%</a:t>
            </a:r>
          </a:p>
        </p:txBody>
      </p:sp>
      <p:sp>
        <p:nvSpPr>
          <p:cNvPr id="32" name="Google Shape;32;p11"/>
          <p:cNvSpPr txBox="1"/>
          <p:nvPr>
            <p:ph idx="1" type="body"/>
          </p:nvPr>
        </p:nvSpPr>
        <p:spPr>
          <a:xfrm>
            <a:off x="490866" y="4853820"/>
            <a:ext cx="13418400" cy="2003100"/>
          </a:xfrm>
          <a:prstGeom prst="rect">
            <a:avLst/>
          </a:prstGeom>
          <a:noFill/>
          <a:ln>
            <a:noFill/>
          </a:ln>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33" name="Google Shape;33;p11"/>
          <p:cNvSpPr txBox="1"/>
          <p:nvPr>
            <p:ph idx="12" type="sldNum"/>
          </p:nvPr>
        </p:nvSpPr>
        <p:spPr>
          <a:xfrm>
            <a:off x="13342453" y="7180456"/>
            <a:ext cx="864000" cy="6060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12"/>
          <p:cNvSpPr txBox="1"/>
          <p:nvPr>
            <p:ph idx="12" type="sldNum"/>
          </p:nvPr>
        </p:nvSpPr>
        <p:spPr>
          <a:xfrm>
            <a:off x="13342453" y="7180456"/>
            <a:ext cx="864000" cy="6060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 name="Shape 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Tree>
  </p:cSld>
  <p:clrMapOvr>
    <a:masterClrMapping/>
  </p:clrMapOvr>
  <p:extLst>
    <p:ext uri="{DCECCB84-F9BA-43D5-87BE-67443E8EF086}">
      <p15:sldGuideLst>
        <p15:guide id="1" orient="horz" pos="1304">
          <p15:clr>
            <a:srgbClr val="E46962"/>
          </p15:clr>
        </p15:guide>
        <p15:guide id="2" orient="horz" pos="3458">
          <p15:clr>
            <a:srgbClr val="E46962"/>
          </p15:clr>
        </p15:guide>
        <p15:guide id="3" pos="2324">
          <p15:clr>
            <a:srgbClr val="E46962"/>
          </p15:clr>
        </p15:guide>
        <p15:guide id="4" pos="4424">
          <p15:clr>
            <a:srgbClr val="E46962"/>
          </p15:clr>
        </p15:guide>
        <p15:guide id="5" pos="6516">
          <p15:clr>
            <a:srgbClr val="E46962"/>
          </p15:clr>
        </p15:guide>
        <p15:guide id="6" orient="horz" pos="2381">
          <p15:clr>
            <a:srgbClr val="E46962"/>
          </p15:clr>
        </p15:guide>
        <p15:guide id="7" pos="2551">
          <p15:clr>
            <a:srgbClr val="E46962"/>
          </p15:clr>
        </p15:guide>
        <p15:guide id="8" pos="4649">
          <p15:clr>
            <a:srgbClr val="E46962"/>
          </p15:clr>
        </p15:guide>
        <p15:guide id="9" pos="6743">
          <p15:clr>
            <a:srgbClr val="E46962"/>
          </p15:clr>
        </p15:guide>
        <p15:guide id="10" orient="horz" pos="1531">
          <p15:clr>
            <a:srgbClr val="E46962"/>
          </p15:clr>
        </p15:guide>
        <p15:guide id="11" orient="horz" pos="2608">
          <p15:clr>
            <a:srgbClr val="E46962"/>
          </p15:clr>
        </p15:guide>
        <p15:guide id="12" orient="horz" pos="3685">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 name="Shape 1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 name="Shape 11"/>
        <p:cNvGrpSpPr/>
        <p:nvPr/>
      </p:nvGrpSpPr>
      <p:grpSpPr>
        <a:xfrm>
          <a:off x="0" y="0"/>
          <a:ext cx="0" cy="0"/>
          <a:chOff x="0" y="0"/>
          <a:chExt cx="0" cy="0"/>
        </a:xfrm>
      </p:grpSpPr>
      <p:sp>
        <p:nvSpPr>
          <p:cNvPr id="12" name="Google Shape;12;p6"/>
          <p:cNvSpPr txBox="1"/>
          <p:nvPr>
            <p:ph type="title"/>
          </p:nvPr>
        </p:nvSpPr>
        <p:spPr>
          <a:xfrm>
            <a:off x="490866" y="685253"/>
            <a:ext cx="13418400" cy="8817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13" name="Google Shape;13;p6"/>
          <p:cNvSpPr txBox="1"/>
          <p:nvPr>
            <p:ph idx="12" type="sldNum"/>
          </p:nvPr>
        </p:nvSpPr>
        <p:spPr>
          <a:xfrm>
            <a:off x="13342453" y="7180456"/>
            <a:ext cx="864000" cy="6060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 name="Shape 14"/>
        <p:cNvGrpSpPr/>
        <p:nvPr/>
      </p:nvGrpSpPr>
      <p:grpSpPr>
        <a:xfrm>
          <a:off x="0" y="0"/>
          <a:ext cx="0" cy="0"/>
          <a:chOff x="0" y="0"/>
          <a:chExt cx="0" cy="0"/>
        </a:xfrm>
      </p:grpSpPr>
      <p:sp>
        <p:nvSpPr>
          <p:cNvPr id="15" name="Google Shape;15;p7"/>
          <p:cNvSpPr txBox="1"/>
          <p:nvPr>
            <p:ph type="title"/>
          </p:nvPr>
        </p:nvSpPr>
        <p:spPr>
          <a:xfrm>
            <a:off x="490866" y="855517"/>
            <a:ext cx="4422000" cy="1163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SzPts val="3800"/>
              <a:buChar char="●"/>
              <a:defRPr sz="3800"/>
            </a:lvl1pPr>
            <a:lvl2pPr lvl="1">
              <a:spcBef>
                <a:spcPts val="0"/>
              </a:spcBef>
              <a:spcAft>
                <a:spcPts val="0"/>
              </a:spcAft>
              <a:buSzPts val="3800"/>
              <a:buChar char="○"/>
              <a:defRPr sz="3800"/>
            </a:lvl2pPr>
            <a:lvl3pPr lvl="2">
              <a:spcBef>
                <a:spcPts val="0"/>
              </a:spcBef>
              <a:spcAft>
                <a:spcPts val="0"/>
              </a:spcAft>
              <a:buSzPts val="3800"/>
              <a:buChar char="■"/>
              <a:defRPr sz="3800"/>
            </a:lvl3pPr>
            <a:lvl4pPr lvl="3">
              <a:spcBef>
                <a:spcPts val="0"/>
              </a:spcBef>
              <a:spcAft>
                <a:spcPts val="0"/>
              </a:spcAft>
              <a:buSzPts val="3800"/>
              <a:buChar char="●"/>
              <a:defRPr sz="3800"/>
            </a:lvl4pPr>
            <a:lvl5pPr lvl="4">
              <a:spcBef>
                <a:spcPts val="0"/>
              </a:spcBef>
              <a:spcAft>
                <a:spcPts val="0"/>
              </a:spcAft>
              <a:buSzPts val="3800"/>
              <a:buChar char="○"/>
              <a:defRPr sz="3800"/>
            </a:lvl5pPr>
            <a:lvl6pPr lvl="5">
              <a:spcBef>
                <a:spcPts val="0"/>
              </a:spcBef>
              <a:spcAft>
                <a:spcPts val="0"/>
              </a:spcAft>
              <a:buSzPts val="3800"/>
              <a:buChar char="■"/>
              <a:defRPr sz="3800"/>
            </a:lvl6pPr>
            <a:lvl7pPr lvl="6">
              <a:spcBef>
                <a:spcPts val="0"/>
              </a:spcBef>
              <a:spcAft>
                <a:spcPts val="0"/>
              </a:spcAft>
              <a:buSzPts val="3800"/>
              <a:buChar char="●"/>
              <a:defRPr sz="3800"/>
            </a:lvl7pPr>
            <a:lvl8pPr lvl="7">
              <a:spcBef>
                <a:spcPts val="0"/>
              </a:spcBef>
              <a:spcAft>
                <a:spcPts val="0"/>
              </a:spcAft>
              <a:buSzPts val="3800"/>
              <a:buChar char="○"/>
              <a:defRPr sz="3800"/>
            </a:lvl8pPr>
            <a:lvl9pPr lvl="8">
              <a:spcBef>
                <a:spcPts val="0"/>
              </a:spcBef>
              <a:spcAft>
                <a:spcPts val="0"/>
              </a:spcAft>
              <a:buSzPts val="3800"/>
              <a:buChar char="■"/>
              <a:defRPr sz="3800"/>
            </a:lvl9pPr>
          </a:lstStyle>
          <a:p/>
        </p:txBody>
      </p:sp>
      <p:sp>
        <p:nvSpPr>
          <p:cNvPr id="16" name="Google Shape;16;p7"/>
          <p:cNvSpPr txBox="1"/>
          <p:nvPr>
            <p:ph idx="1" type="body"/>
          </p:nvPr>
        </p:nvSpPr>
        <p:spPr>
          <a:xfrm>
            <a:off x="490866" y="2139717"/>
            <a:ext cx="4422000" cy="4895700"/>
          </a:xfrm>
          <a:prstGeom prst="rect">
            <a:avLst/>
          </a:prstGeom>
          <a:noFill/>
          <a:ln>
            <a:noFill/>
          </a:ln>
        </p:spPr>
        <p:txBody>
          <a:bodyPr anchorCtr="0" anchor="ctr" bIns="91425" lIns="91425" spcFirstLastPara="1" rIns="91425" wrap="square" tIns="91425">
            <a:noAutofit/>
          </a:bodyPr>
          <a:lstStyle>
            <a:lvl1pPr indent="-349250" lvl="0" marL="457200">
              <a:spcBef>
                <a:spcPts val="0"/>
              </a:spcBef>
              <a:spcAft>
                <a:spcPts val="0"/>
              </a:spcAft>
              <a:buSzPts val="1900"/>
              <a:buChar char="●"/>
              <a:defRPr sz="1900"/>
            </a:lvl1pPr>
            <a:lvl2pPr indent="-349250" lvl="1" marL="914400">
              <a:spcBef>
                <a:spcPts val="0"/>
              </a:spcBef>
              <a:spcAft>
                <a:spcPts val="0"/>
              </a:spcAft>
              <a:buSzPts val="1900"/>
              <a:buChar char="○"/>
              <a:defRPr sz="1900"/>
            </a:lvl2pPr>
            <a:lvl3pPr indent="-349250" lvl="2" marL="1371600">
              <a:spcBef>
                <a:spcPts val="0"/>
              </a:spcBef>
              <a:spcAft>
                <a:spcPts val="0"/>
              </a:spcAft>
              <a:buSzPts val="1900"/>
              <a:buChar char="■"/>
              <a:defRPr sz="1900"/>
            </a:lvl3pPr>
            <a:lvl4pPr indent="-349250" lvl="3" marL="1828800">
              <a:spcBef>
                <a:spcPts val="0"/>
              </a:spcBef>
              <a:spcAft>
                <a:spcPts val="0"/>
              </a:spcAft>
              <a:buSzPts val="1900"/>
              <a:buChar char="●"/>
              <a:defRPr sz="1900"/>
            </a:lvl4pPr>
            <a:lvl5pPr indent="-349250" lvl="4" marL="2286000">
              <a:spcBef>
                <a:spcPts val="0"/>
              </a:spcBef>
              <a:spcAft>
                <a:spcPts val="0"/>
              </a:spcAft>
              <a:buSzPts val="1900"/>
              <a:buChar char="○"/>
              <a:defRPr sz="1900"/>
            </a:lvl5pPr>
            <a:lvl6pPr indent="-349250" lvl="5" marL="2743200">
              <a:spcBef>
                <a:spcPts val="0"/>
              </a:spcBef>
              <a:spcAft>
                <a:spcPts val="0"/>
              </a:spcAft>
              <a:buSzPts val="1900"/>
              <a:buChar char="■"/>
              <a:defRPr sz="1900"/>
            </a:lvl6pPr>
            <a:lvl7pPr indent="-349250" lvl="6" marL="3200400">
              <a:spcBef>
                <a:spcPts val="0"/>
              </a:spcBef>
              <a:spcAft>
                <a:spcPts val="0"/>
              </a:spcAft>
              <a:buSzPts val="1900"/>
              <a:buChar char="●"/>
              <a:defRPr sz="1900"/>
            </a:lvl7pPr>
            <a:lvl8pPr indent="-349250" lvl="7" marL="3657600">
              <a:spcBef>
                <a:spcPts val="0"/>
              </a:spcBef>
              <a:spcAft>
                <a:spcPts val="0"/>
              </a:spcAft>
              <a:buSzPts val="1900"/>
              <a:buChar char="○"/>
              <a:defRPr sz="1900"/>
            </a:lvl8pPr>
            <a:lvl9pPr indent="-349250" lvl="8" marL="4114800">
              <a:spcBef>
                <a:spcPts val="0"/>
              </a:spcBef>
              <a:spcAft>
                <a:spcPts val="0"/>
              </a:spcAft>
              <a:buSzPts val="1900"/>
              <a:buChar char="■"/>
              <a:defRPr sz="1900"/>
            </a:lvl9pPr>
          </a:lstStyle>
          <a:p/>
        </p:txBody>
      </p:sp>
      <p:sp>
        <p:nvSpPr>
          <p:cNvPr id="17" name="Google Shape;17;p7"/>
          <p:cNvSpPr txBox="1"/>
          <p:nvPr>
            <p:ph idx="12" type="sldNum"/>
          </p:nvPr>
        </p:nvSpPr>
        <p:spPr>
          <a:xfrm>
            <a:off x="13342453" y="7180456"/>
            <a:ext cx="864000" cy="6060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 name="Shape 18"/>
        <p:cNvGrpSpPr/>
        <p:nvPr/>
      </p:nvGrpSpPr>
      <p:grpSpPr>
        <a:xfrm>
          <a:off x="0" y="0"/>
          <a:ext cx="0" cy="0"/>
          <a:chOff x="0" y="0"/>
          <a:chExt cx="0" cy="0"/>
        </a:xfrm>
      </p:grpSpPr>
      <p:sp>
        <p:nvSpPr>
          <p:cNvPr id="19" name="Google Shape;19;p8"/>
          <p:cNvSpPr txBox="1"/>
          <p:nvPr>
            <p:ph type="title"/>
          </p:nvPr>
        </p:nvSpPr>
        <p:spPr>
          <a:xfrm>
            <a:off x="772047" y="693144"/>
            <a:ext cx="10028100" cy="62991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7500"/>
              <a:buChar char="●"/>
              <a:defRPr sz="7500"/>
            </a:lvl1pPr>
            <a:lvl2pPr lvl="1">
              <a:spcBef>
                <a:spcPts val="0"/>
              </a:spcBef>
              <a:spcAft>
                <a:spcPts val="0"/>
              </a:spcAft>
              <a:buSzPts val="7500"/>
              <a:buChar char="○"/>
              <a:defRPr sz="7500"/>
            </a:lvl2pPr>
            <a:lvl3pPr lvl="2">
              <a:spcBef>
                <a:spcPts val="0"/>
              </a:spcBef>
              <a:spcAft>
                <a:spcPts val="0"/>
              </a:spcAft>
              <a:buSzPts val="7500"/>
              <a:buChar char="■"/>
              <a:defRPr sz="7500"/>
            </a:lvl3pPr>
            <a:lvl4pPr lvl="3">
              <a:spcBef>
                <a:spcPts val="0"/>
              </a:spcBef>
              <a:spcAft>
                <a:spcPts val="0"/>
              </a:spcAft>
              <a:buSzPts val="7500"/>
              <a:buChar char="●"/>
              <a:defRPr sz="7500"/>
            </a:lvl4pPr>
            <a:lvl5pPr lvl="4">
              <a:spcBef>
                <a:spcPts val="0"/>
              </a:spcBef>
              <a:spcAft>
                <a:spcPts val="0"/>
              </a:spcAft>
              <a:buSzPts val="7500"/>
              <a:buChar char="○"/>
              <a:defRPr sz="7500"/>
            </a:lvl5pPr>
            <a:lvl6pPr lvl="5">
              <a:spcBef>
                <a:spcPts val="0"/>
              </a:spcBef>
              <a:spcAft>
                <a:spcPts val="0"/>
              </a:spcAft>
              <a:buSzPts val="7500"/>
              <a:buChar char="■"/>
              <a:defRPr sz="7500"/>
            </a:lvl6pPr>
            <a:lvl7pPr lvl="6">
              <a:spcBef>
                <a:spcPts val="0"/>
              </a:spcBef>
              <a:spcAft>
                <a:spcPts val="0"/>
              </a:spcAft>
              <a:buSzPts val="7500"/>
              <a:buChar char="●"/>
              <a:defRPr sz="7500"/>
            </a:lvl7pPr>
            <a:lvl8pPr lvl="7">
              <a:spcBef>
                <a:spcPts val="0"/>
              </a:spcBef>
              <a:spcAft>
                <a:spcPts val="0"/>
              </a:spcAft>
              <a:buSzPts val="7500"/>
              <a:buChar char="○"/>
              <a:defRPr sz="7500"/>
            </a:lvl8pPr>
            <a:lvl9pPr lvl="8">
              <a:spcBef>
                <a:spcPts val="0"/>
              </a:spcBef>
              <a:spcAft>
                <a:spcPts val="0"/>
              </a:spcAft>
              <a:buSzPts val="7500"/>
              <a:buChar char="■"/>
              <a:defRPr sz="7500"/>
            </a:lvl9pPr>
          </a:lstStyle>
          <a:p/>
        </p:txBody>
      </p:sp>
      <p:sp>
        <p:nvSpPr>
          <p:cNvPr id="20" name="Google Shape;20;p8"/>
          <p:cNvSpPr txBox="1"/>
          <p:nvPr>
            <p:ph idx="12" type="sldNum"/>
          </p:nvPr>
        </p:nvSpPr>
        <p:spPr>
          <a:xfrm>
            <a:off x="13342453" y="7180456"/>
            <a:ext cx="864000" cy="6060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 name="Shape 21"/>
        <p:cNvGrpSpPr/>
        <p:nvPr/>
      </p:nvGrpSpPr>
      <p:grpSpPr>
        <a:xfrm>
          <a:off x="0" y="0"/>
          <a:ext cx="0" cy="0"/>
          <a:chOff x="0" y="0"/>
          <a:chExt cx="0" cy="0"/>
        </a:xfrm>
      </p:grpSpPr>
      <p:sp>
        <p:nvSpPr>
          <p:cNvPr id="22" name="Google Shape;22;p9"/>
          <p:cNvSpPr/>
          <p:nvPr/>
        </p:nvSpPr>
        <p:spPr>
          <a:xfrm>
            <a:off x="7200000" y="-192"/>
            <a:ext cx="7200000" cy="7920000"/>
          </a:xfrm>
          <a:prstGeom prst="rect">
            <a:avLst/>
          </a:prstGeom>
          <a:solidFill>
            <a:schemeClr val="lt2"/>
          </a:solidFill>
          <a:ln>
            <a:noFill/>
          </a:ln>
        </p:spPr>
        <p:txBody>
          <a:bodyPr anchorCtr="0" anchor="ctr" bIns="142900" lIns="142900" spcFirstLastPara="1" rIns="142900" wrap="square" tIns="142900">
            <a:noAutofit/>
          </a:bodyPr>
          <a:lstStyle/>
          <a:p>
            <a:pPr indent="0" lvl="0" marL="0" rtl="0" algn="l">
              <a:spcBef>
                <a:spcPts val="0"/>
              </a:spcBef>
              <a:spcAft>
                <a:spcPts val="0"/>
              </a:spcAft>
              <a:buNone/>
            </a:pPr>
            <a:r>
              <a:t/>
            </a:r>
            <a:endParaRPr/>
          </a:p>
        </p:txBody>
      </p:sp>
      <p:sp>
        <p:nvSpPr>
          <p:cNvPr id="23" name="Google Shape;23;p9"/>
          <p:cNvSpPr txBox="1"/>
          <p:nvPr>
            <p:ph type="title"/>
          </p:nvPr>
        </p:nvSpPr>
        <p:spPr>
          <a:xfrm>
            <a:off x="418110" y="1898852"/>
            <a:ext cx="6370500" cy="22824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6600"/>
              <a:buChar char="●"/>
              <a:defRPr sz="6600"/>
            </a:lvl1pPr>
            <a:lvl2pPr lvl="1" algn="ctr">
              <a:spcBef>
                <a:spcPts val="0"/>
              </a:spcBef>
              <a:spcAft>
                <a:spcPts val="0"/>
              </a:spcAft>
              <a:buSzPts val="6600"/>
              <a:buChar char="○"/>
              <a:defRPr sz="6600"/>
            </a:lvl2pPr>
            <a:lvl3pPr lvl="2" algn="ctr">
              <a:spcBef>
                <a:spcPts val="0"/>
              </a:spcBef>
              <a:spcAft>
                <a:spcPts val="0"/>
              </a:spcAft>
              <a:buSzPts val="6600"/>
              <a:buChar char="■"/>
              <a:defRPr sz="6600"/>
            </a:lvl3pPr>
            <a:lvl4pPr lvl="3" algn="ctr">
              <a:spcBef>
                <a:spcPts val="0"/>
              </a:spcBef>
              <a:spcAft>
                <a:spcPts val="0"/>
              </a:spcAft>
              <a:buSzPts val="6600"/>
              <a:buChar char="●"/>
              <a:defRPr sz="6600"/>
            </a:lvl4pPr>
            <a:lvl5pPr lvl="4" algn="ctr">
              <a:spcBef>
                <a:spcPts val="0"/>
              </a:spcBef>
              <a:spcAft>
                <a:spcPts val="0"/>
              </a:spcAft>
              <a:buSzPts val="6600"/>
              <a:buChar char="○"/>
              <a:defRPr sz="6600"/>
            </a:lvl5pPr>
            <a:lvl6pPr lvl="5" algn="ctr">
              <a:spcBef>
                <a:spcPts val="0"/>
              </a:spcBef>
              <a:spcAft>
                <a:spcPts val="0"/>
              </a:spcAft>
              <a:buSzPts val="6600"/>
              <a:buChar char="■"/>
              <a:defRPr sz="6600"/>
            </a:lvl6pPr>
            <a:lvl7pPr lvl="6" algn="ctr">
              <a:spcBef>
                <a:spcPts val="0"/>
              </a:spcBef>
              <a:spcAft>
                <a:spcPts val="0"/>
              </a:spcAft>
              <a:buSzPts val="6600"/>
              <a:buChar char="●"/>
              <a:defRPr sz="6600"/>
            </a:lvl7pPr>
            <a:lvl8pPr lvl="7" algn="ctr">
              <a:spcBef>
                <a:spcPts val="0"/>
              </a:spcBef>
              <a:spcAft>
                <a:spcPts val="0"/>
              </a:spcAft>
              <a:buSzPts val="6600"/>
              <a:buChar char="○"/>
              <a:defRPr sz="6600"/>
            </a:lvl8pPr>
            <a:lvl9pPr lvl="8" algn="ctr">
              <a:spcBef>
                <a:spcPts val="0"/>
              </a:spcBef>
              <a:spcAft>
                <a:spcPts val="0"/>
              </a:spcAft>
              <a:buSzPts val="6600"/>
              <a:buChar char="■"/>
              <a:defRPr sz="6600"/>
            </a:lvl9pPr>
          </a:lstStyle>
          <a:p/>
        </p:txBody>
      </p:sp>
      <p:sp>
        <p:nvSpPr>
          <p:cNvPr id="24" name="Google Shape;24;p9"/>
          <p:cNvSpPr txBox="1"/>
          <p:nvPr>
            <p:ph idx="1" type="subTitle"/>
          </p:nvPr>
        </p:nvSpPr>
        <p:spPr>
          <a:xfrm>
            <a:off x="418110" y="4316196"/>
            <a:ext cx="6370500" cy="1901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300"/>
              <a:buNone/>
              <a:defRPr sz="33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p:txBody>
      </p:sp>
      <p:sp>
        <p:nvSpPr>
          <p:cNvPr id="25" name="Google Shape;25;p9"/>
          <p:cNvSpPr txBox="1"/>
          <p:nvPr>
            <p:ph idx="2" type="body"/>
          </p:nvPr>
        </p:nvSpPr>
        <p:spPr>
          <a:xfrm>
            <a:off x="7778740" y="1114936"/>
            <a:ext cx="6042600" cy="56898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9"/>
          <p:cNvSpPr txBox="1"/>
          <p:nvPr>
            <p:ph idx="12" type="sldNum"/>
          </p:nvPr>
        </p:nvSpPr>
        <p:spPr>
          <a:xfrm>
            <a:off x="13342453" y="7180456"/>
            <a:ext cx="864000" cy="6060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 name="Shape 27"/>
        <p:cNvGrpSpPr/>
        <p:nvPr/>
      </p:nvGrpSpPr>
      <p:grpSpPr>
        <a:xfrm>
          <a:off x="0" y="0"/>
          <a:ext cx="0" cy="0"/>
          <a:chOff x="0" y="0"/>
          <a:chExt cx="0" cy="0"/>
        </a:xfrm>
      </p:grpSpPr>
      <p:sp>
        <p:nvSpPr>
          <p:cNvPr id="28" name="Google Shape;28;p10"/>
          <p:cNvSpPr txBox="1"/>
          <p:nvPr>
            <p:ph idx="1" type="body"/>
          </p:nvPr>
        </p:nvSpPr>
        <p:spPr>
          <a:xfrm>
            <a:off x="490866" y="6514271"/>
            <a:ext cx="9447000" cy="931800"/>
          </a:xfrm>
          <a:prstGeom prst="rect">
            <a:avLst/>
          </a:prstGeom>
          <a:noFill/>
          <a:ln>
            <a:noFill/>
          </a:ln>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400"/>
              <a:buNone/>
              <a:defRPr/>
            </a:lvl1pPr>
          </a:lstStyle>
          <a:p/>
        </p:txBody>
      </p:sp>
      <p:sp>
        <p:nvSpPr>
          <p:cNvPr id="29" name="Google Shape;29;p10"/>
          <p:cNvSpPr txBox="1"/>
          <p:nvPr>
            <p:ph idx="12" type="sldNum"/>
          </p:nvPr>
        </p:nvSpPr>
        <p:spPr>
          <a:xfrm>
            <a:off x="13342453" y="7180456"/>
            <a:ext cx="864000" cy="6060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4">
          <p15:clr>
            <a:srgbClr val="E46962"/>
          </p15:clr>
        </p15:guide>
        <p15:guide id="2" orient="horz" pos="454">
          <p15:clr>
            <a:srgbClr val="E46962"/>
          </p15:clr>
        </p15:guide>
        <p15:guide id="3" pos="8617">
          <p15:clr>
            <a:srgbClr val="E46962"/>
          </p15:clr>
        </p15:guide>
        <p15:guide id="4" orient="horz" pos="4535">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 name="Shape 39"/>
        <p:cNvGrpSpPr/>
        <p:nvPr/>
      </p:nvGrpSpPr>
      <p:grpSpPr>
        <a:xfrm>
          <a:off x="0" y="0"/>
          <a:ext cx="0" cy="0"/>
          <a:chOff x="0" y="0"/>
          <a:chExt cx="0" cy="0"/>
        </a:xfrm>
      </p:grpSpPr>
      <p:pic>
        <p:nvPicPr>
          <p:cNvPr id="40" name="Google Shape;40;p13"/>
          <p:cNvPicPr preferRelativeResize="0"/>
          <p:nvPr/>
        </p:nvPicPr>
        <p:blipFill>
          <a:blip r:embed="rId3">
            <a:alphaModFix/>
          </a:blip>
          <a:stretch>
            <a:fillRect/>
          </a:stretch>
        </p:blipFill>
        <p:spPr>
          <a:xfrm>
            <a:off x="0" y="0"/>
            <a:ext cx="14400000" cy="7910151"/>
          </a:xfrm>
          <a:prstGeom prst="rect">
            <a:avLst/>
          </a:prstGeom>
          <a:noFill/>
          <a:ln>
            <a:noFill/>
          </a:ln>
        </p:spPr>
      </p:pic>
      <p:pic>
        <p:nvPicPr>
          <p:cNvPr id="41" name="Google Shape;41;p13"/>
          <p:cNvPicPr preferRelativeResize="0"/>
          <p:nvPr/>
        </p:nvPicPr>
        <p:blipFill>
          <a:blip r:embed="rId4">
            <a:alphaModFix/>
          </a:blip>
          <a:stretch>
            <a:fillRect/>
          </a:stretch>
        </p:blipFill>
        <p:spPr>
          <a:xfrm>
            <a:off x="9544576" y="3434150"/>
            <a:ext cx="3037951" cy="1051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p:nvPr/>
        </p:nvSpPr>
        <p:spPr>
          <a:xfrm>
            <a:off x="38" y="0"/>
            <a:ext cx="14400000" cy="7920000"/>
          </a:xfrm>
          <a:prstGeom prst="rect">
            <a:avLst/>
          </a:prstGeom>
          <a:solidFill>
            <a:srgbClr val="BBC7C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 name="Google Shape;113;p22"/>
          <p:cNvSpPr/>
          <p:nvPr/>
        </p:nvSpPr>
        <p:spPr>
          <a:xfrm>
            <a:off x="-25" y="0"/>
            <a:ext cx="14400000" cy="2070000"/>
          </a:xfrm>
          <a:prstGeom prst="rect">
            <a:avLst/>
          </a:prstGeom>
          <a:gradFill>
            <a:gsLst>
              <a:gs pos="0">
                <a:srgbClr val="BBC7CF"/>
              </a:gs>
              <a:gs pos="100000">
                <a:srgbClr val="A2B0B8"/>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p22"/>
          <p:cNvSpPr txBox="1"/>
          <p:nvPr/>
        </p:nvSpPr>
        <p:spPr>
          <a:xfrm>
            <a:off x="720000" y="2430000"/>
            <a:ext cx="6303900" cy="47700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None/>
            </a:pPr>
            <a:r>
              <a:rPr b="1" lang="es" sz="3000">
                <a:solidFill>
                  <a:srgbClr val="596C73"/>
                </a:solidFill>
                <a:latin typeface="PT Serif"/>
                <a:ea typeface="PT Serif"/>
                <a:cs typeface="PT Serif"/>
                <a:sym typeface="PT Serif"/>
              </a:rPr>
              <a:t>We develop initiatives based on independent research and deliberation, with the aim of promoting ethics and good governance in the public sphere.</a:t>
            </a:r>
            <a:endParaRPr b="1" sz="3000">
              <a:solidFill>
                <a:srgbClr val="596C73"/>
              </a:solidFill>
              <a:latin typeface="PT Serif"/>
              <a:ea typeface="PT Serif"/>
              <a:cs typeface="PT Serif"/>
              <a:sym typeface="PT Serif"/>
            </a:endParaRPr>
          </a:p>
          <a:p>
            <a:pPr indent="0" lvl="0" marL="0" rtl="0" algn="l">
              <a:lnSpc>
                <a:spcPct val="89000"/>
              </a:lnSpc>
              <a:spcBef>
                <a:spcPts val="0"/>
              </a:spcBef>
              <a:spcAft>
                <a:spcPts val="0"/>
              </a:spcAft>
              <a:buNone/>
            </a:pPr>
            <a:r>
              <a:t/>
            </a:r>
            <a:endParaRPr b="1" sz="3000">
              <a:solidFill>
                <a:srgbClr val="596C73"/>
              </a:solidFill>
              <a:latin typeface="PT Serif"/>
              <a:ea typeface="PT Serif"/>
              <a:cs typeface="PT Serif"/>
              <a:sym typeface="PT Serif"/>
            </a:endParaRPr>
          </a:p>
        </p:txBody>
      </p:sp>
      <p:pic>
        <p:nvPicPr>
          <p:cNvPr id="115" name="Google Shape;115;p22"/>
          <p:cNvPicPr preferRelativeResize="0"/>
          <p:nvPr/>
        </p:nvPicPr>
        <p:blipFill>
          <a:blip r:embed="rId3">
            <a:alphaModFix/>
          </a:blip>
          <a:stretch>
            <a:fillRect/>
          </a:stretch>
        </p:blipFill>
        <p:spPr>
          <a:xfrm>
            <a:off x="7379996" y="1507300"/>
            <a:ext cx="2963875" cy="3541521"/>
          </a:xfrm>
          <a:prstGeom prst="rect">
            <a:avLst/>
          </a:prstGeom>
          <a:noFill/>
          <a:ln>
            <a:noFill/>
          </a:ln>
        </p:spPr>
      </p:pic>
      <p:pic>
        <p:nvPicPr>
          <p:cNvPr id="116" name="Google Shape;116;p22"/>
          <p:cNvPicPr preferRelativeResize="0"/>
          <p:nvPr/>
        </p:nvPicPr>
        <p:blipFill>
          <a:blip r:embed="rId4">
            <a:alphaModFix/>
          </a:blip>
          <a:stretch>
            <a:fillRect/>
          </a:stretch>
        </p:blipFill>
        <p:spPr>
          <a:xfrm>
            <a:off x="10193976" y="1507300"/>
            <a:ext cx="3486024" cy="3541525"/>
          </a:xfrm>
          <a:prstGeom prst="rect">
            <a:avLst/>
          </a:prstGeom>
          <a:noFill/>
          <a:ln>
            <a:noFill/>
          </a:ln>
        </p:spPr>
      </p:pic>
      <p:pic>
        <p:nvPicPr>
          <p:cNvPr id="117" name="Google Shape;117;p22"/>
          <p:cNvPicPr preferRelativeResize="0"/>
          <p:nvPr/>
        </p:nvPicPr>
        <p:blipFill>
          <a:blip r:embed="rId5">
            <a:alphaModFix/>
          </a:blip>
          <a:stretch>
            <a:fillRect/>
          </a:stretch>
        </p:blipFill>
        <p:spPr>
          <a:xfrm>
            <a:off x="8373321" y="6251400"/>
            <a:ext cx="1970550" cy="748932"/>
          </a:xfrm>
          <a:prstGeom prst="rect">
            <a:avLst/>
          </a:prstGeom>
          <a:noFill/>
          <a:ln>
            <a:noFill/>
          </a:ln>
        </p:spPr>
      </p:pic>
      <p:pic>
        <p:nvPicPr>
          <p:cNvPr id="118" name="Google Shape;118;p22"/>
          <p:cNvPicPr preferRelativeResize="0"/>
          <p:nvPr/>
        </p:nvPicPr>
        <p:blipFill>
          <a:blip r:embed="rId6">
            <a:alphaModFix/>
          </a:blip>
          <a:stretch>
            <a:fillRect/>
          </a:stretch>
        </p:blipFill>
        <p:spPr>
          <a:xfrm>
            <a:off x="720003" y="548850"/>
            <a:ext cx="4311405" cy="748925"/>
          </a:xfrm>
          <a:prstGeom prst="rect">
            <a:avLst/>
          </a:prstGeom>
          <a:noFill/>
          <a:ln>
            <a:noFill/>
          </a:ln>
        </p:spPr>
      </p:pic>
      <p:sp>
        <p:nvSpPr>
          <p:cNvPr id="119" name="Google Shape;119;p22"/>
          <p:cNvSpPr txBox="1"/>
          <p:nvPr/>
        </p:nvSpPr>
        <p:spPr>
          <a:xfrm>
            <a:off x="8373325" y="5490000"/>
            <a:ext cx="4761600" cy="10074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Clr>
                <a:schemeClr val="dk1"/>
              </a:buClr>
              <a:buSzPts val="1100"/>
              <a:buFont typeface="Arial"/>
              <a:buNone/>
            </a:pPr>
            <a:r>
              <a:rPr b="1" lang="es" sz="2400">
                <a:solidFill>
                  <a:srgbClr val="596C73"/>
                </a:solidFill>
                <a:latin typeface="PT Serif"/>
                <a:ea typeface="PT Serif"/>
                <a:cs typeface="PT Serif"/>
                <a:sym typeface="PT Serif"/>
              </a:rPr>
              <a:t>Investigación</a:t>
            </a:r>
            <a:endParaRPr b="1" sz="2400">
              <a:solidFill>
                <a:srgbClr val="596C73"/>
              </a:solidFill>
              <a:latin typeface="PT Serif"/>
              <a:ea typeface="PT Serif"/>
              <a:cs typeface="PT Serif"/>
              <a:sym typeface="PT Serif"/>
            </a:endParaRPr>
          </a:p>
          <a:p>
            <a:pPr indent="0" lvl="0" marL="0" rtl="0" algn="l">
              <a:lnSpc>
                <a:spcPct val="89000"/>
              </a:lnSpc>
              <a:spcBef>
                <a:spcPts val="0"/>
              </a:spcBef>
              <a:spcAft>
                <a:spcPts val="0"/>
              </a:spcAft>
              <a:buClr>
                <a:schemeClr val="dk1"/>
              </a:buClr>
              <a:buSzPts val="1100"/>
              <a:buFont typeface="Arial"/>
              <a:buNone/>
            </a:pPr>
            <a:r>
              <a:rPr b="1" lang="es" sz="2400">
                <a:solidFill>
                  <a:srgbClr val="596C73"/>
                </a:solidFill>
                <a:latin typeface="PT Serif"/>
                <a:ea typeface="PT Serif"/>
                <a:cs typeface="PT Serif"/>
                <a:sym typeface="PT Serif"/>
              </a:rPr>
              <a:t>Aplicada</a:t>
            </a:r>
            <a:endParaRPr b="1" sz="2400">
              <a:solidFill>
                <a:srgbClr val="596C73"/>
              </a:solidFill>
              <a:latin typeface="PT Serif"/>
              <a:ea typeface="PT Serif"/>
              <a:cs typeface="PT Serif"/>
              <a:sym typeface="PT Serif"/>
            </a:endParaRPr>
          </a:p>
          <a:p>
            <a:pPr indent="0" lvl="0" marL="0" rtl="0" algn="l">
              <a:lnSpc>
                <a:spcPct val="89000"/>
              </a:lnSpc>
              <a:spcBef>
                <a:spcPts val="0"/>
              </a:spcBef>
              <a:spcAft>
                <a:spcPts val="0"/>
              </a:spcAft>
              <a:buNone/>
            </a:pPr>
            <a:r>
              <a:t/>
            </a:r>
            <a:endParaRPr b="1" sz="2400">
              <a:solidFill>
                <a:srgbClr val="596C73"/>
              </a:solidFill>
              <a:latin typeface="PT Serif"/>
              <a:ea typeface="PT Serif"/>
              <a:cs typeface="PT Serif"/>
              <a:sym typeface="PT Serif"/>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p:nvPr/>
        </p:nvSpPr>
        <p:spPr>
          <a:xfrm>
            <a:off x="38" y="0"/>
            <a:ext cx="14400000" cy="7920000"/>
          </a:xfrm>
          <a:prstGeom prst="rect">
            <a:avLst/>
          </a:prstGeom>
          <a:solidFill>
            <a:srgbClr val="BBC7C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p23"/>
          <p:cNvSpPr/>
          <p:nvPr/>
        </p:nvSpPr>
        <p:spPr>
          <a:xfrm>
            <a:off x="-25" y="0"/>
            <a:ext cx="14400000" cy="2070000"/>
          </a:xfrm>
          <a:prstGeom prst="rect">
            <a:avLst/>
          </a:prstGeom>
          <a:gradFill>
            <a:gsLst>
              <a:gs pos="0">
                <a:srgbClr val="BBC7CF"/>
              </a:gs>
              <a:gs pos="100000">
                <a:srgbClr val="A2B0B8"/>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6" name="Google Shape;126;p23"/>
          <p:cNvPicPr preferRelativeResize="0"/>
          <p:nvPr/>
        </p:nvPicPr>
        <p:blipFill>
          <a:blip r:embed="rId3">
            <a:alphaModFix amt="90000"/>
          </a:blip>
          <a:stretch>
            <a:fillRect/>
          </a:stretch>
        </p:blipFill>
        <p:spPr>
          <a:xfrm>
            <a:off x="720000" y="2430000"/>
            <a:ext cx="9623875" cy="4770001"/>
          </a:xfrm>
          <a:prstGeom prst="rect">
            <a:avLst/>
          </a:prstGeom>
          <a:noFill/>
          <a:ln>
            <a:noFill/>
          </a:ln>
        </p:spPr>
      </p:pic>
      <p:sp>
        <p:nvSpPr>
          <p:cNvPr id="127" name="Google Shape;127;p23"/>
          <p:cNvSpPr txBox="1"/>
          <p:nvPr/>
        </p:nvSpPr>
        <p:spPr>
          <a:xfrm>
            <a:off x="10703875" y="3780000"/>
            <a:ext cx="3009300" cy="342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s">
                <a:solidFill>
                  <a:srgbClr val="586B72"/>
                </a:solidFill>
                <a:latin typeface="PT Serif"/>
                <a:ea typeface="PT Serif"/>
                <a:cs typeface="PT Serif"/>
                <a:sym typeface="PT Serif"/>
              </a:rPr>
              <a:t>An initiative that arises with the mission of promoting and strengthening a culture of ethics and governance in the media sector in Spain and Latin America. The objective is to safeguard its credibility and editorial independence. We agree on standards, conduct research, provide training, and carry out communication to raise public awareness about the media's role in a liberal democracy.</a:t>
            </a:r>
            <a:endParaRPr>
              <a:solidFill>
                <a:srgbClr val="586B72"/>
              </a:solidFill>
              <a:latin typeface="PT Serif"/>
              <a:ea typeface="PT Serif"/>
              <a:cs typeface="PT Serif"/>
              <a:sym typeface="PT Serif"/>
            </a:endParaRPr>
          </a:p>
          <a:p>
            <a:pPr indent="0" lvl="0" marL="0" rtl="0" algn="l">
              <a:spcBef>
                <a:spcPts val="0"/>
              </a:spcBef>
              <a:spcAft>
                <a:spcPts val="0"/>
              </a:spcAft>
              <a:buClr>
                <a:schemeClr val="dk1"/>
              </a:buClr>
              <a:buSzPts val="1100"/>
              <a:buFont typeface="Arial"/>
              <a:buNone/>
            </a:pPr>
            <a:r>
              <a:t/>
            </a:r>
            <a:endParaRPr>
              <a:solidFill>
                <a:srgbClr val="586B72"/>
              </a:solidFill>
              <a:latin typeface="PT Serif"/>
              <a:ea typeface="PT Serif"/>
              <a:cs typeface="PT Serif"/>
              <a:sym typeface="PT Serif"/>
            </a:endParaRPr>
          </a:p>
          <a:p>
            <a:pPr indent="0" lvl="0" marL="0" rtl="0" algn="l">
              <a:spcBef>
                <a:spcPts val="0"/>
              </a:spcBef>
              <a:spcAft>
                <a:spcPts val="0"/>
              </a:spcAft>
              <a:buClr>
                <a:schemeClr val="dk1"/>
              </a:buClr>
              <a:buSzPts val="1100"/>
              <a:buFont typeface="Arial"/>
              <a:buNone/>
            </a:pPr>
            <a:r>
              <a:t/>
            </a:r>
            <a:endParaRPr>
              <a:solidFill>
                <a:srgbClr val="586B72"/>
              </a:solidFill>
              <a:latin typeface="PT Serif"/>
              <a:ea typeface="PT Serif"/>
              <a:cs typeface="PT Serif"/>
              <a:sym typeface="PT Serif"/>
            </a:endParaRPr>
          </a:p>
          <a:p>
            <a:pPr indent="0" lvl="0" marL="0" rtl="0" algn="l">
              <a:lnSpc>
                <a:spcPct val="100000"/>
              </a:lnSpc>
              <a:spcBef>
                <a:spcPts val="0"/>
              </a:spcBef>
              <a:spcAft>
                <a:spcPts val="0"/>
              </a:spcAft>
              <a:buNone/>
            </a:pPr>
            <a:r>
              <a:t/>
            </a:r>
            <a:endParaRPr>
              <a:solidFill>
                <a:srgbClr val="586B72"/>
              </a:solidFill>
              <a:latin typeface="PT Serif"/>
              <a:ea typeface="PT Serif"/>
              <a:cs typeface="PT Serif"/>
              <a:sym typeface="PT Serif"/>
            </a:endParaRPr>
          </a:p>
        </p:txBody>
      </p:sp>
      <p:sp>
        <p:nvSpPr>
          <p:cNvPr id="128" name="Google Shape;128;p23"/>
          <p:cNvSpPr txBox="1"/>
          <p:nvPr/>
        </p:nvSpPr>
        <p:spPr>
          <a:xfrm>
            <a:off x="10703875" y="2425500"/>
            <a:ext cx="3009300" cy="135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s" sz="3000">
                <a:solidFill>
                  <a:srgbClr val="586B72"/>
                </a:solidFill>
                <a:latin typeface="PT Serif"/>
                <a:ea typeface="PT Serif"/>
                <a:cs typeface="PT Serif"/>
                <a:sym typeface="PT Serif"/>
              </a:rPr>
              <a:t>Media Observatory</a:t>
            </a:r>
            <a:endParaRPr b="1" sz="3000">
              <a:solidFill>
                <a:srgbClr val="586B72"/>
              </a:solidFill>
              <a:latin typeface="PT Serif"/>
              <a:ea typeface="PT Serif"/>
              <a:cs typeface="PT Serif"/>
              <a:sym typeface="PT Serif"/>
            </a:endParaRPr>
          </a:p>
          <a:p>
            <a:pPr indent="0" lvl="0" marL="0" rtl="0" algn="l">
              <a:lnSpc>
                <a:spcPct val="100000"/>
              </a:lnSpc>
              <a:spcBef>
                <a:spcPts val="0"/>
              </a:spcBef>
              <a:spcAft>
                <a:spcPts val="0"/>
              </a:spcAft>
              <a:buNone/>
            </a:pPr>
            <a:r>
              <a:t/>
            </a:r>
            <a:endParaRPr b="1" sz="3000">
              <a:solidFill>
                <a:srgbClr val="586B72"/>
              </a:solidFill>
              <a:latin typeface="PT Serif"/>
              <a:ea typeface="PT Serif"/>
              <a:cs typeface="PT Serif"/>
              <a:sym typeface="PT Serif"/>
            </a:endParaRPr>
          </a:p>
        </p:txBody>
      </p:sp>
      <p:pic>
        <p:nvPicPr>
          <p:cNvPr id="129" name="Google Shape;129;p23"/>
          <p:cNvPicPr preferRelativeResize="0"/>
          <p:nvPr/>
        </p:nvPicPr>
        <p:blipFill>
          <a:blip r:embed="rId4">
            <a:alphaModFix/>
          </a:blip>
          <a:stretch>
            <a:fillRect/>
          </a:stretch>
        </p:blipFill>
        <p:spPr>
          <a:xfrm>
            <a:off x="720003" y="548850"/>
            <a:ext cx="4311405" cy="748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4"/>
          <p:cNvSpPr/>
          <p:nvPr/>
        </p:nvSpPr>
        <p:spPr>
          <a:xfrm>
            <a:off x="38" y="0"/>
            <a:ext cx="14400000" cy="7920000"/>
          </a:xfrm>
          <a:prstGeom prst="rect">
            <a:avLst/>
          </a:prstGeom>
          <a:solidFill>
            <a:srgbClr val="BBC7C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 name="Google Shape;135;p24"/>
          <p:cNvSpPr/>
          <p:nvPr/>
        </p:nvSpPr>
        <p:spPr>
          <a:xfrm>
            <a:off x="-25" y="0"/>
            <a:ext cx="14400000" cy="2070000"/>
          </a:xfrm>
          <a:prstGeom prst="rect">
            <a:avLst/>
          </a:prstGeom>
          <a:gradFill>
            <a:gsLst>
              <a:gs pos="0">
                <a:srgbClr val="BBC7CF"/>
              </a:gs>
              <a:gs pos="100000">
                <a:srgbClr val="A2B0B8"/>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 name="Google Shape;136;p24"/>
          <p:cNvSpPr txBox="1"/>
          <p:nvPr/>
        </p:nvSpPr>
        <p:spPr>
          <a:xfrm>
            <a:off x="10703875" y="4478425"/>
            <a:ext cx="3009300" cy="272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s">
                <a:solidFill>
                  <a:srgbClr val="586B72"/>
                </a:solidFill>
                <a:latin typeface="PT Serif"/>
                <a:ea typeface="PT Serif"/>
                <a:cs typeface="PT Serif"/>
                <a:sym typeface="PT Serif"/>
              </a:rPr>
              <a:t>A forum for critical thinking and ethical deliberation on the role of businesses in democracy that brings together a community of business leaders, high-ranking public officials, civil society leaders, and experts in business ethics and applications.</a:t>
            </a:r>
            <a:endParaRPr>
              <a:solidFill>
                <a:srgbClr val="586B72"/>
              </a:solidFill>
              <a:latin typeface="PT Serif"/>
              <a:ea typeface="PT Serif"/>
              <a:cs typeface="PT Serif"/>
              <a:sym typeface="PT Serif"/>
            </a:endParaRPr>
          </a:p>
          <a:p>
            <a:pPr indent="0" lvl="0" marL="0" rtl="0" algn="l">
              <a:lnSpc>
                <a:spcPct val="100000"/>
              </a:lnSpc>
              <a:spcBef>
                <a:spcPts val="0"/>
              </a:spcBef>
              <a:spcAft>
                <a:spcPts val="0"/>
              </a:spcAft>
              <a:buNone/>
            </a:pPr>
            <a:r>
              <a:t/>
            </a:r>
            <a:endParaRPr>
              <a:solidFill>
                <a:srgbClr val="586B72"/>
              </a:solidFill>
              <a:latin typeface="PT Serif"/>
              <a:ea typeface="PT Serif"/>
              <a:cs typeface="PT Serif"/>
              <a:sym typeface="PT Serif"/>
            </a:endParaRPr>
          </a:p>
        </p:txBody>
      </p:sp>
      <p:sp>
        <p:nvSpPr>
          <p:cNvPr id="137" name="Google Shape;137;p24"/>
          <p:cNvSpPr txBox="1"/>
          <p:nvPr/>
        </p:nvSpPr>
        <p:spPr>
          <a:xfrm>
            <a:off x="10703875" y="2425500"/>
            <a:ext cx="3009300" cy="135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s" sz="3000">
                <a:solidFill>
                  <a:srgbClr val="586B72"/>
                </a:solidFill>
                <a:latin typeface="PT Serif"/>
                <a:ea typeface="PT Serif"/>
                <a:cs typeface="PT Serif"/>
                <a:sym typeface="PT Serif"/>
              </a:rPr>
              <a:t>Better businesses, better democracy</a:t>
            </a:r>
            <a:endParaRPr b="1" sz="3000">
              <a:solidFill>
                <a:srgbClr val="586B72"/>
              </a:solidFill>
              <a:latin typeface="PT Serif"/>
              <a:ea typeface="PT Serif"/>
              <a:cs typeface="PT Serif"/>
              <a:sym typeface="PT Serif"/>
            </a:endParaRPr>
          </a:p>
          <a:p>
            <a:pPr indent="0" lvl="0" marL="0" rtl="0" algn="l">
              <a:spcBef>
                <a:spcPts val="0"/>
              </a:spcBef>
              <a:spcAft>
                <a:spcPts val="0"/>
              </a:spcAft>
              <a:buClr>
                <a:schemeClr val="dk1"/>
              </a:buClr>
              <a:buSzPts val="1100"/>
              <a:buFont typeface="Arial"/>
              <a:buNone/>
            </a:pPr>
            <a:r>
              <a:t/>
            </a:r>
            <a:endParaRPr b="1" sz="3000">
              <a:solidFill>
                <a:srgbClr val="586B72"/>
              </a:solidFill>
              <a:latin typeface="PT Serif"/>
              <a:ea typeface="PT Serif"/>
              <a:cs typeface="PT Serif"/>
              <a:sym typeface="PT Serif"/>
            </a:endParaRPr>
          </a:p>
          <a:p>
            <a:pPr indent="0" lvl="0" marL="0" rtl="0" algn="l">
              <a:lnSpc>
                <a:spcPct val="100000"/>
              </a:lnSpc>
              <a:spcBef>
                <a:spcPts val="0"/>
              </a:spcBef>
              <a:spcAft>
                <a:spcPts val="0"/>
              </a:spcAft>
              <a:buNone/>
            </a:pPr>
            <a:r>
              <a:t/>
            </a:r>
            <a:endParaRPr b="1" sz="3000">
              <a:solidFill>
                <a:srgbClr val="586B72"/>
              </a:solidFill>
              <a:latin typeface="PT Serif"/>
              <a:ea typeface="PT Serif"/>
              <a:cs typeface="PT Serif"/>
              <a:sym typeface="PT Serif"/>
            </a:endParaRPr>
          </a:p>
        </p:txBody>
      </p:sp>
      <p:pic>
        <p:nvPicPr>
          <p:cNvPr id="138" name="Google Shape;138;p24"/>
          <p:cNvPicPr preferRelativeResize="0"/>
          <p:nvPr/>
        </p:nvPicPr>
        <p:blipFill rotWithShape="1">
          <a:blip r:embed="rId3">
            <a:alphaModFix/>
          </a:blip>
          <a:srcRect b="0" l="32619" r="0" t="0"/>
          <a:stretch/>
        </p:blipFill>
        <p:spPr>
          <a:xfrm>
            <a:off x="720000" y="2430000"/>
            <a:ext cx="4785326" cy="4769999"/>
          </a:xfrm>
          <a:prstGeom prst="rect">
            <a:avLst/>
          </a:prstGeom>
          <a:noFill/>
          <a:ln>
            <a:noFill/>
          </a:ln>
        </p:spPr>
      </p:pic>
      <p:pic>
        <p:nvPicPr>
          <p:cNvPr id="139" name="Google Shape;139;p24"/>
          <p:cNvPicPr preferRelativeResize="0"/>
          <p:nvPr/>
        </p:nvPicPr>
        <p:blipFill rotWithShape="1">
          <a:blip r:embed="rId4">
            <a:alphaModFix amt="80000"/>
          </a:blip>
          <a:srcRect b="16885" l="25821" r="0" t="28148"/>
          <a:stretch/>
        </p:blipFill>
        <p:spPr>
          <a:xfrm>
            <a:off x="5505325" y="2430000"/>
            <a:ext cx="4855199" cy="2397950"/>
          </a:xfrm>
          <a:prstGeom prst="rect">
            <a:avLst/>
          </a:prstGeom>
          <a:noFill/>
          <a:ln>
            <a:noFill/>
          </a:ln>
        </p:spPr>
      </p:pic>
      <p:pic>
        <p:nvPicPr>
          <p:cNvPr id="140" name="Google Shape;140;p24"/>
          <p:cNvPicPr preferRelativeResize="0"/>
          <p:nvPr/>
        </p:nvPicPr>
        <p:blipFill rotWithShape="1">
          <a:blip r:embed="rId5">
            <a:alphaModFix/>
          </a:blip>
          <a:srcRect b="24667" l="0" r="0" t="1959"/>
          <a:stretch/>
        </p:blipFill>
        <p:spPr>
          <a:xfrm>
            <a:off x="5505325" y="4827950"/>
            <a:ext cx="4855199" cy="2374274"/>
          </a:xfrm>
          <a:prstGeom prst="rect">
            <a:avLst/>
          </a:prstGeom>
          <a:noFill/>
          <a:ln>
            <a:noFill/>
          </a:ln>
        </p:spPr>
      </p:pic>
      <p:pic>
        <p:nvPicPr>
          <p:cNvPr id="141" name="Google Shape;141;p24"/>
          <p:cNvPicPr preferRelativeResize="0"/>
          <p:nvPr/>
        </p:nvPicPr>
        <p:blipFill>
          <a:blip r:embed="rId6">
            <a:alphaModFix/>
          </a:blip>
          <a:stretch>
            <a:fillRect/>
          </a:stretch>
        </p:blipFill>
        <p:spPr>
          <a:xfrm>
            <a:off x="720003" y="548850"/>
            <a:ext cx="4311405" cy="748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5"/>
          <p:cNvPicPr preferRelativeResize="0"/>
          <p:nvPr/>
        </p:nvPicPr>
        <p:blipFill rotWithShape="1">
          <a:blip r:embed="rId3">
            <a:alphaModFix/>
          </a:blip>
          <a:srcRect b="15391" l="0" r="0" t="11278"/>
          <a:stretch/>
        </p:blipFill>
        <p:spPr>
          <a:xfrm>
            <a:off x="50" y="0"/>
            <a:ext cx="14400000" cy="7920000"/>
          </a:xfrm>
          <a:prstGeom prst="rect">
            <a:avLst/>
          </a:prstGeom>
          <a:noFill/>
          <a:ln>
            <a:noFill/>
          </a:ln>
        </p:spPr>
      </p:pic>
      <p:sp>
        <p:nvSpPr>
          <p:cNvPr id="147" name="Google Shape;147;p25"/>
          <p:cNvSpPr/>
          <p:nvPr/>
        </p:nvSpPr>
        <p:spPr>
          <a:xfrm>
            <a:off x="-25" y="0"/>
            <a:ext cx="14400000" cy="2070000"/>
          </a:xfrm>
          <a:prstGeom prst="rect">
            <a:avLst/>
          </a:prstGeom>
          <a:gradFill>
            <a:gsLst>
              <a:gs pos="0">
                <a:srgbClr val="BBC7CF"/>
              </a:gs>
              <a:gs pos="100000">
                <a:srgbClr val="A2B0B8"/>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p25"/>
          <p:cNvSpPr txBox="1"/>
          <p:nvPr/>
        </p:nvSpPr>
        <p:spPr>
          <a:xfrm>
            <a:off x="720000" y="3780000"/>
            <a:ext cx="3985800" cy="342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s">
                <a:solidFill>
                  <a:srgbClr val="586B72"/>
                </a:solidFill>
                <a:latin typeface="PT Serif"/>
                <a:ea typeface="PT Serif"/>
                <a:cs typeface="PT Serif"/>
                <a:sym typeface="PT Serif"/>
              </a:rPr>
              <a:t>We develop open research in collaboration with other institutions regarding emerging ethical risks. The goal is to guide strategic decision-makers, both public and private, on how to integrate the ethical variable into their decision-making processes.</a:t>
            </a:r>
            <a:endParaRPr>
              <a:solidFill>
                <a:srgbClr val="586B72"/>
              </a:solidFill>
              <a:latin typeface="PT Serif"/>
              <a:ea typeface="PT Serif"/>
              <a:cs typeface="PT Serif"/>
              <a:sym typeface="PT Serif"/>
            </a:endParaRPr>
          </a:p>
          <a:p>
            <a:pPr indent="0" lvl="0" marL="0" rtl="0" algn="l">
              <a:spcBef>
                <a:spcPts val="0"/>
              </a:spcBef>
              <a:spcAft>
                <a:spcPts val="0"/>
              </a:spcAft>
              <a:buClr>
                <a:schemeClr val="dk1"/>
              </a:buClr>
              <a:buSzPts val="1100"/>
              <a:buFont typeface="Arial"/>
              <a:buNone/>
            </a:pPr>
            <a:r>
              <a:t/>
            </a:r>
            <a:endParaRPr>
              <a:solidFill>
                <a:srgbClr val="586B72"/>
              </a:solidFill>
              <a:latin typeface="PT Serif"/>
              <a:ea typeface="PT Serif"/>
              <a:cs typeface="PT Serif"/>
              <a:sym typeface="PT Serif"/>
            </a:endParaRPr>
          </a:p>
          <a:p>
            <a:pPr indent="0" lvl="0" marL="0" rtl="0" algn="l">
              <a:spcBef>
                <a:spcPts val="0"/>
              </a:spcBef>
              <a:spcAft>
                <a:spcPts val="0"/>
              </a:spcAft>
              <a:buClr>
                <a:schemeClr val="dk1"/>
              </a:buClr>
              <a:buSzPts val="1100"/>
              <a:buFont typeface="Arial"/>
              <a:buNone/>
            </a:pPr>
            <a:r>
              <a:rPr lang="es">
                <a:solidFill>
                  <a:srgbClr val="586B72"/>
                </a:solidFill>
                <a:latin typeface="PT Serif"/>
                <a:ea typeface="PT Serif"/>
                <a:cs typeface="PT Serif"/>
                <a:sym typeface="PT Serif"/>
              </a:rPr>
              <a:t>We promote a paradigm shift, moving the focus from ethical compliance to ethics as an organizational culture, driven by the organization's leadership.</a:t>
            </a:r>
            <a:endParaRPr>
              <a:solidFill>
                <a:srgbClr val="586B72"/>
              </a:solidFill>
              <a:latin typeface="PT Serif"/>
              <a:ea typeface="PT Serif"/>
              <a:cs typeface="PT Serif"/>
              <a:sym typeface="PT Serif"/>
            </a:endParaRPr>
          </a:p>
          <a:p>
            <a:pPr indent="0" lvl="0" marL="0" rtl="0" algn="l">
              <a:spcBef>
                <a:spcPts val="0"/>
              </a:spcBef>
              <a:spcAft>
                <a:spcPts val="0"/>
              </a:spcAft>
              <a:buClr>
                <a:schemeClr val="dk1"/>
              </a:buClr>
              <a:buSzPts val="1100"/>
              <a:buFont typeface="Arial"/>
              <a:buNone/>
            </a:pPr>
            <a:r>
              <a:t/>
            </a:r>
            <a:endParaRPr>
              <a:solidFill>
                <a:srgbClr val="586B72"/>
              </a:solidFill>
              <a:latin typeface="PT Serif"/>
              <a:ea typeface="PT Serif"/>
              <a:cs typeface="PT Serif"/>
              <a:sym typeface="PT Serif"/>
            </a:endParaRPr>
          </a:p>
          <a:p>
            <a:pPr indent="0" lvl="0" marL="0" rtl="0" algn="l">
              <a:spcBef>
                <a:spcPts val="0"/>
              </a:spcBef>
              <a:spcAft>
                <a:spcPts val="0"/>
              </a:spcAft>
              <a:buClr>
                <a:schemeClr val="dk1"/>
              </a:buClr>
              <a:buSzPts val="1100"/>
              <a:buFont typeface="Arial"/>
              <a:buNone/>
            </a:pPr>
            <a:r>
              <a:t/>
            </a:r>
            <a:endParaRPr>
              <a:solidFill>
                <a:srgbClr val="586B72"/>
              </a:solidFill>
              <a:latin typeface="PT Serif"/>
              <a:ea typeface="PT Serif"/>
              <a:cs typeface="PT Serif"/>
              <a:sym typeface="PT Serif"/>
            </a:endParaRPr>
          </a:p>
          <a:p>
            <a:pPr indent="0" lvl="0" marL="0" rtl="0" algn="l">
              <a:lnSpc>
                <a:spcPct val="100000"/>
              </a:lnSpc>
              <a:spcBef>
                <a:spcPts val="0"/>
              </a:spcBef>
              <a:spcAft>
                <a:spcPts val="0"/>
              </a:spcAft>
              <a:buNone/>
            </a:pPr>
            <a:r>
              <a:t/>
            </a:r>
            <a:endParaRPr>
              <a:solidFill>
                <a:srgbClr val="586B72"/>
              </a:solidFill>
              <a:latin typeface="PT Serif"/>
              <a:ea typeface="PT Serif"/>
              <a:cs typeface="PT Serif"/>
              <a:sym typeface="PT Serif"/>
            </a:endParaRPr>
          </a:p>
        </p:txBody>
      </p:sp>
      <p:sp>
        <p:nvSpPr>
          <p:cNvPr id="149" name="Google Shape;149;p25"/>
          <p:cNvSpPr txBox="1"/>
          <p:nvPr/>
        </p:nvSpPr>
        <p:spPr>
          <a:xfrm>
            <a:off x="720000" y="2425500"/>
            <a:ext cx="2970000" cy="135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s" sz="3000">
                <a:solidFill>
                  <a:srgbClr val="586B72"/>
                </a:solidFill>
                <a:latin typeface="PT Serif"/>
                <a:ea typeface="PT Serif"/>
                <a:cs typeface="PT Serif"/>
                <a:sym typeface="PT Serif"/>
              </a:rPr>
              <a:t>Applied ethics research</a:t>
            </a:r>
            <a:endParaRPr b="1" sz="3000">
              <a:solidFill>
                <a:srgbClr val="586B72"/>
              </a:solidFill>
              <a:latin typeface="PT Serif"/>
              <a:ea typeface="PT Serif"/>
              <a:cs typeface="PT Serif"/>
              <a:sym typeface="PT Serif"/>
            </a:endParaRPr>
          </a:p>
        </p:txBody>
      </p:sp>
      <p:pic>
        <p:nvPicPr>
          <p:cNvPr id="150" name="Google Shape;150;p25"/>
          <p:cNvPicPr preferRelativeResize="0"/>
          <p:nvPr/>
        </p:nvPicPr>
        <p:blipFill>
          <a:blip r:embed="rId4">
            <a:alphaModFix/>
          </a:blip>
          <a:stretch>
            <a:fillRect/>
          </a:stretch>
        </p:blipFill>
        <p:spPr>
          <a:xfrm>
            <a:off x="720003" y="548850"/>
            <a:ext cx="4311405" cy="748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6"/>
          <p:cNvSpPr/>
          <p:nvPr/>
        </p:nvSpPr>
        <p:spPr>
          <a:xfrm>
            <a:off x="38" y="0"/>
            <a:ext cx="14400000" cy="7920000"/>
          </a:xfrm>
          <a:prstGeom prst="rect">
            <a:avLst/>
          </a:prstGeom>
          <a:solidFill>
            <a:srgbClr val="596C7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6" name="Google Shape;156;p26"/>
          <p:cNvSpPr txBox="1"/>
          <p:nvPr/>
        </p:nvSpPr>
        <p:spPr>
          <a:xfrm>
            <a:off x="720000" y="3105000"/>
            <a:ext cx="12960000" cy="1710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b="1" lang="es" sz="7200">
                <a:solidFill>
                  <a:srgbClr val="D1CB9F"/>
                </a:solidFill>
                <a:latin typeface="PT Serif"/>
                <a:ea typeface="PT Serif"/>
                <a:cs typeface="PT Serif"/>
                <a:sym typeface="PT Serif"/>
              </a:rPr>
              <a:t>Do the right </a:t>
            </a:r>
            <a:r>
              <a:rPr b="1" i="1" lang="es" sz="7200">
                <a:solidFill>
                  <a:srgbClr val="D1CB9F"/>
                </a:solidFill>
                <a:latin typeface="PT Serif"/>
                <a:ea typeface="PT Serif"/>
                <a:cs typeface="PT Serif"/>
                <a:sym typeface="PT Serif"/>
              </a:rPr>
              <a:t>think</a:t>
            </a:r>
            <a:endParaRPr b="1" i="1" sz="7200">
              <a:solidFill>
                <a:srgbClr val="D1CB9F"/>
              </a:solidFill>
              <a:latin typeface="PT Serif"/>
              <a:ea typeface="PT Serif"/>
              <a:cs typeface="PT Serif"/>
              <a:sym typeface="PT Serif"/>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7"/>
          <p:cNvSpPr/>
          <p:nvPr/>
        </p:nvSpPr>
        <p:spPr>
          <a:xfrm>
            <a:off x="38" y="0"/>
            <a:ext cx="14400000" cy="7920000"/>
          </a:xfrm>
          <a:prstGeom prst="rect">
            <a:avLst/>
          </a:prstGeom>
          <a:solidFill>
            <a:srgbClr val="596C7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2" name="Google Shape;162;p27"/>
          <p:cNvPicPr preferRelativeResize="0"/>
          <p:nvPr/>
        </p:nvPicPr>
        <p:blipFill>
          <a:blip r:embed="rId3">
            <a:alphaModFix/>
          </a:blip>
          <a:stretch>
            <a:fillRect/>
          </a:stretch>
        </p:blipFill>
        <p:spPr>
          <a:xfrm>
            <a:off x="4389798" y="963087"/>
            <a:ext cx="5620501" cy="5993825"/>
          </a:xfrm>
          <a:prstGeom prst="rect">
            <a:avLst/>
          </a:prstGeom>
          <a:noFill/>
          <a:ln>
            <a:noFill/>
          </a:ln>
        </p:spPr>
      </p:pic>
      <p:sp>
        <p:nvSpPr>
          <p:cNvPr id="163" name="Google Shape;163;p27"/>
          <p:cNvSpPr txBox="1"/>
          <p:nvPr/>
        </p:nvSpPr>
        <p:spPr>
          <a:xfrm>
            <a:off x="7380000" y="5657700"/>
            <a:ext cx="2963700" cy="5568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None/>
            </a:pPr>
            <a:r>
              <a:rPr b="1" lang="es" sz="2400">
                <a:solidFill>
                  <a:srgbClr val="BBC8D1"/>
                </a:solidFill>
                <a:latin typeface="PT Serif"/>
                <a:ea typeface="PT Serif"/>
                <a:cs typeface="PT Serif"/>
                <a:sym typeface="PT Serif"/>
              </a:rPr>
              <a:t>ethosfera.org</a:t>
            </a:r>
            <a:endParaRPr b="1" i="1" sz="2400">
              <a:solidFill>
                <a:srgbClr val="BBC8D1"/>
              </a:solidFill>
              <a:latin typeface="PT Serif"/>
              <a:ea typeface="PT Serif"/>
              <a:cs typeface="PT Serif"/>
              <a:sym typeface="PT Serif"/>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 name="Shape 45"/>
        <p:cNvGrpSpPr/>
        <p:nvPr/>
      </p:nvGrpSpPr>
      <p:grpSpPr>
        <a:xfrm>
          <a:off x="0" y="0"/>
          <a:ext cx="0" cy="0"/>
          <a:chOff x="0" y="0"/>
          <a:chExt cx="0" cy="0"/>
        </a:xfrm>
      </p:grpSpPr>
      <p:pic>
        <p:nvPicPr>
          <p:cNvPr id="46" name="Google Shape;46;p14"/>
          <p:cNvPicPr preferRelativeResize="0"/>
          <p:nvPr/>
        </p:nvPicPr>
        <p:blipFill>
          <a:blip r:embed="rId3">
            <a:alphaModFix/>
          </a:blip>
          <a:stretch>
            <a:fillRect/>
          </a:stretch>
        </p:blipFill>
        <p:spPr>
          <a:xfrm>
            <a:off x="0" y="0"/>
            <a:ext cx="14400000" cy="7910162"/>
          </a:xfrm>
          <a:prstGeom prst="rect">
            <a:avLst/>
          </a:prstGeom>
          <a:noFill/>
          <a:ln>
            <a:noFill/>
          </a:ln>
        </p:spPr>
      </p:pic>
      <p:pic>
        <p:nvPicPr>
          <p:cNvPr id="47" name="Google Shape;47;p14"/>
          <p:cNvPicPr preferRelativeResize="0"/>
          <p:nvPr/>
        </p:nvPicPr>
        <p:blipFill>
          <a:blip r:embed="rId4">
            <a:alphaModFix/>
          </a:blip>
          <a:stretch>
            <a:fillRect/>
          </a:stretch>
        </p:blipFill>
        <p:spPr>
          <a:xfrm>
            <a:off x="720000" y="720000"/>
            <a:ext cx="720000" cy="765437"/>
          </a:xfrm>
          <a:prstGeom prst="rect">
            <a:avLst/>
          </a:prstGeom>
          <a:noFill/>
          <a:ln>
            <a:noFill/>
          </a:ln>
        </p:spPr>
      </p:pic>
      <p:sp>
        <p:nvSpPr>
          <p:cNvPr id="48" name="Google Shape;48;p14"/>
          <p:cNvSpPr txBox="1"/>
          <p:nvPr/>
        </p:nvSpPr>
        <p:spPr>
          <a:xfrm>
            <a:off x="720000" y="2070000"/>
            <a:ext cx="4500000" cy="35463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s" sz="3600">
                <a:solidFill>
                  <a:srgbClr val="F6EAD0"/>
                </a:solidFill>
                <a:latin typeface="PT Serif"/>
                <a:ea typeface="PT Serif"/>
                <a:cs typeface="PT Serif"/>
                <a:sym typeface="PT Serif"/>
              </a:rPr>
              <a:t>We live in a vacuum of moral authority due to the widespread distrust in institutions and their loss of influence in society.</a:t>
            </a:r>
            <a:endParaRPr b="1" sz="3600">
              <a:solidFill>
                <a:srgbClr val="F6EAD0"/>
              </a:solidFill>
              <a:latin typeface="PT Serif"/>
              <a:ea typeface="PT Serif"/>
              <a:cs typeface="PT Serif"/>
              <a:sym typeface="PT Serif"/>
            </a:endParaRPr>
          </a:p>
          <a:p>
            <a:pPr indent="0" lvl="0" marL="0" rtl="0" algn="l">
              <a:lnSpc>
                <a:spcPct val="80000"/>
              </a:lnSpc>
              <a:spcBef>
                <a:spcPts val="0"/>
              </a:spcBef>
              <a:spcAft>
                <a:spcPts val="0"/>
              </a:spcAft>
              <a:buNone/>
            </a:pPr>
            <a:r>
              <a:t/>
            </a:r>
            <a:endParaRPr b="1" sz="3600">
              <a:solidFill>
                <a:srgbClr val="F6EAD0"/>
              </a:solidFill>
              <a:latin typeface="PT Serif"/>
              <a:ea typeface="PT Serif"/>
              <a:cs typeface="PT Serif"/>
              <a:sym typeface="PT Serif"/>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pic>
        <p:nvPicPr>
          <p:cNvPr id="53" name="Google Shape;53;p15"/>
          <p:cNvPicPr preferRelativeResize="0"/>
          <p:nvPr/>
        </p:nvPicPr>
        <p:blipFill>
          <a:blip r:embed="rId3">
            <a:alphaModFix/>
          </a:blip>
          <a:stretch>
            <a:fillRect/>
          </a:stretch>
        </p:blipFill>
        <p:spPr>
          <a:xfrm>
            <a:off x="0" y="0"/>
            <a:ext cx="14400001" cy="7909863"/>
          </a:xfrm>
          <a:prstGeom prst="rect">
            <a:avLst/>
          </a:prstGeom>
          <a:noFill/>
          <a:ln>
            <a:noFill/>
          </a:ln>
        </p:spPr>
      </p:pic>
      <p:pic>
        <p:nvPicPr>
          <p:cNvPr id="54" name="Google Shape;54;p15"/>
          <p:cNvPicPr preferRelativeResize="0"/>
          <p:nvPr/>
        </p:nvPicPr>
        <p:blipFill>
          <a:blip r:embed="rId4">
            <a:alphaModFix/>
          </a:blip>
          <a:stretch>
            <a:fillRect/>
          </a:stretch>
        </p:blipFill>
        <p:spPr>
          <a:xfrm>
            <a:off x="720000" y="720000"/>
            <a:ext cx="720000" cy="765437"/>
          </a:xfrm>
          <a:prstGeom prst="rect">
            <a:avLst/>
          </a:prstGeom>
          <a:noFill/>
          <a:ln>
            <a:noFill/>
          </a:ln>
        </p:spPr>
      </p:pic>
      <p:sp>
        <p:nvSpPr>
          <p:cNvPr id="55" name="Google Shape;55;p15"/>
          <p:cNvSpPr txBox="1"/>
          <p:nvPr/>
        </p:nvSpPr>
        <p:spPr>
          <a:xfrm>
            <a:off x="720000" y="2070000"/>
            <a:ext cx="4500000" cy="53196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Clr>
                <a:schemeClr val="dk1"/>
              </a:buClr>
              <a:buSzPts val="1100"/>
              <a:buFont typeface="Arial"/>
              <a:buNone/>
            </a:pPr>
            <a:r>
              <a:rPr b="1" lang="es" sz="3600">
                <a:solidFill>
                  <a:srgbClr val="F6EAD0"/>
                </a:solidFill>
                <a:latin typeface="PT Serif"/>
                <a:ea typeface="PT Serif"/>
                <a:cs typeface="PT Serif"/>
                <a:sym typeface="PT Serif"/>
              </a:rPr>
              <a:t>A society that perceives companies as the most competent and reliable organizations, over other institutions such as governments and the media.</a:t>
            </a:r>
            <a:endParaRPr b="1" sz="3600">
              <a:solidFill>
                <a:srgbClr val="F6EAD0"/>
              </a:solidFill>
              <a:latin typeface="PT Serif"/>
              <a:ea typeface="PT Serif"/>
              <a:cs typeface="PT Serif"/>
              <a:sym typeface="PT Serif"/>
            </a:endParaRPr>
          </a:p>
          <a:p>
            <a:pPr indent="0" lvl="0" marL="0" rtl="0" algn="l">
              <a:lnSpc>
                <a:spcPct val="80000"/>
              </a:lnSpc>
              <a:spcBef>
                <a:spcPts val="0"/>
              </a:spcBef>
              <a:spcAft>
                <a:spcPts val="0"/>
              </a:spcAft>
              <a:buClr>
                <a:schemeClr val="dk1"/>
              </a:buClr>
              <a:buSzPts val="1100"/>
              <a:buFont typeface="Arial"/>
              <a:buNone/>
            </a:pPr>
            <a:r>
              <a:t/>
            </a:r>
            <a:endParaRPr b="1" sz="3600">
              <a:solidFill>
                <a:srgbClr val="F6EAD0"/>
              </a:solidFill>
              <a:latin typeface="PT Serif"/>
              <a:ea typeface="PT Serif"/>
              <a:cs typeface="PT Serif"/>
              <a:sym typeface="PT Serif"/>
            </a:endParaRPr>
          </a:p>
          <a:p>
            <a:pPr indent="0" lvl="0" marL="0" rtl="0" algn="l">
              <a:lnSpc>
                <a:spcPct val="80000"/>
              </a:lnSpc>
              <a:spcBef>
                <a:spcPts val="0"/>
              </a:spcBef>
              <a:spcAft>
                <a:spcPts val="0"/>
              </a:spcAft>
              <a:buNone/>
            </a:pPr>
            <a:r>
              <a:t/>
            </a:r>
            <a:endParaRPr b="1" sz="3600">
              <a:solidFill>
                <a:srgbClr val="F6EAD0"/>
              </a:solidFill>
              <a:latin typeface="PT Serif"/>
              <a:ea typeface="PT Serif"/>
              <a:cs typeface="PT Serif"/>
              <a:sym typeface="PT Serif"/>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6"/>
          <p:cNvPicPr preferRelativeResize="0"/>
          <p:nvPr/>
        </p:nvPicPr>
        <p:blipFill>
          <a:blip r:embed="rId3">
            <a:alphaModFix/>
          </a:blip>
          <a:stretch>
            <a:fillRect/>
          </a:stretch>
        </p:blipFill>
        <p:spPr>
          <a:xfrm>
            <a:off x="0" y="5075"/>
            <a:ext cx="14400001" cy="7909860"/>
          </a:xfrm>
          <a:prstGeom prst="rect">
            <a:avLst/>
          </a:prstGeom>
          <a:noFill/>
          <a:ln>
            <a:noFill/>
          </a:ln>
        </p:spPr>
      </p:pic>
      <p:pic>
        <p:nvPicPr>
          <p:cNvPr id="61" name="Google Shape;61;p16"/>
          <p:cNvPicPr preferRelativeResize="0"/>
          <p:nvPr/>
        </p:nvPicPr>
        <p:blipFill>
          <a:blip r:embed="rId4">
            <a:alphaModFix/>
          </a:blip>
          <a:stretch>
            <a:fillRect/>
          </a:stretch>
        </p:blipFill>
        <p:spPr>
          <a:xfrm>
            <a:off x="720000" y="720000"/>
            <a:ext cx="720000" cy="765437"/>
          </a:xfrm>
          <a:prstGeom prst="rect">
            <a:avLst/>
          </a:prstGeom>
          <a:noFill/>
          <a:ln>
            <a:noFill/>
          </a:ln>
        </p:spPr>
      </p:pic>
      <p:sp>
        <p:nvSpPr>
          <p:cNvPr id="62" name="Google Shape;62;p16"/>
          <p:cNvSpPr txBox="1"/>
          <p:nvPr/>
        </p:nvSpPr>
        <p:spPr>
          <a:xfrm>
            <a:off x="720000" y="2070000"/>
            <a:ext cx="4500000" cy="22164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s" sz="3600">
                <a:solidFill>
                  <a:srgbClr val="F6EAD0"/>
                </a:solidFill>
                <a:latin typeface="PT Serif"/>
                <a:ea typeface="PT Serif"/>
                <a:cs typeface="PT Serif"/>
                <a:sym typeface="PT Serif"/>
              </a:rPr>
              <a:t>Initially, interest in business ethics grew at the same pace as most challenges.</a:t>
            </a:r>
            <a:endParaRPr b="1" sz="3600">
              <a:solidFill>
                <a:srgbClr val="F6EAD0"/>
              </a:solidFill>
              <a:latin typeface="PT Serif"/>
              <a:ea typeface="PT Serif"/>
              <a:cs typeface="PT Serif"/>
              <a:sym typeface="PT Serif"/>
            </a:endParaRPr>
          </a:p>
          <a:p>
            <a:pPr indent="0" lvl="0" marL="0" rtl="0" algn="l">
              <a:lnSpc>
                <a:spcPct val="80000"/>
              </a:lnSpc>
              <a:spcBef>
                <a:spcPts val="0"/>
              </a:spcBef>
              <a:spcAft>
                <a:spcPts val="0"/>
              </a:spcAft>
              <a:buNone/>
            </a:pPr>
            <a:r>
              <a:t/>
            </a:r>
            <a:endParaRPr b="1" sz="3600">
              <a:solidFill>
                <a:srgbClr val="F6EAD0"/>
              </a:solidFill>
              <a:latin typeface="PT Serif"/>
              <a:ea typeface="PT Serif"/>
              <a:cs typeface="PT Serif"/>
              <a:sym typeface="PT Serif"/>
            </a:endParaRPr>
          </a:p>
        </p:txBody>
      </p:sp>
      <p:sp>
        <p:nvSpPr>
          <p:cNvPr id="63" name="Google Shape;63;p16"/>
          <p:cNvSpPr txBox="1"/>
          <p:nvPr/>
        </p:nvSpPr>
        <p:spPr>
          <a:xfrm>
            <a:off x="3058000" y="5097000"/>
            <a:ext cx="2847900" cy="4434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s" sz="3600">
                <a:solidFill>
                  <a:schemeClr val="lt1"/>
                </a:solidFill>
                <a:latin typeface="Oswald Medium"/>
                <a:ea typeface="Oswald Medium"/>
                <a:cs typeface="Oswald Medium"/>
                <a:sym typeface="Oswald Medium"/>
              </a:rPr>
              <a:t>SOCIAL MEDIA</a:t>
            </a:r>
            <a:endParaRPr sz="3600">
              <a:solidFill>
                <a:schemeClr val="lt1"/>
              </a:solidFill>
              <a:latin typeface="Oswald Medium"/>
              <a:ea typeface="Oswald Medium"/>
              <a:cs typeface="Oswald Medium"/>
              <a:sym typeface="Oswald Medium"/>
            </a:endParaRPr>
          </a:p>
        </p:txBody>
      </p:sp>
      <p:sp>
        <p:nvSpPr>
          <p:cNvPr id="64" name="Google Shape;64;p16"/>
          <p:cNvSpPr txBox="1"/>
          <p:nvPr/>
        </p:nvSpPr>
        <p:spPr>
          <a:xfrm>
            <a:off x="11671350" y="5097000"/>
            <a:ext cx="596100" cy="4434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s" sz="3600">
                <a:solidFill>
                  <a:schemeClr val="lt1"/>
                </a:solidFill>
                <a:latin typeface="Oswald Medium"/>
                <a:ea typeface="Oswald Medium"/>
                <a:cs typeface="Oswald Medium"/>
                <a:sym typeface="Oswald Medium"/>
              </a:rPr>
              <a:t>AI</a:t>
            </a:r>
            <a:endParaRPr sz="3600">
              <a:solidFill>
                <a:schemeClr val="lt1"/>
              </a:solidFill>
              <a:latin typeface="Oswald Medium"/>
              <a:ea typeface="Oswald Medium"/>
              <a:cs typeface="Oswald Medium"/>
              <a:sym typeface="Oswald Medium"/>
            </a:endParaRPr>
          </a:p>
        </p:txBody>
      </p:sp>
      <p:sp>
        <p:nvSpPr>
          <p:cNvPr id="65" name="Google Shape;65;p16"/>
          <p:cNvSpPr txBox="1"/>
          <p:nvPr/>
        </p:nvSpPr>
        <p:spPr>
          <a:xfrm>
            <a:off x="7167800" y="3199350"/>
            <a:ext cx="3425700" cy="4434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lang="es" sz="3600">
                <a:solidFill>
                  <a:schemeClr val="lt1"/>
                </a:solidFill>
                <a:latin typeface="Oswald Medium"/>
                <a:ea typeface="Oswald Medium"/>
                <a:cs typeface="Oswald Medium"/>
                <a:sym typeface="Oswald Medium"/>
              </a:rPr>
              <a:t>CLIMATE CHANGE</a:t>
            </a:r>
            <a:endParaRPr sz="3600">
              <a:solidFill>
                <a:schemeClr val="lt1"/>
              </a:solidFill>
              <a:latin typeface="Oswald Medium"/>
              <a:ea typeface="Oswald Medium"/>
              <a:cs typeface="Oswald Medium"/>
              <a:sym typeface="Oswald Medium"/>
            </a:endParaRPr>
          </a:p>
        </p:txBody>
      </p:sp>
      <p:sp>
        <p:nvSpPr>
          <p:cNvPr id="66" name="Google Shape;66;p16"/>
          <p:cNvSpPr txBox="1"/>
          <p:nvPr/>
        </p:nvSpPr>
        <p:spPr>
          <a:xfrm>
            <a:off x="5705400" y="3918300"/>
            <a:ext cx="1347600" cy="4434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s" sz="3600">
                <a:solidFill>
                  <a:schemeClr val="lt1"/>
                </a:solidFill>
                <a:latin typeface="Oswald Medium"/>
                <a:ea typeface="Oswald Medium"/>
                <a:cs typeface="Oswald Medium"/>
                <a:sym typeface="Oswald Medium"/>
              </a:rPr>
              <a:t>ETHICS</a:t>
            </a:r>
            <a:endParaRPr sz="3600">
              <a:solidFill>
                <a:schemeClr val="lt1"/>
              </a:solidFill>
              <a:latin typeface="Oswald Medium"/>
              <a:ea typeface="Oswald Medium"/>
              <a:cs typeface="Oswald Medium"/>
              <a:sym typeface="Oswald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7"/>
          <p:cNvPicPr preferRelativeResize="0"/>
          <p:nvPr/>
        </p:nvPicPr>
        <p:blipFill>
          <a:blip r:embed="rId3">
            <a:alphaModFix/>
          </a:blip>
          <a:stretch>
            <a:fillRect/>
          </a:stretch>
        </p:blipFill>
        <p:spPr>
          <a:xfrm>
            <a:off x="0" y="0"/>
            <a:ext cx="14418461" cy="7920000"/>
          </a:xfrm>
          <a:prstGeom prst="rect">
            <a:avLst/>
          </a:prstGeom>
          <a:noFill/>
          <a:ln>
            <a:noFill/>
          </a:ln>
        </p:spPr>
      </p:pic>
      <p:pic>
        <p:nvPicPr>
          <p:cNvPr id="72" name="Google Shape;72;p17"/>
          <p:cNvPicPr preferRelativeResize="0"/>
          <p:nvPr/>
        </p:nvPicPr>
        <p:blipFill>
          <a:blip r:embed="rId4">
            <a:alphaModFix/>
          </a:blip>
          <a:stretch>
            <a:fillRect/>
          </a:stretch>
        </p:blipFill>
        <p:spPr>
          <a:xfrm>
            <a:off x="720000" y="720000"/>
            <a:ext cx="720000" cy="765437"/>
          </a:xfrm>
          <a:prstGeom prst="rect">
            <a:avLst/>
          </a:prstGeom>
          <a:noFill/>
          <a:ln>
            <a:noFill/>
          </a:ln>
        </p:spPr>
      </p:pic>
      <p:sp>
        <p:nvSpPr>
          <p:cNvPr id="73" name="Google Shape;73;p17"/>
          <p:cNvSpPr txBox="1"/>
          <p:nvPr/>
        </p:nvSpPr>
        <p:spPr>
          <a:xfrm>
            <a:off x="720000" y="2070000"/>
            <a:ext cx="4500000" cy="26598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s" sz="3600">
                <a:solidFill>
                  <a:srgbClr val="F6EAD0"/>
                </a:solidFill>
                <a:latin typeface="PT Serif"/>
                <a:ea typeface="PT Serif"/>
                <a:cs typeface="PT Serif"/>
                <a:sym typeface="PT Serif"/>
              </a:rPr>
              <a:t>But the ethical risks arising from these challenges have increased exponentially.</a:t>
            </a:r>
            <a:endParaRPr b="1" sz="3600">
              <a:solidFill>
                <a:srgbClr val="F6EAD0"/>
              </a:solidFill>
              <a:latin typeface="PT Serif"/>
              <a:ea typeface="PT Serif"/>
              <a:cs typeface="PT Serif"/>
              <a:sym typeface="PT Serif"/>
            </a:endParaRPr>
          </a:p>
          <a:p>
            <a:pPr indent="0" lvl="0" marL="0" rtl="0" algn="l">
              <a:lnSpc>
                <a:spcPct val="80000"/>
              </a:lnSpc>
              <a:spcBef>
                <a:spcPts val="0"/>
              </a:spcBef>
              <a:spcAft>
                <a:spcPts val="0"/>
              </a:spcAft>
              <a:buNone/>
            </a:pPr>
            <a:r>
              <a:t/>
            </a:r>
            <a:endParaRPr b="1" sz="3600">
              <a:solidFill>
                <a:srgbClr val="F6EAD0"/>
              </a:solidFill>
              <a:latin typeface="PT Serif"/>
              <a:ea typeface="PT Serif"/>
              <a:cs typeface="PT Serif"/>
              <a:sym typeface="PT Serif"/>
            </a:endParaRPr>
          </a:p>
        </p:txBody>
      </p:sp>
      <p:pic>
        <p:nvPicPr>
          <p:cNvPr id="74" name="Google Shape;74;p17"/>
          <p:cNvPicPr preferRelativeResize="0"/>
          <p:nvPr/>
        </p:nvPicPr>
        <p:blipFill>
          <a:blip r:embed="rId5">
            <a:alphaModFix/>
          </a:blip>
          <a:stretch>
            <a:fillRect/>
          </a:stretch>
        </p:blipFill>
        <p:spPr>
          <a:xfrm>
            <a:off x="7549350" y="2430000"/>
            <a:ext cx="4361641" cy="3060000"/>
          </a:xfrm>
          <a:prstGeom prst="rect">
            <a:avLst/>
          </a:prstGeom>
          <a:noFill/>
          <a:ln>
            <a:noFill/>
          </a:ln>
        </p:spPr>
      </p:pic>
      <p:sp>
        <p:nvSpPr>
          <p:cNvPr id="75" name="Google Shape;75;p17"/>
          <p:cNvSpPr txBox="1"/>
          <p:nvPr/>
        </p:nvSpPr>
        <p:spPr>
          <a:xfrm>
            <a:off x="10744900" y="2055900"/>
            <a:ext cx="3290400" cy="3201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s" sz="2600">
                <a:solidFill>
                  <a:schemeClr val="lt1"/>
                </a:solidFill>
                <a:latin typeface="Oswald Medium"/>
                <a:ea typeface="Oswald Medium"/>
                <a:cs typeface="Oswald Medium"/>
                <a:sym typeface="Oswald Medium"/>
              </a:rPr>
              <a:t>SOCIAL MEDIA</a:t>
            </a:r>
            <a:endParaRPr sz="2600">
              <a:solidFill>
                <a:schemeClr val="lt1"/>
              </a:solidFill>
              <a:latin typeface="Oswald Medium"/>
              <a:ea typeface="Oswald Medium"/>
              <a:cs typeface="Oswald Medium"/>
              <a:sym typeface="Oswald Medium"/>
            </a:endParaRPr>
          </a:p>
        </p:txBody>
      </p:sp>
      <p:sp>
        <p:nvSpPr>
          <p:cNvPr id="76" name="Google Shape;76;p17"/>
          <p:cNvSpPr txBox="1"/>
          <p:nvPr/>
        </p:nvSpPr>
        <p:spPr>
          <a:xfrm>
            <a:off x="11946825" y="2603550"/>
            <a:ext cx="1275900" cy="3201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s" sz="2600">
                <a:solidFill>
                  <a:schemeClr val="lt1"/>
                </a:solidFill>
                <a:latin typeface="Oswald Medium"/>
                <a:ea typeface="Oswald Medium"/>
                <a:cs typeface="Oswald Medium"/>
                <a:sym typeface="Oswald Medium"/>
              </a:rPr>
              <a:t>AI</a:t>
            </a:r>
            <a:endParaRPr sz="2600">
              <a:solidFill>
                <a:schemeClr val="lt1"/>
              </a:solidFill>
              <a:latin typeface="Oswald Medium"/>
              <a:ea typeface="Oswald Medium"/>
              <a:cs typeface="Oswald Medium"/>
              <a:sym typeface="Oswald Medium"/>
            </a:endParaRPr>
          </a:p>
        </p:txBody>
      </p:sp>
      <p:sp>
        <p:nvSpPr>
          <p:cNvPr id="77" name="Google Shape;77;p17"/>
          <p:cNvSpPr txBox="1"/>
          <p:nvPr/>
        </p:nvSpPr>
        <p:spPr>
          <a:xfrm>
            <a:off x="12020275" y="3260400"/>
            <a:ext cx="3107400" cy="3201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es" sz="2600">
                <a:solidFill>
                  <a:schemeClr val="lt1"/>
                </a:solidFill>
                <a:latin typeface="Oswald Medium"/>
                <a:ea typeface="Oswald Medium"/>
                <a:cs typeface="Oswald Medium"/>
                <a:sym typeface="Oswald Medium"/>
              </a:rPr>
              <a:t>CLIMATE CHANGE</a:t>
            </a:r>
            <a:endParaRPr sz="2600">
              <a:solidFill>
                <a:schemeClr val="lt1"/>
              </a:solidFill>
              <a:latin typeface="Oswald Medium"/>
              <a:ea typeface="Oswald Medium"/>
              <a:cs typeface="Oswald Medium"/>
              <a:sym typeface="Oswald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8"/>
          <p:cNvPicPr preferRelativeResize="0"/>
          <p:nvPr/>
        </p:nvPicPr>
        <p:blipFill>
          <a:blip r:embed="rId3">
            <a:alphaModFix/>
          </a:blip>
          <a:stretch>
            <a:fillRect/>
          </a:stretch>
        </p:blipFill>
        <p:spPr>
          <a:xfrm>
            <a:off x="0" y="0"/>
            <a:ext cx="14418461" cy="7920000"/>
          </a:xfrm>
          <a:prstGeom prst="rect">
            <a:avLst/>
          </a:prstGeom>
          <a:noFill/>
          <a:ln>
            <a:noFill/>
          </a:ln>
        </p:spPr>
      </p:pic>
      <p:pic>
        <p:nvPicPr>
          <p:cNvPr id="83" name="Google Shape;83;p18"/>
          <p:cNvPicPr preferRelativeResize="0"/>
          <p:nvPr/>
        </p:nvPicPr>
        <p:blipFill>
          <a:blip r:embed="rId4">
            <a:alphaModFix/>
          </a:blip>
          <a:stretch>
            <a:fillRect/>
          </a:stretch>
        </p:blipFill>
        <p:spPr>
          <a:xfrm>
            <a:off x="720000" y="720000"/>
            <a:ext cx="720000" cy="765437"/>
          </a:xfrm>
          <a:prstGeom prst="rect">
            <a:avLst/>
          </a:prstGeom>
          <a:noFill/>
          <a:ln>
            <a:noFill/>
          </a:ln>
        </p:spPr>
      </p:pic>
      <p:sp>
        <p:nvSpPr>
          <p:cNvPr id="84" name="Google Shape;84;p18"/>
          <p:cNvSpPr txBox="1"/>
          <p:nvPr/>
        </p:nvSpPr>
        <p:spPr>
          <a:xfrm>
            <a:off x="720000" y="2070000"/>
            <a:ext cx="4500000" cy="22164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s" sz="3600">
                <a:solidFill>
                  <a:srgbClr val="F6EAD0"/>
                </a:solidFill>
                <a:latin typeface="PT Serif"/>
                <a:ea typeface="PT Serif"/>
                <a:cs typeface="PT Serif"/>
                <a:sym typeface="PT Serif"/>
              </a:rPr>
              <a:t>Highlighting the need for new ethics applied to corporate governance.</a:t>
            </a:r>
            <a:endParaRPr b="1" sz="3600">
              <a:solidFill>
                <a:srgbClr val="F6EAD0"/>
              </a:solidFill>
              <a:latin typeface="PT Serif"/>
              <a:ea typeface="PT Serif"/>
              <a:cs typeface="PT Serif"/>
              <a:sym typeface="PT Serif"/>
            </a:endParaRPr>
          </a:p>
          <a:p>
            <a:pPr indent="0" lvl="0" marL="0" rtl="0" algn="l">
              <a:lnSpc>
                <a:spcPct val="80000"/>
              </a:lnSpc>
              <a:spcBef>
                <a:spcPts val="0"/>
              </a:spcBef>
              <a:spcAft>
                <a:spcPts val="0"/>
              </a:spcAft>
              <a:buNone/>
            </a:pPr>
            <a:r>
              <a:t/>
            </a:r>
            <a:endParaRPr b="1" sz="3600">
              <a:solidFill>
                <a:srgbClr val="F6EAD0"/>
              </a:solidFill>
              <a:latin typeface="PT Serif"/>
              <a:ea typeface="PT Serif"/>
              <a:cs typeface="PT Serif"/>
              <a:sym typeface="PT Serif"/>
            </a:endParaRPr>
          </a:p>
        </p:txBody>
      </p:sp>
      <p:sp>
        <p:nvSpPr>
          <p:cNvPr id="85" name="Google Shape;85;p18"/>
          <p:cNvSpPr txBox="1"/>
          <p:nvPr/>
        </p:nvSpPr>
        <p:spPr>
          <a:xfrm>
            <a:off x="6302425" y="3549000"/>
            <a:ext cx="6840300" cy="11820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lang="es" sz="9600">
                <a:solidFill>
                  <a:schemeClr val="lt1"/>
                </a:solidFill>
                <a:latin typeface="Oswald Medium"/>
                <a:ea typeface="Oswald Medium"/>
                <a:cs typeface="Oswald Medium"/>
                <a:sym typeface="Oswald Medium"/>
              </a:rPr>
              <a:t>ETHICS</a:t>
            </a:r>
            <a:endParaRPr sz="9600">
              <a:solidFill>
                <a:schemeClr val="lt1"/>
              </a:solidFill>
              <a:latin typeface="Oswald Medium"/>
              <a:ea typeface="Oswald Medium"/>
              <a:cs typeface="Oswald Medium"/>
              <a:sym typeface="Oswald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9"/>
          <p:cNvPicPr preferRelativeResize="0"/>
          <p:nvPr/>
        </p:nvPicPr>
        <p:blipFill>
          <a:blip r:embed="rId3">
            <a:alphaModFix/>
          </a:blip>
          <a:stretch>
            <a:fillRect/>
          </a:stretch>
        </p:blipFill>
        <p:spPr>
          <a:xfrm>
            <a:off x="0" y="0"/>
            <a:ext cx="14400001" cy="7909863"/>
          </a:xfrm>
          <a:prstGeom prst="rect">
            <a:avLst/>
          </a:prstGeom>
          <a:noFill/>
          <a:ln>
            <a:noFill/>
          </a:ln>
        </p:spPr>
      </p:pic>
      <p:pic>
        <p:nvPicPr>
          <p:cNvPr id="91" name="Google Shape;91;p19"/>
          <p:cNvPicPr preferRelativeResize="0"/>
          <p:nvPr/>
        </p:nvPicPr>
        <p:blipFill>
          <a:blip r:embed="rId4">
            <a:alphaModFix/>
          </a:blip>
          <a:stretch>
            <a:fillRect/>
          </a:stretch>
        </p:blipFill>
        <p:spPr>
          <a:xfrm>
            <a:off x="720000" y="720000"/>
            <a:ext cx="720000" cy="765437"/>
          </a:xfrm>
          <a:prstGeom prst="rect">
            <a:avLst/>
          </a:prstGeom>
          <a:noFill/>
          <a:ln>
            <a:noFill/>
          </a:ln>
        </p:spPr>
      </p:pic>
      <p:sp>
        <p:nvSpPr>
          <p:cNvPr id="92" name="Google Shape;92;p19"/>
          <p:cNvSpPr txBox="1"/>
          <p:nvPr/>
        </p:nvSpPr>
        <p:spPr>
          <a:xfrm>
            <a:off x="720000" y="2070000"/>
            <a:ext cx="5790600" cy="35463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s" sz="3600">
                <a:solidFill>
                  <a:srgbClr val="F6EAD0"/>
                </a:solidFill>
                <a:latin typeface="PT Serif"/>
                <a:ea typeface="PT Serif"/>
                <a:cs typeface="PT Serif"/>
                <a:sym typeface="PT Serif"/>
              </a:rPr>
              <a:t>Business leaders are facing the social demand to integrate critical and ethical thinking into their leadership</a:t>
            </a:r>
            <a:endParaRPr b="1" sz="3600">
              <a:solidFill>
                <a:srgbClr val="F6EAD0"/>
              </a:solidFill>
              <a:latin typeface="PT Serif"/>
              <a:ea typeface="PT Serif"/>
              <a:cs typeface="PT Serif"/>
              <a:sym typeface="PT Serif"/>
            </a:endParaRPr>
          </a:p>
          <a:p>
            <a:pPr indent="0" lvl="0" marL="0" rtl="0" algn="l">
              <a:lnSpc>
                <a:spcPct val="80000"/>
              </a:lnSpc>
              <a:spcBef>
                <a:spcPts val="0"/>
              </a:spcBef>
              <a:spcAft>
                <a:spcPts val="0"/>
              </a:spcAft>
              <a:buNone/>
            </a:pPr>
            <a:r>
              <a:t/>
            </a:r>
            <a:endParaRPr b="1" sz="3600">
              <a:solidFill>
                <a:srgbClr val="F6EAD0"/>
              </a:solidFill>
              <a:latin typeface="PT Serif"/>
              <a:ea typeface="PT Serif"/>
              <a:cs typeface="PT Serif"/>
              <a:sym typeface="PT Serif"/>
            </a:endParaRPr>
          </a:p>
          <a:p>
            <a:pPr indent="0" lvl="0" marL="0" rtl="0" algn="l">
              <a:lnSpc>
                <a:spcPct val="80000"/>
              </a:lnSpc>
              <a:spcBef>
                <a:spcPts val="0"/>
              </a:spcBef>
              <a:spcAft>
                <a:spcPts val="0"/>
              </a:spcAft>
              <a:buNone/>
            </a:pPr>
            <a:r>
              <a:t/>
            </a:r>
            <a:endParaRPr b="1" sz="3600">
              <a:solidFill>
                <a:srgbClr val="F6EAD0"/>
              </a:solidFill>
              <a:latin typeface="PT Serif"/>
              <a:ea typeface="PT Serif"/>
              <a:cs typeface="PT Serif"/>
              <a:sym typeface="PT Serif"/>
            </a:endParaRPr>
          </a:p>
          <a:p>
            <a:pPr indent="0" lvl="0" marL="0" rtl="0" algn="l">
              <a:lnSpc>
                <a:spcPct val="80000"/>
              </a:lnSpc>
              <a:spcBef>
                <a:spcPts val="0"/>
              </a:spcBef>
              <a:spcAft>
                <a:spcPts val="0"/>
              </a:spcAft>
              <a:buNone/>
            </a:pPr>
            <a:r>
              <a:t/>
            </a:r>
            <a:endParaRPr b="1" sz="3600">
              <a:solidFill>
                <a:srgbClr val="F6EAD0"/>
              </a:solidFill>
              <a:latin typeface="PT Serif"/>
              <a:ea typeface="PT Serif"/>
              <a:cs typeface="PT Serif"/>
              <a:sym typeface="PT Serif"/>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20"/>
          <p:cNvPicPr preferRelativeResize="0"/>
          <p:nvPr/>
        </p:nvPicPr>
        <p:blipFill>
          <a:blip r:embed="rId3">
            <a:alphaModFix/>
          </a:blip>
          <a:stretch>
            <a:fillRect/>
          </a:stretch>
        </p:blipFill>
        <p:spPr>
          <a:xfrm>
            <a:off x="0" y="0"/>
            <a:ext cx="14400001" cy="7909860"/>
          </a:xfrm>
          <a:prstGeom prst="rect">
            <a:avLst/>
          </a:prstGeom>
          <a:noFill/>
          <a:ln>
            <a:noFill/>
          </a:ln>
        </p:spPr>
      </p:pic>
      <p:sp>
        <p:nvSpPr>
          <p:cNvPr id="98" name="Google Shape;98;p20"/>
          <p:cNvSpPr txBox="1"/>
          <p:nvPr/>
        </p:nvSpPr>
        <p:spPr>
          <a:xfrm>
            <a:off x="720000" y="3780000"/>
            <a:ext cx="5790600" cy="4434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s" sz="3600">
                <a:solidFill>
                  <a:srgbClr val="F6EAD0"/>
                </a:solidFill>
                <a:latin typeface="PT Serif"/>
                <a:ea typeface="PT Serif"/>
                <a:cs typeface="PT Serif"/>
                <a:sym typeface="PT Serif"/>
              </a:rPr>
              <a:t>Do the right </a:t>
            </a:r>
            <a:r>
              <a:rPr b="1" i="1" lang="es" sz="3600">
                <a:solidFill>
                  <a:srgbClr val="F6EAD0"/>
                </a:solidFill>
                <a:latin typeface="PT Serif"/>
                <a:ea typeface="PT Serif"/>
                <a:cs typeface="PT Serif"/>
                <a:sym typeface="PT Serif"/>
              </a:rPr>
              <a:t>think</a:t>
            </a:r>
            <a:endParaRPr b="1" i="1" sz="3600">
              <a:solidFill>
                <a:srgbClr val="F6EAD0"/>
              </a:solidFill>
              <a:latin typeface="PT Serif"/>
              <a:ea typeface="PT Serif"/>
              <a:cs typeface="PT Serif"/>
              <a:sym typeface="PT Serif"/>
            </a:endParaRPr>
          </a:p>
        </p:txBody>
      </p:sp>
      <p:pic>
        <p:nvPicPr>
          <p:cNvPr id="99" name="Google Shape;99;p20"/>
          <p:cNvPicPr preferRelativeResize="0"/>
          <p:nvPr/>
        </p:nvPicPr>
        <p:blipFill>
          <a:blip r:embed="rId4">
            <a:alphaModFix/>
          </a:blip>
          <a:stretch>
            <a:fillRect/>
          </a:stretch>
        </p:blipFill>
        <p:spPr>
          <a:xfrm>
            <a:off x="11130450" y="3713325"/>
            <a:ext cx="2549550" cy="443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1"/>
          <p:cNvSpPr/>
          <p:nvPr/>
        </p:nvSpPr>
        <p:spPr>
          <a:xfrm>
            <a:off x="38" y="0"/>
            <a:ext cx="14400000" cy="7920000"/>
          </a:xfrm>
          <a:prstGeom prst="rect">
            <a:avLst/>
          </a:prstGeom>
          <a:solidFill>
            <a:srgbClr val="596C7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 name="Google Shape;105;p21"/>
          <p:cNvSpPr txBox="1"/>
          <p:nvPr/>
        </p:nvSpPr>
        <p:spPr>
          <a:xfrm>
            <a:off x="720000" y="2430000"/>
            <a:ext cx="8138100" cy="4693800"/>
          </a:xfrm>
          <a:prstGeom prst="rect">
            <a:avLst/>
          </a:prstGeom>
          <a:noFill/>
          <a:ln>
            <a:noFill/>
          </a:ln>
        </p:spPr>
        <p:txBody>
          <a:bodyPr anchorCtr="0" anchor="t" bIns="0" lIns="0" spcFirstLastPara="1" rIns="0" wrap="square" tIns="0">
            <a:noAutofit/>
          </a:bodyPr>
          <a:lstStyle/>
          <a:p>
            <a:pPr indent="0" lvl="0" marL="0" rtl="0" algn="l">
              <a:lnSpc>
                <a:spcPct val="89000"/>
              </a:lnSpc>
              <a:spcBef>
                <a:spcPts val="0"/>
              </a:spcBef>
              <a:spcAft>
                <a:spcPts val="0"/>
              </a:spcAft>
              <a:buNone/>
            </a:pPr>
            <a:r>
              <a:rPr b="1" lang="es" sz="4800">
                <a:solidFill>
                  <a:srgbClr val="F6EAD0"/>
                </a:solidFill>
                <a:latin typeface="PT Serif"/>
                <a:ea typeface="PT Serif"/>
                <a:cs typeface="PT Serif"/>
                <a:sym typeface="PT Serif"/>
              </a:rPr>
              <a:t>Ethosfera is an organization specialized in critical thinking and ethics applied to good governance.</a:t>
            </a:r>
            <a:endParaRPr b="1" sz="4800">
              <a:solidFill>
                <a:srgbClr val="F6EAD0"/>
              </a:solidFill>
              <a:latin typeface="PT Serif"/>
              <a:ea typeface="PT Serif"/>
              <a:cs typeface="PT Serif"/>
              <a:sym typeface="PT Serif"/>
            </a:endParaRPr>
          </a:p>
          <a:p>
            <a:pPr indent="0" lvl="0" marL="0" rtl="0" algn="l">
              <a:lnSpc>
                <a:spcPct val="89000"/>
              </a:lnSpc>
              <a:spcBef>
                <a:spcPts val="0"/>
              </a:spcBef>
              <a:spcAft>
                <a:spcPts val="0"/>
              </a:spcAft>
              <a:buNone/>
            </a:pPr>
            <a:r>
              <a:t/>
            </a:r>
            <a:endParaRPr b="1" sz="4800">
              <a:solidFill>
                <a:srgbClr val="F6EAD0"/>
              </a:solidFill>
              <a:latin typeface="PT Serif"/>
              <a:ea typeface="PT Serif"/>
              <a:cs typeface="PT Serif"/>
              <a:sym typeface="PT Serif"/>
            </a:endParaRPr>
          </a:p>
        </p:txBody>
      </p:sp>
      <p:pic>
        <p:nvPicPr>
          <p:cNvPr id="106" name="Google Shape;106;p21"/>
          <p:cNvPicPr preferRelativeResize="0"/>
          <p:nvPr/>
        </p:nvPicPr>
        <p:blipFill>
          <a:blip r:embed="rId3">
            <a:alphaModFix/>
          </a:blip>
          <a:stretch>
            <a:fillRect/>
          </a:stretch>
        </p:blipFill>
        <p:spPr>
          <a:xfrm>
            <a:off x="720000" y="720000"/>
            <a:ext cx="720000" cy="765437"/>
          </a:xfrm>
          <a:prstGeom prst="rect">
            <a:avLst/>
          </a:prstGeom>
          <a:noFill/>
          <a:ln>
            <a:noFill/>
          </a:ln>
        </p:spPr>
      </p:pic>
      <p:sp>
        <p:nvSpPr>
          <p:cNvPr id="107" name="Google Shape;107;p21"/>
          <p:cNvSpPr txBox="1"/>
          <p:nvPr/>
        </p:nvSpPr>
        <p:spPr>
          <a:xfrm>
            <a:off x="9846625" y="2430000"/>
            <a:ext cx="3833400" cy="3719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s" sz="2400">
                <a:solidFill>
                  <a:srgbClr val="BBC7CF"/>
                </a:solidFill>
                <a:latin typeface="PT Serif"/>
                <a:ea typeface="PT Serif"/>
                <a:cs typeface="PT Serif"/>
                <a:sym typeface="PT Serif"/>
              </a:rPr>
              <a:t>We develop new methodologies based on collective intelligence for strategic decision-making in businesses and institutions, with the aim of fostering critical and ethical innovation</a:t>
            </a:r>
            <a:endParaRPr sz="2400">
              <a:solidFill>
                <a:srgbClr val="BBC7CF"/>
              </a:solidFill>
              <a:latin typeface="PT Serif"/>
              <a:ea typeface="PT Serif"/>
              <a:cs typeface="PT Serif"/>
              <a:sym typeface="PT Serif"/>
            </a:endParaRPr>
          </a:p>
          <a:p>
            <a:pPr indent="0" lvl="0" marL="0" rtl="0" algn="l">
              <a:lnSpc>
                <a:spcPct val="100000"/>
              </a:lnSpc>
              <a:spcBef>
                <a:spcPts val="0"/>
              </a:spcBef>
              <a:spcAft>
                <a:spcPts val="0"/>
              </a:spcAft>
              <a:buNone/>
            </a:pPr>
            <a:r>
              <a:t/>
            </a:r>
            <a:endParaRPr sz="2400">
              <a:solidFill>
                <a:srgbClr val="BBC7CF"/>
              </a:solidFill>
              <a:latin typeface="PT Serif"/>
              <a:ea typeface="PT Serif"/>
              <a:cs typeface="PT Serif"/>
              <a:sym typeface="PT Serif"/>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