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1" r:id="rId1"/>
  </p:sldMasterIdLst>
  <p:notesMasterIdLst>
    <p:notesMasterId r:id="rId6"/>
  </p:notesMasterIdLst>
  <p:handoutMasterIdLst>
    <p:handoutMasterId r:id="rId7"/>
  </p:handoutMasterIdLst>
  <p:sldIdLst>
    <p:sldId id="257" r:id="rId2"/>
    <p:sldId id="284" r:id="rId3"/>
    <p:sldId id="285" r:id="rId4"/>
    <p:sldId id="286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7" roundtripDataSignature="AMtx7mgVXeZfR/LHsnPzwFzmnrRLfXGsx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F9D5891-1684-5C81-D765-11AD3F42E766}" name="Dr. Yaser Orf" initials="DYO" userId="S::yorf@lsh087.onmicrosoft.com::99cd64a1-7bcf-468d-8db9-f74ef56cfca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8F8"/>
    <a:srgbClr val="FEE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3447" autoAdjust="0"/>
  </p:normalViewPr>
  <p:slideViewPr>
    <p:cSldViewPr snapToGrid="0">
      <p:cViewPr varScale="1">
        <p:scale>
          <a:sx n="56" d="100"/>
          <a:sy n="56" d="100"/>
        </p:scale>
        <p:origin x="1008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42" Type="http://schemas.microsoft.com/office/2018/10/relationships/authors" Target="authors.xml"/><Relationship Id="rId7" Type="http://schemas.openxmlformats.org/officeDocument/2006/relationships/handoutMaster" Target="handoutMasters/handoutMaster1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4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F4629D-BDF6-D15D-C3A8-20099EC794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5BEA42-E5EE-90DC-7927-E375FAF8BD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72F46-0907-49A0-B038-4377E4997CA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E565AC-6D62-C8CA-66D4-4A23DF403DF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38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1pPr>
            <a:lvl2pPr marL="914400" marR="0" lvl="1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2pPr>
            <a:lvl3pPr marL="1371600" marR="0" lvl="2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3pPr>
            <a:lvl4pPr marL="1828800" marR="0" lvl="3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4pPr>
            <a:lvl5pPr marL="2286000" marR="0" lvl="4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5pPr>
            <a:lvl6pPr marL="2743200" marR="0" lvl="5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6pPr>
            <a:lvl7pPr marL="3200400" marR="0" lvl="6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7pPr>
            <a:lvl8pPr marL="3657600" marR="0" lvl="7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8pPr>
            <a:lvl9pPr marL="4114800" marR="0" lvl="8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Arial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Arial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تخطيط مخصص">
  <p:cSld name="1_تخطيط مخصص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3"/>
          <p:cNvSpPr txBox="1">
            <a:spLocks noGrp="1"/>
          </p:cNvSpPr>
          <p:nvPr>
            <p:ph type="body" idx="1"/>
          </p:nvPr>
        </p:nvSpPr>
        <p:spPr>
          <a:xfrm>
            <a:off x="1775012" y="1858441"/>
            <a:ext cx="8850426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+mj-cs"/>
                <a:sym typeface="Arial"/>
              </a:defRPr>
            </a:lvl1pPr>
            <a:lvl2pPr marL="914400" marR="0" lvl="1" indent="-3810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body" idx="2"/>
          </p:nvPr>
        </p:nvSpPr>
        <p:spPr>
          <a:xfrm>
            <a:off x="7539646" y="2839515"/>
            <a:ext cx="3085792" cy="3112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r" rtl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+mj-cs"/>
                <a:sym typeface="Arial"/>
              </a:defRPr>
            </a:lvl1pPr>
            <a:lvl2pPr marL="914400" marR="0" lvl="1" indent="-368363" algn="r" rtl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201"/>
              <a:buFont typeface="Arial"/>
              <a:buChar char="•"/>
              <a:defRPr sz="2201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body" idx="3"/>
          </p:nvPr>
        </p:nvSpPr>
        <p:spPr>
          <a:xfrm>
            <a:off x="1775016" y="2839515"/>
            <a:ext cx="5481537" cy="3112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r" rtl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+mj-cs"/>
                <a:sym typeface="Arial"/>
              </a:defRPr>
            </a:lvl1pPr>
            <a:lvl2pPr marL="914400" marR="0" lvl="1" indent="-368363" algn="r" rtl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Courier New"/>
              <a:buChar char="o"/>
              <a:defRPr sz="2201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4"/>
          </p:nvPr>
        </p:nvSpPr>
        <p:spPr>
          <a:xfrm>
            <a:off x="4293703" y="732007"/>
            <a:ext cx="6331735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r" rtl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accent5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+mj-cs"/>
                <a:sym typeface="Arial"/>
              </a:defRPr>
            </a:lvl1pPr>
            <a:lvl2pPr marL="914400" marR="0" lvl="1" indent="-3810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4"/>
          <p:cNvSpPr txBox="1">
            <a:spLocks noGrp="1"/>
          </p:cNvSpPr>
          <p:nvPr>
            <p:ph type="title"/>
          </p:nvPr>
        </p:nvSpPr>
        <p:spPr>
          <a:xfrm>
            <a:off x="4890052" y="831511"/>
            <a:ext cx="6029740" cy="520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+mj-cs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body" idx="1"/>
          </p:nvPr>
        </p:nvSpPr>
        <p:spPr>
          <a:xfrm>
            <a:off x="1301674" y="2001079"/>
            <a:ext cx="4718126" cy="3614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r" rtl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+mj-cs"/>
                <a:sym typeface="Arial"/>
              </a:defRPr>
            </a:lvl1pPr>
            <a:lvl2pPr marL="914400" marR="0" lvl="1" indent="-3683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201"/>
              <a:buFont typeface="Arial"/>
              <a:buChar char="•"/>
              <a:defRPr sz="2201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body" idx="2"/>
          </p:nvPr>
        </p:nvSpPr>
        <p:spPr>
          <a:xfrm>
            <a:off x="6172200" y="2001079"/>
            <a:ext cx="4718125" cy="3614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r" rtl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+mj-cs"/>
                <a:sym typeface="Arial"/>
              </a:defRPr>
            </a:lvl1pPr>
            <a:lvl2pPr marL="914400" marR="0" lvl="1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63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33D53D49-CA0A-D15D-3004-F2A3895EADB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203158" y="-2941005"/>
            <a:ext cx="13897512" cy="14121874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8BF4BE48-8416-F0B7-C120-297C1D896613}"/>
              </a:ext>
            </a:extLst>
          </p:cNvPr>
          <p:cNvSpPr/>
          <p:nvPr/>
        </p:nvSpPr>
        <p:spPr>
          <a:xfrm>
            <a:off x="-1189678" y="-874431"/>
            <a:ext cx="6750083" cy="12041171"/>
          </a:xfrm>
          <a:custGeom>
            <a:avLst/>
            <a:gdLst>
              <a:gd name="connsiteX0" fmla="*/ 5485461 w 6750083"/>
              <a:gd name="connsiteY0" fmla="*/ 1138188 h 12041171"/>
              <a:gd name="connsiteX1" fmla="*/ 3124615 w 6750083"/>
              <a:gd name="connsiteY1" fmla="*/ 52989 h 12041171"/>
              <a:gd name="connsiteX2" fmla="*/ 1827364 w 6750083"/>
              <a:gd name="connsiteY2" fmla="*/ 315683 h 12041171"/>
              <a:gd name="connsiteX3" fmla="*/ 1788518 w 6750083"/>
              <a:gd name="connsiteY3" fmla="*/ 396838 h 12041171"/>
              <a:gd name="connsiteX4" fmla="*/ 2295059 w 6750083"/>
              <a:gd name="connsiteY4" fmla="*/ 1128188 h 12041171"/>
              <a:gd name="connsiteX5" fmla="*/ 2280443 w 6750083"/>
              <a:gd name="connsiteY5" fmla="*/ 1276907 h 12041171"/>
              <a:gd name="connsiteX6" fmla="*/ 1901211 w 6750083"/>
              <a:gd name="connsiteY6" fmla="*/ 1563126 h 12041171"/>
              <a:gd name="connsiteX7" fmla="*/ 1549862 w 6750083"/>
              <a:gd name="connsiteY7" fmla="*/ 1603062 h 12041171"/>
              <a:gd name="connsiteX8" fmla="*/ 668640 w 6750083"/>
              <a:gd name="connsiteY8" fmla="*/ 1996526 h 12041171"/>
              <a:gd name="connsiteX9" fmla="*/ 213509 w 6750083"/>
              <a:gd name="connsiteY9" fmla="*/ 2042039 h 12041171"/>
              <a:gd name="connsiteX10" fmla="*/ 1200 w 6750083"/>
              <a:gd name="connsiteY10" fmla="*/ 2785441 h 12041171"/>
              <a:gd name="connsiteX11" fmla="*/ 495241 w 6750083"/>
              <a:gd name="connsiteY11" fmla="*/ 3321149 h 12041171"/>
              <a:gd name="connsiteX12" fmla="*/ 1099668 w 6750083"/>
              <a:gd name="connsiteY12" fmla="*/ 4477245 h 12041171"/>
              <a:gd name="connsiteX13" fmla="*/ 1415567 w 6750083"/>
              <a:gd name="connsiteY13" fmla="*/ 5095326 h 12041171"/>
              <a:gd name="connsiteX14" fmla="*/ 2011147 w 6750083"/>
              <a:gd name="connsiteY14" fmla="*/ 6176742 h 12041171"/>
              <a:gd name="connsiteX15" fmla="*/ 2482111 w 6750083"/>
              <a:gd name="connsiteY15" fmla="*/ 7005785 h 12041171"/>
              <a:gd name="connsiteX16" fmla="*/ 2607240 w 6750083"/>
              <a:gd name="connsiteY16" fmla="*/ 7524762 h 12041171"/>
              <a:gd name="connsiteX17" fmla="*/ 2575509 w 6750083"/>
              <a:gd name="connsiteY17" fmla="*/ 8072201 h 12041171"/>
              <a:gd name="connsiteX18" fmla="*/ 3151538 w 6750083"/>
              <a:gd name="connsiteY18" fmla="*/ 9122271 h 12041171"/>
              <a:gd name="connsiteX19" fmla="*/ 4354494 w 6750083"/>
              <a:gd name="connsiteY19" fmla="*/ 11112666 h 12041171"/>
              <a:gd name="connsiteX20" fmla="*/ 4604623 w 6750083"/>
              <a:gd name="connsiteY20" fmla="*/ 11601387 h 12041171"/>
              <a:gd name="connsiteX21" fmla="*/ 4790009 w 6750083"/>
              <a:gd name="connsiteY21" fmla="*/ 11980812 h 12041171"/>
              <a:gd name="connsiteX22" fmla="*/ 4823278 w 6750083"/>
              <a:gd name="connsiteY22" fmla="*/ 12021775 h 12041171"/>
              <a:gd name="connsiteX23" fmla="*/ 4898150 w 6750083"/>
              <a:gd name="connsiteY23" fmla="*/ 12028249 h 12041171"/>
              <a:gd name="connsiteX24" fmla="*/ 5256806 w 6750083"/>
              <a:gd name="connsiteY24" fmla="*/ 11318949 h 12041171"/>
              <a:gd name="connsiteX25" fmla="*/ 5415781 w 6750083"/>
              <a:gd name="connsiteY25" fmla="*/ 11346321 h 12041171"/>
              <a:gd name="connsiteX26" fmla="*/ 5681424 w 6750083"/>
              <a:gd name="connsiteY26" fmla="*/ 11395168 h 12041171"/>
              <a:gd name="connsiteX27" fmla="*/ 6750083 w 6750083"/>
              <a:gd name="connsiteY27" fmla="*/ 11456644 h 12041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750083" h="12041171">
                <a:moveTo>
                  <a:pt x="5485461" y="1138188"/>
                </a:moveTo>
                <a:cubicBezTo>
                  <a:pt x="5056933" y="683057"/>
                  <a:pt x="3838529" y="-228743"/>
                  <a:pt x="3124615" y="52989"/>
                </a:cubicBezTo>
                <a:cubicBezTo>
                  <a:pt x="2712305" y="155426"/>
                  <a:pt x="2239097" y="271901"/>
                  <a:pt x="1827364" y="315683"/>
                </a:cubicBezTo>
                <a:cubicBezTo>
                  <a:pt x="1788389" y="316645"/>
                  <a:pt x="1765505" y="366453"/>
                  <a:pt x="1788518" y="396838"/>
                </a:cubicBezTo>
                <a:lnTo>
                  <a:pt x="2295059" y="1128188"/>
                </a:lnTo>
                <a:cubicBezTo>
                  <a:pt x="2327046" y="1174406"/>
                  <a:pt x="2320572" y="1237547"/>
                  <a:pt x="2280443" y="1276907"/>
                </a:cubicBezTo>
                <a:cubicBezTo>
                  <a:pt x="2147879" y="1395048"/>
                  <a:pt x="2036916" y="1573831"/>
                  <a:pt x="1901211" y="1563126"/>
                </a:cubicBezTo>
                <a:cubicBezTo>
                  <a:pt x="1860249" y="1566908"/>
                  <a:pt x="1575311" y="1601588"/>
                  <a:pt x="1549862" y="1603062"/>
                </a:cubicBezTo>
                <a:cubicBezTo>
                  <a:pt x="1528644" y="1604280"/>
                  <a:pt x="1044667" y="2106527"/>
                  <a:pt x="668640" y="1996526"/>
                </a:cubicBezTo>
                <a:cubicBezTo>
                  <a:pt x="542165" y="1966077"/>
                  <a:pt x="276073" y="1831333"/>
                  <a:pt x="213509" y="2042039"/>
                </a:cubicBezTo>
                <a:cubicBezTo>
                  <a:pt x="213509" y="2042039"/>
                  <a:pt x="74149" y="2529991"/>
                  <a:pt x="1200" y="2785441"/>
                </a:cubicBezTo>
                <a:cubicBezTo>
                  <a:pt x="-24633" y="2876018"/>
                  <a:pt x="373894" y="3059288"/>
                  <a:pt x="495241" y="3321149"/>
                </a:cubicBezTo>
                <a:cubicBezTo>
                  <a:pt x="498126" y="3328328"/>
                  <a:pt x="1096014" y="4469681"/>
                  <a:pt x="1099668" y="4477245"/>
                </a:cubicBezTo>
                <a:cubicBezTo>
                  <a:pt x="1218194" y="4670387"/>
                  <a:pt x="1288387" y="4898530"/>
                  <a:pt x="1415567" y="5095326"/>
                </a:cubicBezTo>
                <a:cubicBezTo>
                  <a:pt x="1654222" y="5623341"/>
                  <a:pt x="1357041" y="5821099"/>
                  <a:pt x="2011147" y="6176742"/>
                </a:cubicBezTo>
                <a:cubicBezTo>
                  <a:pt x="2383521" y="6469500"/>
                  <a:pt x="2372495" y="6679950"/>
                  <a:pt x="2482111" y="7005785"/>
                </a:cubicBezTo>
                <a:cubicBezTo>
                  <a:pt x="2644035" y="7478031"/>
                  <a:pt x="2626984" y="7499698"/>
                  <a:pt x="2607240" y="7524762"/>
                </a:cubicBezTo>
                <a:cubicBezTo>
                  <a:pt x="2557689" y="7587903"/>
                  <a:pt x="2521150" y="7672584"/>
                  <a:pt x="2575509" y="8072201"/>
                </a:cubicBezTo>
                <a:cubicBezTo>
                  <a:pt x="2675189" y="8815603"/>
                  <a:pt x="2906537" y="8964513"/>
                  <a:pt x="3151538" y="9122271"/>
                </a:cubicBezTo>
                <a:cubicBezTo>
                  <a:pt x="3957825" y="9580287"/>
                  <a:pt x="3636989" y="10377406"/>
                  <a:pt x="4354494" y="11112666"/>
                </a:cubicBezTo>
                <a:cubicBezTo>
                  <a:pt x="4354494" y="11112666"/>
                  <a:pt x="4493981" y="11385168"/>
                  <a:pt x="4604623" y="11601387"/>
                </a:cubicBezTo>
                <a:cubicBezTo>
                  <a:pt x="4677316" y="11743440"/>
                  <a:pt x="4744560" y="11919531"/>
                  <a:pt x="4790009" y="11980812"/>
                </a:cubicBezTo>
                <a:cubicBezTo>
                  <a:pt x="4790009" y="11980812"/>
                  <a:pt x="4823278" y="12021775"/>
                  <a:pt x="4823278" y="12021775"/>
                </a:cubicBezTo>
                <a:cubicBezTo>
                  <a:pt x="4840586" y="12044788"/>
                  <a:pt x="4876996" y="12047801"/>
                  <a:pt x="4898150" y="12028249"/>
                </a:cubicBezTo>
                <a:cubicBezTo>
                  <a:pt x="5384948" y="11605938"/>
                  <a:pt x="5016164" y="11772606"/>
                  <a:pt x="5256806" y="11318949"/>
                </a:cubicBezTo>
                <a:cubicBezTo>
                  <a:pt x="5395140" y="11315296"/>
                  <a:pt x="5406551" y="11332540"/>
                  <a:pt x="5415781" y="11346321"/>
                </a:cubicBezTo>
                <a:cubicBezTo>
                  <a:pt x="5447705" y="11394270"/>
                  <a:pt x="5487000" y="11379528"/>
                  <a:pt x="5681424" y="11395168"/>
                </a:cubicBezTo>
                <a:cubicBezTo>
                  <a:pt x="5944887" y="11408693"/>
                  <a:pt x="6498544" y="11349911"/>
                  <a:pt x="6750083" y="11456644"/>
                </a:cubicBezTo>
              </a:path>
            </a:pathLst>
          </a:custGeom>
          <a:noFill/>
          <a:ln w="64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9CC7212-5E40-5E9F-4DC6-92C94AE0CEEF}"/>
              </a:ext>
            </a:extLst>
          </p:cNvPr>
          <p:cNvSpPr/>
          <p:nvPr/>
        </p:nvSpPr>
        <p:spPr>
          <a:xfrm>
            <a:off x="-1203081" y="-881787"/>
            <a:ext cx="6763358" cy="12065106"/>
          </a:xfrm>
          <a:custGeom>
            <a:avLst/>
            <a:gdLst>
              <a:gd name="connsiteX0" fmla="*/ 5498865 w 6763358"/>
              <a:gd name="connsiteY0" fmla="*/ 1145544 h 12065106"/>
              <a:gd name="connsiteX1" fmla="*/ 3470007 w 6763358"/>
              <a:gd name="connsiteY1" fmla="*/ 15794 h 12065106"/>
              <a:gd name="connsiteX2" fmla="*/ 3140069 w 6763358"/>
              <a:gd name="connsiteY2" fmla="*/ 68679 h 12065106"/>
              <a:gd name="connsiteX3" fmla="*/ 2818529 w 6763358"/>
              <a:gd name="connsiteY3" fmla="*/ 148166 h 12065106"/>
              <a:gd name="connsiteX4" fmla="*/ 1840960 w 6763358"/>
              <a:gd name="connsiteY4" fmla="*/ 332847 h 12065106"/>
              <a:gd name="connsiteX5" fmla="*/ 1807177 w 6763358"/>
              <a:gd name="connsiteY5" fmla="*/ 394322 h 12065106"/>
              <a:gd name="connsiteX6" fmla="*/ 1865126 w 6763358"/>
              <a:gd name="connsiteY6" fmla="*/ 478297 h 12065106"/>
              <a:gd name="connsiteX7" fmla="*/ 2275642 w 6763358"/>
              <a:gd name="connsiteY7" fmla="*/ 1071890 h 12065106"/>
              <a:gd name="connsiteX8" fmla="*/ 2304936 w 6763358"/>
              <a:gd name="connsiteY8" fmla="*/ 1114262 h 12065106"/>
              <a:gd name="connsiteX9" fmla="*/ 2312244 w 6763358"/>
              <a:gd name="connsiteY9" fmla="*/ 1124839 h 12065106"/>
              <a:gd name="connsiteX10" fmla="*/ 2315898 w 6763358"/>
              <a:gd name="connsiteY10" fmla="*/ 1130159 h 12065106"/>
              <a:gd name="connsiteX11" fmla="*/ 2318462 w 6763358"/>
              <a:gd name="connsiteY11" fmla="*/ 1267917 h 12065106"/>
              <a:gd name="connsiteX12" fmla="*/ 2301090 w 6763358"/>
              <a:gd name="connsiteY12" fmla="*/ 1289711 h 12065106"/>
              <a:gd name="connsiteX13" fmla="*/ 2282052 w 6763358"/>
              <a:gd name="connsiteY13" fmla="*/ 1307275 h 12065106"/>
              <a:gd name="connsiteX14" fmla="*/ 2245641 w 6763358"/>
              <a:gd name="connsiteY14" fmla="*/ 1343173 h 12065106"/>
              <a:gd name="connsiteX15" fmla="*/ 1967948 w 6763358"/>
              <a:gd name="connsiteY15" fmla="*/ 1574521 h 12065106"/>
              <a:gd name="connsiteX16" fmla="*/ 1913845 w 6763358"/>
              <a:gd name="connsiteY16" fmla="*/ 1579521 h 12065106"/>
              <a:gd name="connsiteX17" fmla="*/ 1624228 w 6763358"/>
              <a:gd name="connsiteY17" fmla="*/ 1613175 h 12065106"/>
              <a:gd name="connsiteX18" fmla="*/ 1587753 w 6763358"/>
              <a:gd name="connsiteY18" fmla="*/ 1617213 h 12065106"/>
              <a:gd name="connsiteX19" fmla="*/ 1569291 w 6763358"/>
              <a:gd name="connsiteY19" fmla="*/ 1619072 h 12065106"/>
              <a:gd name="connsiteX20" fmla="*/ 1564548 w 6763358"/>
              <a:gd name="connsiteY20" fmla="*/ 1619457 h 12065106"/>
              <a:gd name="connsiteX21" fmla="*/ 1388842 w 6763358"/>
              <a:gd name="connsiteY21" fmla="*/ 1765227 h 12065106"/>
              <a:gd name="connsiteX22" fmla="*/ 714607 w 6763358"/>
              <a:gd name="connsiteY22" fmla="*/ 2022728 h 12065106"/>
              <a:gd name="connsiteX23" fmla="*/ 432106 w 6763358"/>
              <a:gd name="connsiteY23" fmla="*/ 1947664 h 12065106"/>
              <a:gd name="connsiteX24" fmla="*/ 229540 w 6763358"/>
              <a:gd name="connsiteY24" fmla="*/ 2083049 h 12065106"/>
              <a:gd name="connsiteX25" fmla="*/ 189476 w 6763358"/>
              <a:gd name="connsiteY25" fmla="*/ 2224140 h 12065106"/>
              <a:gd name="connsiteX26" fmla="*/ 27424 w 6763358"/>
              <a:gd name="connsiteY26" fmla="*/ 2796963 h 12065106"/>
              <a:gd name="connsiteX27" fmla="*/ 48642 w 6763358"/>
              <a:gd name="connsiteY27" fmla="*/ 2842028 h 12065106"/>
              <a:gd name="connsiteX28" fmla="*/ 99796 w 6763358"/>
              <a:gd name="connsiteY28" fmla="*/ 2891451 h 12065106"/>
              <a:gd name="connsiteX29" fmla="*/ 213387 w 6763358"/>
              <a:gd name="connsiteY29" fmla="*/ 2983439 h 12065106"/>
              <a:gd name="connsiteX30" fmla="*/ 532747 w 6763358"/>
              <a:gd name="connsiteY30" fmla="*/ 3339723 h 12065106"/>
              <a:gd name="connsiteX31" fmla="*/ 1133584 w 6763358"/>
              <a:gd name="connsiteY31" fmla="*/ 4471845 h 12065106"/>
              <a:gd name="connsiteX32" fmla="*/ 1458457 w 6763358"/>
              <a:gd name="connsiteY32" fmla="*/ 5089220 h 12065106"/>
              <a:gd name="connsiteX33" fmla="*/ 1561535 w 6763358"/>
              <a:gd name="connsiteY33" fmla="*/ 5406594 h 12065106"/>
              <a:gd name="connsiteX34" fmla="*/ 1643587 w 6763358"/>
              <a:gd name="connsiteY34" fmla="*/ 5794096 h 12065106"/>
              <a:gd name="connsiteX35" fmla="*/ 2054038 w 6763358"/>
              <a:gd name="connsiteY35" fmla="*/ 6146405 h 12065106"/>
              <a:gd name="connsiteX36" fmla="*/ 2256795 w 6763358"/>
              <a:gd name="connsiteY36" fmla="*/ 6334548 h 12065106"/>
              <a:gd name="connsiteX37" fmla="*/ 2517822 w 6763358"/>
              <a:gd name="connsiteY37" fmla="*/ 6917371 h 12065106"/>
              <a:gd name="connsiteX38" fmla="*/ 2674746 w 6763358"/>
              <a:gd name="connsiteY38" fmla="*/ 7433785 h 12065106"/>
              <a:gd name="connsiteX39" fmla="*/ 2661092 w 6763358"/>
              <a:gd name="connsiteY39" fmla="*/ 7559234 h 12065106"/>
              <a:gd name="connsiteX40" fmla="*/ 2654618 w 6763358"/>
              <a:gd name="connsiteY40" fmla="*/ 7567567 h 12065106"/>
              <a:gd name="connsiteX41" fmla="*/ 2610131 w 6763358"/>
              <a:gd name="connsiteY41" fmla="*/ 7783146 h 12065106"/>
              <a:gd name="connsiteX42" fmla="*/ 2643849 w 6763358"/>
              <a:gd name="connsiteY42" fmla="*/ 8131801 h 12065106"/>
              <a:gd name="connsiteX43" fmla="*/ 2901414 w 6763358"/>
              <a:gd name="connsiteY43" fmla="*/ 8857125 h 12065106"/>
              <a:gd name="connsiteX44" fmla="*/ 3237313 w 6763358"/>
              <a:gd name="connsiteY44" fmla="*/ 9124499 h 12065106"/>
              <a:gd name="connsiteX45" fmla="*/ 3625585 w 6763358"/>
              <a:gd name="connsiteY45" fmla="*/ 9511552 h 12065106"/>
              <a:gd name="connsiteX46" fmla="*/ 3885779 w 6763358"/>
              <a:gd name="connsiteY46" fmla="*/ 10183543 h 12065106"/>
              <a:gd name="connsiteX47" fmla="*/ 4167254 w 6763358"/>
              <a:gd name="connsiteY47" fmla="*/ 10827393 h 12065106"/>
              <a:gd name="connsiteX48" fmla="*/ 4388730 w 6763358"/>
              <a:gd name="connsiteY48" fmla="*/ 11105088 h 12065106"/>
              <a:gd name="connsiteX49" fmla="*/ 4390333 w 6763358"/>
              <a:gd name="connsiteY49" fmla="*/ 11108293 h 12065106"/>
              <a:gd name="connsiteX50" fmla="*/ 4620142 w 6763358"/>
              <a:gd name="connsiteY50" fmla="*/ 11566051 h 12065106"/>
              <a:gd name="connsiteX51" fmla="*/ 4676296 w 6763358"/>
              <a:gd name="connsiteY51" fmla="*/ 11681886 h 12065106"/>
              <a:gd name="connsiteX52" fmla="*/ 4781809 w 6763358"/>
              <a:gd name="connsiteY52" fmla="*/ 11914642 h 12065106"/>
              <a:gd name="connsiteX53" fmla="*/ 4815656 w 6763358"/>
              <a:gd name="connsiteY53" fmla="*/ 11974643 h 12065106"/>
              <a:gd name="connsiteX54" fmla="*/ 4821873 w 6763358"/>
              <a:gd name="connsiteY54" fmla="*/ 11983745 h 12065106"/>
              <a:gd name="connsiteX55" fmla="*/ 4820143 w 6763358"/>
              <a:gd name="connsiteY55" fmla="*/ 11986950 h 12065106"/>
              <a:gd name="connsiteX56" fmla="*/ 4812515 w 6763358"/>
              <a:gd name="connsiteY56" fmla="*/ 11995284 h 12065106"/>
              <a:gd name="connsiteX57" fmla="*/ 4819309 w 6763358"/>
              <a:gd name="connsiteY57" fmla="*/ 12027913 h 12065106"/>
              <a:gd name="connsiteX58" fmla="*/ 4850335 w 6763358"/>
              <a:gd name="connsiteY58" fmla="*/ 12018554 h 12065106"/>
              <a:gd name="connsiteX59" fmla="*/ 4884502 w 6763358"/>
              <a:gd name="connsiteY59" fmla="*/ 12030797 h 12065106"/>
              <a:gd name="connsiteX60" fmla="*/ 4901810 w 6763358"/>
              <a:gd name="connsiteY60" fmla="*/ 12021822 h 12065106"/>
              <a:gd name="connsiteX61" fmla="*/ 5089247 w 6763358"/>
              <a:gd name="connsiteY61" fmla="*/ 11847206 h 12065106"/>
              <a:gd name="connsiteX62" fmla="*/ 5260915 w 6763358"/>
              <a:gd name="connsiteY62" fmla="*/ 11321242 h 12065106"/>
              <a:gd name="connsiteX63" fmla="*/ 5263799 w 6763358"/>
              <a:gd name="connsiteY63" fmla="*/ 11315793 h 12065106"/>
              <a:gd name="connsiteX64" fmla="*/ 5365979 w 6763358"/>
              <a:gd name="connsiteY64" fmla="*/ 11318292 h 12065106"/>
              <a:gd name="connsiteX65" fmla="*/ 5427454 w 6763358"/>
              <a:gd name="connsiteY65" fmla="*/ 11337204 h 12065106"/>
              <a:gd name="connsiteX66" fmla="*/ 5450274 w 6763358"/>
              <a:gd name="connsiteY66" fmla="*/ 11364191 h 12065106"/>
              <a:gd name="connsiteX67" fmla="*/ 5489570 w 6763358"/>
              <a:gd name="connsiteY67" fmla="*/ 11379639 h 12065106"/>
              <a:gd name="connsiteX68" fmla="*/ 5678353 w 6763358"/>
              <a:gd name="connsiteY68" fmla="*/ 11393551 h 12065106"/>
              <a:gd name="connsiteX69" fmla="*/ 6010149 w 6763358"/>
              <a:gd name="connsiteY69" fmla="*/ 11395793 h 12065106"/>
              <a:gd name="connsiteX70" fmla="*/ 6390408 w 6763358"/>
              <a:gd name="connsiteY70" fmla="*/ 11398549 h 12065106"/>
              <a:gd name="connsiteX71" fmla="*/ 6763358 w 6763358"/>
              <a:gd name="connsiteY71" fmla="*/ 11463871 h 12065106"/>
              <a:gd name="connsiteX72" fmla="*/ 6579319 w 6763358"/>
              <a:gd name="connsiteY72" fmla="*/ 11419128 h 12065106"/>
              <a:gd name="connsiteX73" fmla="*/ 5677135 w 6763358"/>
              <a:gd name="connsiteY73" fmla="*/ 11408550 h 12065106"/>
              <a:gd name="connsiteX74" fmla="*/ 5534890 w 6763358"/>
              <a:gd name="connsiteY74" fmla="*/ 11401179 h 12065106"/>
              <a:gd name="connsiteX75" fmla="*/ 5438672 w 6763358"/>
              <a:gd name="connsiteY75" fmla="*/ 11378101 h 12065106"/>
              <a:gd name="connsiteX76" fmla="*/ 5415210 w 6763358"/>
              <a:gd name="connsiteY76" fmla="*/ 11351242 h 12065106"/>
              <a:gd name="connsiteX77" fmla="*/ 5364120 w 6763358"/>
              <a:gd name="connsiteY77" fmla="*/ 11337652 h 12065106"/>
              <a:gd name="connsiteX78" fmla="*/ 5270337 w 6763358"/>
              <a:gd name="connsiteY78" fmla="*/ 11336562 h 12065106"/>
              <a:gd name="connsiteX79" fmla="*/ 5279248 w 6763358"/>
              <a:gd name="connsiteY79" fmla="*/ 11331050 h 12065106"/>
              <a:gd name="connsiteX80" fmla="*/ 4923861 w 6763358"/>
              <a:gd name="connsiteY80" fmla="*/ 12046631 h 12065106"/>
              <a:gd name="connsiteX81" fmla="*/ 4822707 w 6763358"/>
              <a:gd name="connsiteY81" fmla="*/ 12039388 h 12065106"/>
              <a:gd name="connsiteX82" fmla="*/ 4853733 w 6763358"/>
              <a:gd name="connsiteY82" fmla="*/ 12029963 h 12065106"/>
              <a:gd name="connsiteX83" fmla="*/ 4842002 w 6763358"/>
              <a:gd name="connsiteY83" fmla="*/ 12024259 h 12065106"/>
              <a:gd name="connsiteX84" fmla="*/ 4830271 w 6763358"/>
              <a:gd name="connsiteY84" fmla="*/ 12025284 h 12065106"/>
              <a:gd name="connsiteX85" fmla="*/ 4812579 w 6763358"/>
              <a:gd name="connsiteY85" fmla="*/ 12021182 h 12065106"/>
              <a:gd name="connsiteX86" fmla="*/ 4787258 w 6763358"/>
              <a:gd name="connsiteY86" fmla="*/ 11995862 h 12065106"/>
              <a:gd name="connsiteX87" fmla="*/ 4749181 w 6763358"/>
              <a:gd name="connsiteY87" fmla="*/ 11931181 h 12065106"/>
              <a:gd name="connsiteX88" fmla="*/ 4639565 w 6763358"/>
              <a:gd name="connsiteY88" fmla="*/ 11699129 h 12065106"/>
              <a:gd name="connsiteX89" fmla="*/ 4582257 w 6763358"/>
              <a:gd name="connsiteY89" fmla="*/ 11585474 h 12065106"/>
              <a:gd name="connsiteX90" fmla="*/ 4345333 w 6763358"/>
              <a:gd name="connsiteY90" fmla="*/ 11131369 h 12065106"/>
              <a:gd name="connsiteX91" fmla="*/ 3947189 w 6763358"/>
              <a:gd name="connsiteY91" fmla="*/ 10541109 h 12065106"/>
              <a:gd name="connsiteX92" fmla="*/ 3457571 w 6763358"/>
              <a:gd name="connsiteY92" fmla="*/ 9414372 h 12065106"/>
              <a:gd name="connsiteX93" fmla="*/ 3193595 w 6763358"/>
              <a:gd name="connsiteY93" fmla="*/ 9194820 h 12065106"/>
              <a:gd name="connsiteX94" fmla="*/ 3116736 w 6763358"/>
              <a:gd name="connsiteY94" fmla="*/ 9148217 h 12065106"/>
              <a:gd name="connsiteX95" fmla="*/ 2778144 w 6763358"/>
              <a:gd name="connsiteY95" fmla="*/ 8836805 h 12065106"/>
              <a:gd name="connsiteX96" fmla="*/ 2527117 w 6763358"/>
              <a:gd name="connsiteY96" fmla="*/ 7966992 h 12065106"/>
              <a:gd name="connsiteX97" fmla="*/ 2516156 w 6763358"/>
              <a:gd name="connsiteY97" fmla="*/ 7691030 h 12065106"/>
              <a:gd name="connsiteX98" fmla="*/ 2533784 w 6763358"/>
              <a:gd name="connsiteY98" fmla="*/ 7592632 h 12065106"/>
              <a:gd name="connsiteX99" fmla="*/ 2584041 w 6763358"/>
              <a:gd name="connsiteY99" fmla="*/ 7499618 h 12065106"/>
              <a:gd name="connsiteX100" fmla="*/ 2583720 w 6763358"/>
              <a:gd name="connsiteY100" fmla="*/ 7500259 h 12065106"/>
              <a:gd name="connsiteX101" fmla="*/ 2578656 w 6763358"/>
              <a:gd name="connsiteY101" fmla="*/ 7452439 h 12065106"/>
              <a:gd name="connsiteX102" fmla="*/ 2533143 w 6763358"/>
              <a:gd name="connsiteY102" fmla="*/ 7285514 h 12065106"/>
              <a:gd name="connsiteX103" fmla="*/ 2421604 w 6763358"/>
              <a:gd name="connsiteY103" fmla="*/ 6946346 h 12065106"/>
              <a:gd name="connsiteX104" fmla="*/ 2315193 w 6763358"/>
              <a:gd name="connsiteY104" fmla="*/ 6612305 h 12065106"/>
              <a:gd name="connsiteX105" fmla="*/ 1995063 w 6763358"/>
              <a:gd name="connsiteY105" fmla="*/ 6221470 h 12065106"/>
              <a:gd name="connsiteX106" fmla="*/ 2001794 w 6763358"/>
              <a:gd name="connsiteY106" fmla="*/ 6225893 h 12065106"/>
              <a:gd name="connsiteX107" fmla="*/ 1859037 w 6763358"/>
              <a:gd name="connsiteY107" fmla="*/ 6139611 h 12065106"/>
              <a:gd name="connsiteX108" fmla="*/ 1538394 w 6763358"/>
              <a:gd name="connsiteY108" fmla="*/ 5745698 h 12065106"/>
              <a:gd name="connsiteX109" fmla="*/ 1489227 w 6763358"/>
              <a:gd name="connsiteY109" fmla="*/ 5419670 h 12065106"/>
              <a:gd name="connsiteX110" fmla="*/ 1401791 w 6763358"/>
              <a:gd name="connsiteY110" fmla="*/ 5120053 h 12065106"/>
              <a:gd name="connsiteX111" fmla="*/ 1316598 w 6763358"/>
              <a:gd name="connsiteY111" fmla="*/ 4965053 h 12065106"/>
              <a:gd name="connsiteX112" fmla="*/ 1092622 w 6763358"/>
              <a:gd name="connsiteY112" fmla="*/ 4496973 h 12065106"/>
              <a:gd name="connsiteX113" fmla="*/ 495247 w 6763358"/>
              <a:gd name="connsiteY113" fmla="*/ 3337415 h 12065106"/>
              <a:gd name="connsiteX114" fmla="*/ 407747 w 6763358"/>
              <a:gd name="connsiteY114" fmla="*/ 3203504 h 12065106"/>
              <a:gd name="connsiteX115" fmla="*/ 195502 w 6763358"/>
              <a:gd name="connsiteY115" fmla="*/ 3005683 h 12065106"/>
              <a:gd name="connsiteX116" fmla="*/ 81655 w 6763358"/>
              <a:gd name="connsiteY116" fmla="*/ 2912413 h 12065106"/>
              <a:gd name="connsiteX117" fmla="*/ 27809 w 6763358"/>
              <a:gd name="connsiteY117" fmla="*/ 2859656 h 12065106"/>
              <a:gd name="connsiteX118" fmla="*/ 2616 w 6763358"/>
              <a:gd name="connsiteY118" fmla="*/ 2785489 h 12065106"/>
              <a:gd name="connsiteX119" fmla="*/ 206912 w 6763358"/>
              <a:gd name="connsiteY119" fmla="*/ 2076318 h 12065106"/>
              <a:gd name="connsiteX120" fmla="*/ 285246 w 6763358"/>
              <a:gd name="connsiteY120" fmla="*/ 1947279 h 12065106"/>
              <a:gd name="connsiteX121" fmla="*/ 435119 w 6763358"/>
              <a:gd name="connsiteY121" fmla="*/ 1925035 h 12065106"/>
              <a:gd name="connsiteX122" fmla="*/ 683902 w 6763358"/>
              <a:gd name="connsiteY122" fmla="*/ 1992728 h 12065106"/>
              <a:gd name="connsiteX123" fmla="*/ 1133520 w 6763358"/>
              <a:gd name="connsiteY123" fmla="*/ 1909522 h 12065106"/>
              <a:gd name="connsiteX124" fmla="*/ 1490509 w 6763358"/>
              <a:gd name="connsiteY124" fmla="*/ 1657470 h 12065106"/>
              <a:gd name="connsiteX125" fmla="*/ 1557817 w 6763358"/>
              <a:gd name="connsiteY125" fmla="*/ 1602213 h 12065106"/>
              <a:gd name="connsiteX126" fmla="*/ 1560638 w 6763358"/>
              <a:gd name="connsiteY126" fmla="*/ 1601123 h 12065106"/>
              <a:gd name="connsiteX127" fmla="*/ 1563458 w 6763358"/>
              <a:gd name="connsiteY127" fmla="*/ 1600739 h 12065106"/>
              <a:gd name="connsiteX128" fmla="*/ 1567817 w 6763358"/>
              <a:gd name="connsiteY128" fmla="*/ 1600354 h 12065106"/>
              <a:gd name="connsiteX129" fmla="*/ 1585830 w 6763358"/>
              <a:gd name="connsiteY129" fmla="*/ 1598559 h 12065106"/>
              <a:gd name="connsiteX130" fmla="*/ 1913845 w 6763358"/>
              <a:gd name="connsiteY130" fmla="*/ 1560995 h 12065106"/>
              <a:gd name="connsiteX131" fmla="*/ 2009038 w 6763358"/>
              <a:gd name="connsiteY131" fmla="*/ 1538046 h 12065106"/>
              <a:gd name="connsiteX132" fmla="*/ 2269808 w 6763358"/>
              <a:gd name="connsiteY132" fmla="*/ 1293814 h 12065106"/>
              <a:gd name="connsiteX133" fmla="*/ 2288654 w 6763358"/>
              <a:gd name="connsiteY133" fmla="*/ 1276442 h 12065106"/>
              <a:gd name="connsiteX134" fmla="*/ 2303270 w 6763358"/>
              <a:gd name="connsiteY134" fmla="*/ 1257980 h 12065106"/>
              <a:gd name="connsiteX135" fmla="*/ 2304167 w 6763358"/>
              <a:gd name="connsiteY135" fmla="*/ 1145287 h 12065106"/>
              <a:gd name="connsiteX136" fmla="*/ 2300962 w 6763358"/>
              <a:gd name="connsiteY136" fmla="*/ 1140287 h 12065106"/>
              <a:gd name="connsiteX137" fmla="*/ 2297308 w 6763358"/>
              <a:gd name="connsiteY137" fmla="*/ 1134967 h 12065106"/>
              <a:gd name="connsiteX138" fmla="*/ 2289936 w 6763358"/>
              <a:gd name="connsiteY138" fmla="*/ 1124390 h 12065106"/>
              <a:gd name="connsiteX139" fmla="*/ 2260577 w 6763358"/>
              <a:gd name="connsiteY139" fmla="*/ 1082082 h 12065106"/>
              <a:gd name="connsiteX140" fmla="*/ 1820126 w 6763358"/>
              <a:gd name="connsiteY140" fmla="*/ 447014 h 12065106"/>
              <a:gd name="connsiteX141" fmla="*/ 1805447 w 6763358"/>
              <a:gd name="connsiteY141" fmla="*/ 425860 h 12065106"/>
              <a:gd name="connsiteX142" fmla="*/ 1798139 w 6763358"/>
              <a:gd name="connsiteY142" fmla="*/ 415283 h 12065106"/>
              <a:gd name="connsiteX143" fmla="*/ 1794485 w 6763358"/>
              <a:gd name="connsiteY143" fmla="*/ 409963 h 12065106"/>
              <a:gd name="connsiteX144" fmla="*/ 1783203 w 6763358"/>
              <a:gd name="connsiteY144" fmla="*/ 373809 h 12065106"/>
              <a:gd name="connsiteX145" fmla="*/ 1839934 w 6763358"/>
              <a:gd name="connsiteY145" fmla="*/ 312975 h 12065106"/>
              <a:gd name="connsiteX146" fmla="*/ 3135069 w 6763358"/>
              <a:gd name="connsiteY146" fmla="*/ 52012 h 12065106"/>
              <a:gd name="connsiteX147" fmla="*/ 5499057 w 6763358"/>
              <a:gd name="connsiteY147" fmla="*/ 1145223 h 12065106"/>
              <a:gd name="connsiteX148" fmla="*/ 5499057 w 6763358"/>
              <a:gd name="connsiteY148" fmla="*/ 1145223 h 1206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6763358" h="12065106">
                <a:moveTo>
                  <a:pt x="5498865" y="1145544"/>
                </a:moveTo>
                <a:cubicBezTo>
                  <a:pt x="5029567" y="668618"/>
                  <a:pt x="4150652" y="42332"/>
                  <a:pt x="3470007" y="15794"/>
                </a:cubicBezTo>
                <a:cubicBezTo>
                  <a:pt x="3357763" y="12460"/>
                  <a:pt x="3244301" y="27397"/>
                  <a:pt x="3140069" y="68679"/>
                </a:cubicBezTo>
                <a:cubicBezTo>
                  <a:pt x="3033017" y="95538"/>
                  <a:pt x="2925902" y="122461"/>
                  <a:pt x="2818529" y="148166"/>
                </a:cubicBezTo>
                <a:cubicBezTo>
                  <a:pt x="2495835" y="224898"/>
                  <a:pt x="2171410" y="297142"/>
                  <a:pt x="1840960" y="332847"/>
                </a:cubicBezTo>
                <a:cubicBezTo>
                  <a:pt x="1812883" y="332526"/>
                  <a:pt x="1792882" y="370860"/>
                  <a:pt x="1807177" y="394322"/>
                </a:cubicBezTo>
                <a:cubicBezTo>
                  <a:pt x="1807177" y="394322"/>
                  <a:pt x="1865126" y="478297"/>
                  <a:pt x="1865126" y="478297"/>
                </a:cubicBezTo>
                <a:cubicBezTo>
                  <a:pt x="1969806" y="630156"/>
                  <a:pt x="2170000" y="918684"/>
                  <a:pt x="2275642" y="1071890"/>
                </a:cubicBezTo>
                <a:cubicBezTo>
                  <a:pt x="2275642" y="1071890"/>
                  <a:pt x="2304936" y="1114262"/>
                  <a:pt x="2304936" y="1114262"/>
                </a:cubicBezTo>
                <a:lnTo>
                  <a:pt x="2312244" y="1124839"/>
                </a:lnTo>
                <a:lnTo>
                  <a:pt x="2315898" y="1130159"/>
                </a:lnTo>
                <a:cubicBezTo>
                  <a:pt x="2344232" y="1170224"/>
                  <a:pt x="2344937" y="1226826"/>
                  <a:pt x="2318462" y="1267917"/>
                </a:cubicBezTo>
                <a:cubicBezTo>
                  <a:pt x="2313526" y="1275865"/>
                  <a:pt x="2307821" y="1282916"/>
                  <a:pt x="2301090" y="1289711"/>
                </a:cubicBezTo>
                <a:lnTo>
                  <a:pt x="2282052" y="1307275"/>
                </a:lnTo>
                <a:cubicBezTo>
                  <a:pt x="2269680" y="1318942"/>
                  <a:pt x="2257565" y="1330994"/>
                  <a:pt x="2245641" y="1343173"/>
                </a:cubicBezTo>
                <a:cubicBezTo>
                  <a:pt x="2165833" y="1421122"/>
                  <a:pt x="2079358" y="1542597"/>
                  <a:pt x="1967948" y="1574521"/>
                </a:cubicBezTo>
                <a:cubicBezTo>
                  <a:pt x="1950447" y="1579072"/>
                  <a:pt x="1932050" y="1580995"/>
                  <a:pt x="1913845" y="1579521"/>
                </a:cubicBezTo>
                <a:cubicBezTo>
                  <a:pt x="1825895" y="1590995"/>
                  <a:pt x="1718587" y="1601252"/>
                  <a:pt x="1624228" y="1613175"/>
                </a:cubicBezTo>
                <a:cubicBezTo>
                  <a:pt x="1624228" y="1613175"/>
                  <a:pt x="1587753" y="1617213"/>
                  <a:pt x="1587753" y="1617213"/>
                </a:cubicBezTo>
                <a:lnTo>
                  <a:pt x="1569291" y="1619072"/>
                </a:lnTo>
                <a:lnTo>
                  <a:pt x="1564548" y="1619457"/>
                </a:lnTo>
                <a:cubicBezTo>
                  <a:pt x="1513009" y="1662470"/>
                  <a:pt x="1447816" y="1720163"/>
                  <a:pt x="1388842" y="1765227"/>
                </a:cubicBezTo>
                <a:cubicBezTo>
                  <a:pt x="1204546" y="1905356"/>
                  <a:pt x="956660" y="2065036"/>
                  <a:pt x="714607" y="2022728"/>
                </a:cubicBezTo>
                <a:cubicBezTo>
                  <a:pt x="619222" y="2002792"/>
                  <a:pt x="528581" y="1960164"/>
                  <a:pt x="432106" y="1947664"/>
                </a:cubicBezTo>
                <a:cubicBezTo>
                  <a:pt x="322618" y="1934074"/>
                  <a:pt x="254989" y="1965100"/>
                  <a:pt x="229540" y="2083049"/>
                </a:cubicBezTo>
                <a:cubicBezTo>
                  <a:pt x="229540" y="2083049"/>
                  <a:pt x="189476" y="2224140"/>
                  <a:pt x="189476" y="2224140"/>
                </a:cubicBezTo>
                <a:cubicBezTo>
                  <a:pt x="147745" y="2370102"/>
                  <a:pt x="68706" y="2651258"/>
                  <a:pt x="27424" y="2796963"/>
                </a:cubicBezTo>
                <a:cubicBezTo>
                  <a:pt x="25244" y="2814335"/>
                  <a:pt x="37745" y="2828246"/>
                  <a:pt x="48642" y="2842028"/>
                </a:cubicBezTo>
                <a:cubicBezTo>
                  <a:pt x="63706" y="2859528"/>
                  <a:pt x="81591" y="2875746"/>
                  <a:pt x="99796" y="2891451"/>
                </a:cubicBezTo>
                <a:cubicBezTo>
                  <a:pt x="136463" y="2922862"/>
                  <a:pt x="175181" y="2952733"/>
                  <a:pt x="213387" y="2983439"/>
                </a:cubicBezTo>
                <a:cubicBezTo>
                  <a:pt x="337105" y="3082670"/>
                  <a:pt x="465055" y="3191453"/>
                  <a:pt x="532747" y="3339723"/>
                </a:cubicBezTo>
                <a:cubicBezTo>
                  <a:pt x="690761" y="3640622"/>
                  <a:pt x="977686" y="4179599"/>
                  <a:pt x="1133584" y="4471845"/>
                </a:cubicBezTo>
                <a:cubicBezTo>
                  <a:pt x="1257174" y="4670435"/>
                  <a:pt x="1330123" y="4896142"/>
                  <a:pt x="1458457" y="5089220"/>
                </a:cubicBezTo>
                <a:cubicBezTo>
                  <a:pt x="1505765" y="5189861"/>
                  <a:pt x="1540702" y="5297298"/>
                  <a:pt x="1561535" y="5406594"/>
                </a:cubicBezTo>
                <a:cubicBezTo>
                  <a:pt x="1588907" y="5536531"/>
                  <a:pt x="1588266" y="5673646"/>
                  <a:pt x="1643587" y="5794096"/>
                </a:cubicBezTo>
                <a:cubicBezTo>
                  <a:pt x="1725061" y="5962622"/>
                  <a:pt x="1895319" y="6056598"/>
                  <a:pt x="2054038" y="6146405"/>
                </a:cubicBezTo>
                <a:cubicBezTo>
                  <a:pt x="2126474" y="6202559"/>
                  <a:pt x="2196154" y="6264804"/>
                  <a:pt x="2256795" y="6334548"/>
                </a:cubicBezTo>
                <a:cubicBezTo>
                  <a:pt x="2414681" y="6513587"/>
                  <a:pt x="2454040" y="6697883"/>
                  <a:pt x="2517822" y="6917371"/>
                </a:cubicBezTo>
                <a:cubicBezTo>
                  <a:pt x="2570002" y="7089167"/>
                  <a:pt x="2636990" y="7257566"/>
                  <a:pt x="2674746" y="7433785"/>
                </a:cubicBezTo>
                <a:cubicBezTo>
                  <a:pt x="2682246" y="7472566"/>
                  <a:pt x="2689939" y="7524682"/>
                  <a:pt x="2661092" y="7559234"/>
                </a:cubicBezTo>
                <a:cubicBezTo>
                  <a:pt x="2661092" y="7559234"/>
                  <a:pt x="2654618" y="7567567"/>
                  <a:pt x="2654618" y="7567567"/>
                </a:cubicBezTo>
                <a:cubicBezTo>
                  <a:pt x="2608720" y="7627952"/>
                  <a:pt x="2610515" y="7709106"/>
                  <a:pt x="2610131" y="7783146"/>
                </a:cubicBezTo>
                <a:cubicBezTo>
                  <a:pt x="2612630" y="7898787"/>
                  <a:pt x="2627759" y="8016672"/>
                  <a:pt x="2643849" y="8131801"/>
                </a:cubicBezTo>
                <a:cubicBezTo>
                  <a:pt x="2683400" y="8386097"/>
                  <a:pt x="2739426" y="8652573"/>
                  <a:pt x="2901414" y="8857125"/>
                </a:cubicBezTo>
                <a:cubicBezTo>
                  <a:pt x="2991351" y="8970011"/>
                  <a:pt x="3114621" y="9049755"/>
                  <a:pt x="3237313" y="9124499"/>
                </a:cubicBezTo>
                <a:cubicBezTo>
                  <a:pt x="3393596" y="9221807"/>
                  <a:pt x="3529430" y="9354115"/>
                  <a:pt x="3625585" y="9511552"/>
                </a:cubicBezTo>
                <a:cubicBezTo>
                  <a:pt x="3753470" y="9718861"/>
                  <a:pt x="3814624" y="9955080"/>
                  <a:pt x="3885779" y="10183543"/>
                </a:cubicBezTo>
                <a:cubicBezTo>
                  <a:pt x="3954561" y="10408865"/>
                  <a:pt x="4037895" y="10629956"/>
                  <a:pt x="4167254" y="10827393"/>
                </a:cubicBezTo>
                <a:cubicBezTo>
                  <a:pt x="4231806" y="10926689"/>
                  <a:pt x="4306358" y="11019574"/>
                  <a:pt x="4388730" y="11105088"/>
                </a:cubicBezTo>
                <a:lnTo>
                  <a:pt x="4390333" y="11108293"/>
                </a:lnTo>
                <a:lnTo>
                  <a:pt x="4620142" y="11566051"/>
                </a:lnTo>
                <a:cubicBezTo>
                  <a:pt x="4639373" y="11603935"/>
                  <a:pt x="4658603" y="11642975"/>
                  <a:pt x="4676296" y="11681886"/>
                </a:cubicBezTo>
                <a:cubicBezTo>
                  <a:pt x="4712065" y="11759321"/>
                  <a:pt x="4744629" y="11838360"/>
                  <a:pt x="4781809" y="11914642"/>
                </a:cubicBezTo>
                <a:cubicBezTo>
                  <a:pt x="4792322" y="11935411"/>
                  <a:pt x="4803027" y="11956245"/>
                  <a:pt x="4815656" y="11974643"/>
                </a:cubicBezTo>
                <a:cubicBezTo>
                  <a:pt x="4817771" y="11978233"/>
                  <a:pt x="4820527" y="11980540"/>
                  <a:pt x="4821873" y="11983745"/>
                </a:cubicBezTo>
                <a:cubicBezTo>
                  <a:pt x="4822258" y="11984900"/>
                  <a:pt x="4822002" y="11985669"/>
                  <a:pt x="4820143" y="11986950"/>
                </a:cubicBezTo>
                <a:cubicBezTo>
                  <a:pt x="4818412" y="11988168"/>
                  <a:pt x="4814694" y="11990733"/>
                  <a:pt x="4812515" y="11995284"/>
                </a:cubicBezTo>
                <a:cubicBezTo>
                  <a:pt x="4806938" y="12006566"/>
                  <a:pt x="4814117" y="12019643"/>
                  <a:pt x="4819309" y="12027913"/>
                </a:cubicBezTo>
                <a:cubicBezTo>
                  <a:pt x="4819309" y="12027913"/>
                  <a:pt x="4850335" y="12018554"/>
                  <a:pt x="4850335" y="12018554"/>
                </a:cubicBezTo>
                <a:cubicBezTo>
                  <a:pt x="4857194" y="12028105"/>
                  <a:pt x="4871553" y="12033361"/>
                  <a:pt x="4884502" y="12030797"/>
                </a:cubicBezTo>
                <a:cubicBezTo>
                  <a:pt x="4891105" y="12029516"/>
                  <a:pt x="4896938" y="12026375"/>
                  <a:pt x="4901810" y="12021822"/>
                </a:cubicBezTo>
                <a:cubicBezTo>
                  <a:pt x="4966297" y="11966053"/>
                  <a:pt x="5031362" y="11909706"/>
                  <a:pt x="5089247" y="11847206"/>
                </a:cubicBezTo>
                <a:cubicBezTo>
                  <a:pt x="5267837" y="11656373"/>
                  <a:pt x="5062131" y="11687077"/>
                  <a:pt x="5260915" y="11321242"/>
                </a:cubicBezTo>
                <a:cubicBezTo>
                  <a:pt x="5260915" y="11321242"/>
                  <a:pt x="5263799" y="11315793"/>
                  <a:pt x="5263799" y="11315793"/>
                </a:cubicBezTo>
                <a:cubicBezTo>
                  <a:pt x="5297774" y="11315151"/>
                  <a:pt x="5331620" y="11315025"/>
                  <a:pt x="5365979" y="11318292"/>
                </a:cubicBezTo>
                <a:cubicBezTo>
                  <a:pt x="5386107" y="11321178"/>
                  <a:pt x="5409954" y="11322652"/>
                  <a:pt x="5427454" y="11337204"/>
                </a:cubicBezTo>
                <a:cubicBezTo>
                  <a:pt x="5436749" y="11345793"/>
                  <a:pt x="5440851" y="11356754"/>
                  <a:pt x="5450274" y="11364191"/>
                </a:cubicBezTo>
                <a:cubicBezTo>
                  <a:pt x="5460531" y="11373037"/>
                  <a:pt x="5474506" y="11377204"/>
                  <a:pt x="5489570" y="11379639"/>
                </a:cubicBezTo>
                <a:cubicBezTo>
                  <a:pt x="5546493" y="11387524"/>
                  <a:pt x="5622070" y="11387909"/>
                  <a:pt x="5678353" y="11393551"/>
                </a:cubicBezTo>
                <a:cubicBezTo>
                  <a:pt x="5788738" y="11401499"/>
                  <a:pt x="5899508" y="11396692"/>
                  <a:pt x="6010149" y="11395793"/>
                </a:cubicBezTo>
                <a:cubicBezTo>
                  <a:pt x="6136816" y="11393934"/>
                  <a:pt x="6263741" y="11392396"/>
                  <a:pt x="6390408" y="11398549"/>
                </a:cubicBezTo>
                <a:cubicBezTo>
                  <a:pt x="6516306" y="11406243"/>
                  <a:pt x="6645601" y="11415217"/>
                  <a:pt x="6763358" y="11463871"/>
                </a:cubicBezTo>
                <a:cubicBezTo>
                  <a:pt x="6704512" y="11440088"/>
                  <a:pt x="6641948" y="11427716"/>
                  <a:pt x="6579319" y="11419128"/>
                </a:cubicBezTo>
                <a:cubicBezTo>
                  <a:pt x="6279830" y="11380153"/>
                  <a:pt x="5977713" y="11420538"/>
                  <a:pt x="5677135" y="11408550"/>
                </a:cubicBezTo>
                <a:cubicBezTo>
                  <a:pt x="5654891" y="11406371"/>
                  <a:pt x="5560659" y="11402589"/>
                  <a:pt x="5534890" y="11401179"/>
                </a:cubicBezTo>
                <a:cubicBezTo>
                  <a:pt x="5502646" y="11398870"/>
                  <a:pt x="5465595" y="11399512"/>
                  <a:pt x="5438672" y="11378101"/>
                </a:cubicBezTo>
                <a:cubicBezTo>
                  <a:pt x="5428992" y="11371177"/>
                  <a:pt x="5423031" y="11358998"/>
                  <a:pt x="5415210" y="11351242"/>
                </a:cubicBezTo>
                <a:cubicBezTo>
                  <a:pt x="5401428" y="11341178"/>
                  <a:pt x="5382389" y="11339575"/>
                  <a:pt x="5364120" y="11337652"/>
                </a:cubicBezTo>
                <a:cubicBezTo>
                  <a:pt x="5333287" y="11335216"/>
                  <a:pt x="5301812" y="11335537"/>
                  <a:pt x="5270337" y="11336562"/>
                </a:cubicBezTo>
                <a:lnTo>
                  <a:pt x="5279248" y="11331050"/>
                </a:lnTo>
                <a:cubicBezTo>
                  <a:pt x="5046875" y="11771116"/>
                  <a:pt x="5408351" y="11621820"/>
                  <a:pt x="4923861" y="12046631"/>
                </a:cubicBezTo>
                <a:cubicBezTo>
                  <a:pt x="4895913" y="12073489"/>
                  <a:pt x="4846553" y="12071054"/>
                  <a:pt x="4822707" y="12039388"/>
                </a:cubicBezTo>
                <a:cubicBezTo>
                  <a:pt x="4822707" y="12039388"/>
                  <a:pt x="4853733" y="12029963"/>
                  <a:pt x="4853733" y="12029963"/>
                </a:cubicBezTo>
                <a:cubicBezTo>
                  <a:pt x="4850271" y="12027015"/>
                  <a:pt x="4847130" y="12024387"/>
                  <a:pt x="4842002" y="12024259"/>
                </a:cubicBezTo>
                <a:cubicBezTo>
                  <a:pt x="4839374" y="12024130"/>
                  <a:pt x="4835848" y="12025027"/>
                  <a:pt x="4830271" y="12025284"/>
                </a:cubicBezTo>
                <a:cubicBezTo>
                  <a:pt x="4824758" y="12025669"/>
                  <a:pt x="4817643" y="12024130"/>
                  <a:pt x="4812579" y="12021182"/>
                </a:cubicBezTo>
                <a:cubicBezTo>
                  <a:pt x="4801297" y="12014772"/>
                  <a:pt x="4794438" y="12005092"/>
                  <a:pt x="4787258" y="11995862"/>
                </a:cubicBezTo>
                <a:cubicBezTo>
                  <a:pt x="4772194" y="11974451"/>
                  <a:pt x="4760655" y="11953296"/>
                  <a:pt x="4749181" y="11931181"/>
                </a:cubicBezTo>
                <a:cubicBezTo>
                  <a:pt x="4710335" y="11854643"/>
                  <a:pt x="4676616" y="11776181"/>
                  <a:pt x="4639565" y="11699129"/>
                </a:cubicBezTo>
                <a:cubicBezTo>
                  <a:pt x="4621295" y="11660667"/>
                  <a:pt x="4602193" y="11623359"/>
                  <a:pt x="4582257" y="11585474"/>
                </a:cubicBezTo>
                <a:lnTo>
                  <a:pt x="4345333" y="11131369"/>
                </a:lnTo>
                <a:cubicBezTo>
                  <a:pt x="4197127" y="10991881"/>
                  <a:pt x="4037638" y="10753802"/>
                  <a:pt x="3947189" y="10541109"/>
                </a:cubicBezTo>
                <a:cubicBezTo>
                  <a:pt x="3777509" y="10168479"/>
                  <a:pt x="3734175" y="9730015"/>
                  <a:pt x="3457571" y="9414372"/>
                </a:cubicBezTo>
                <a:cubicBezTo>
                  <a:pt x="3381673" y="9327897"/>
                  <a:pt x="3291673" y="9254948"/>
                  <a:pt x="3193595" y="9194820"/>
                </a:cubicBezTo>
                <a:cubicBezTo>
                  <a:pt x="3168467" y="9178986"/>
                  <a:pt x="3141928" y="9165140"/>
                  <a:pt x="3116736" y="9148217"/>
                </a:cubicBezTo>
                <a:cubicBezTo>
                  <a:pt x="2986351" y="9067704"/>
                  <a:pt x="2861350" y="8968216"/>
                  <a:pt x="2778144" y="8836805"/>
                </a:cubicBezTo>
                <a:cubicBezTo>
                  <a:pt x="2611990" y="8576098"/>
                  <a:pt x="2564361" y="8266930"/>
                  <a:pt x="2527117" y="7966992"/>
                </a:cubicBezTo>
                <a:cubicBezTo>
                  <a:pt x="2517566" y="7876095"/>
                  <a:pt x="2509617" y="7783658"/>
                  <a:pt x="2516156" y="7691030"/>
                </a:cubicBezTo>
                <a:cubicBezTo>
                  <a:pt x="2518848" y="7659107"/>
                  <a:pt x="2523271" y="7626349"/>
                  <a:pt x="2533784" y="7592632"/>
                </a:cubicBezTo>
                <a:cubicBezTo>
                  <a:pt x="2542951" y="7560452"/>
                  <a:pt x="2564810" y="7522503"/>
                  <a:pt x="2584041" y="7499618"/>
                </a:cubicBezTo>
                <a:cubicBezTo>
                  <a:pt x="2583656" y="7500388"/>
                  <a:pt x="2583592" y="7500964"/>
                  <a:pt x="2583720" y="7500259"/>
                </a:cubicBezTo>
                <a:cubicBezTo>
                  <a:pt x="2585002" y="7486093"/>
                  <a:pt x="2581797" y="7469234"/>
                  <a:pt x="2578656" y="7452439"/>
                </a:cubicBezTo>
                <a:cubicBezTo>
                  <a:pt x="2567374" y="7397118"/>
                  <a:pt x="2550002" y="7340322"/>
                  <a:pt x="2533143" y="7285514"/>
                </a:cubicBezTo>
                <a:cubicBezTo>
                  <a:pt x="2499168" y="7174039"/>
                  <a:pt x="2456027" y="7057949"/>
                  <a:pt x="2421604" y="6946346"/>
                </a:cubicBezTo>
                <a:cubicBezTo>
                  <a:pt x="2387245" y="6834037"/>
                  <a:pt x="2360963" y="6718716"/>
                  <a:pt x="2315193" y="6612305"/>
                </a:cubicBezTo>
                <a:cubicBezTo>
                  <a:pt x="2248782" y="6453779"/>
                  <a:pt x="2128333" y="6327304"/>
                  <a:pt x="1995063" y="6221470"/>
                </a:cubicBezTo>
                <a:cubicBezTo>
                  <a:pt x="1995063" y="6221470"/>
                  <a:pt x="2001794" y="6225893"/>
                  <a:pt x="2001794" y="6225893"/>
                </a:cubicBezTo>
                <a:cubicBezTo>
                  <a:pt x="1953396" y="6199098"/>
                  <a:pt x="1905703" y="6170572"/>
                  <a:pt x="1859037" y="6139611"/>
                </a:cubicBezTo>
                <a:cubicBezTo>
                  <a:pt x="1715318" y="6045123"/>
                  <a:pt x="1580445" y="5919673"/>
                  <a:pt x="1538394" y="5745698"/>
                </a:cubicBezTo>
                <a:cubicBezTo>
                  <a:pt x="1510189" y="5636659"/>
                  <a:pt x="1508201" y="5527940"/>
                  <a:pt x="1489227" y="5419670"/>
                </a:cubicBezTo>
                <a:cubicBezTo>
                  <a:pt x="1474419" y="5321401"/>
                  <a:pt x="1434483" y="5194157"/>
                  <a:pt x="1401791" y="5120053"/>
                </a:cubicBezTo>
                <a:cubicBezTo>
                  <a:pt x="1370252" y="5069733"/>
                  <a:pt x="1342367" y="5017681"/>
                  <a:pt x="1316598" y="4965053"/>
                </a:cubicBezTo>
                <a:cubicBezTo>
                  <a:pt x="1240508" y="4809732"/>
                  <a:pt x="1180507" y="4644410"/>
                  <a:pt x="1092622" y="4496973"/>
                </a:cubicBezTo>
                <a:cubicBezTo>
                  <a:pt x="931916" y="4181522"/>
                  <a:pt x="656915" y="3652032"/>
                  <a:pt x="495247" y="3337415"/>
                </a:cubicBezTo>
                <a:cubicBezTo>
                  <a:pt x="473003" y="3289018"/>
                  <a:pt x="442554" y="3244594"/>
                  <a:pt x="407747" y="3203504"/>
                </a:cubicBezTo>
                <a:cubicBezTo>
                  <a:pt x="345567" y="3130107"/>
                  <a:pt x="271143" y="3067029"/>
                  <a:pt x="195502" y="3005683"/>
                </a:cubicBezTo>
                <a:cubicBezTo>
                  <a:pt x="157617" y="2974913"/>
                  <a:pt x="119091" y="2944849"/>
                  <a:pt x="81655" y="2912413"/>
                </a:cubicBezTo>
                <a:cubicBezTo>
                  <a:pt x="63001" y="2896067"/>
                  <a:pt x="44604" y="2879336"/>
                  <a:pt x="27809" y="2859656"/>
                </a:cubicBezTo>
                <a:cubicBezTo>
                  <a:pt x="11270" y="2840105"/>
                  <a:pt x="-6871" y="2813053"/>
                  <a:pt x="2616" y="2785489"/>
                </a:cubicBezTo>
                <a:cubicBezTo>
                  <a:pt x="61655" y="2582347"/>
                  <a:pt x="148322" y="2279396"/>
                  <a:pt x="206912" y="2076318"/>
                </a:cubicBezTo>
                <a:cubicBezTo>
                  <a:pt x="219156" y="2026831"/>
                  <a:pt x="239092" y="1974908"/>
                  <a:pt x="285246" y="1947279"/>
                </a:cubicBezTo>
                <a:cubicBezTo>
                  <a:pt x="330118" y="1919330"/>
                  <a:pt x="384926" y="1918433"/>
                  <a:pt x="435119" y="1925035"/>
                </a:cubicBezTo>
                <a:cubicBezTo>
                  <a:pt x="521722" y="1936510"/>
                  <a:pt x="600632" y="1970613"/>
                  <a:pt x="683902" y="1992728"/>
                </a:cubicBezTo>
                <a:cubicBezTo>
                  <a:pt x="837044" y="2037344"/>
                  <a:pt x="997429" y="1980677"/>
                  <a:pt x="1133520" y="1909522"/>
                </a:cubicBezTo>
                <a:cubicBezTo>
                  <a:pt x="1262303" y="1841061"/>
                  <a:pt x="1379611" y="1752086"/>
                  <a:pt x="1490509" y="1657470"/>
                </a:cubicBezTo>
                <a:cubicBezTo>
                  <a:pt x="1512881" y="1639329"/>
                  <a:pt x="1533330" y="1618495"/>
                  <a:pt x="1557817" y="1602213"/>
                </a:cubicBezTo>
                <a:cubicBezTo>
                  <a:pt x="1558522" y="1601893"/>
                  <a:pt x="1559163" y="1601572"/>
                  <a:pt x="1560638" y="1601123"/>
                </a:cubicBezTo>
                <a:cubicBezTo>
                  <a:pt x="1563073" y="1600610"/>
                  <a:pt x="1563202" y="1600803"/>
                  <a:pt x="1563458" y="1600739"/>
                </a:cubicBezTo>
                <a:lnTo>
                  <a:pt x="1567817" y="1600354"/>
                </a:lnTo>
                <a:lnTo>
                  <a:pt x="1585830" y="1598559"/>
                </a:lnTo>
                <a:cubicBezTo>
                  <a:pt x="1695190" y="1586764"/>
                  <a:pt x="1804100" y="1572726"/>
                  <a:pt x="1913845" y="1560995"/>
                </a:cubicBezTo>
                <a:cubicBezTo>
                  <a:pt x="1946665" y="1563751"/>
                  <a:pt x="1979550" y="1554456"/>
                  <a:pt x="2009038" y="1538046"/>
                </a:cubicBezTo>
                <a:cubicBezTo>
                  <a:pt x="2112307" y="1477212"/>
                  <a:pt x="2181923" y="1374199"/>
                  <a:pt x="2269808" y="1293814"/>
                </a:cubicBezTo>
                <a:cubicBezTo>
                  <a:pt x="2269808" y="1293814"/>
                  <a:pt x="2288654" y="1276442"/>
                  <a:pt x="2288654" y="1276442"/>
                </a:cubicBezTo>
                <a:cubicBezTo>
                  <a:pt x="2293975" y="1270993"/>
                  <a:pt x="2299167" y="1264711"/>
                  <a:pt x="2303270" y="1257980"/>
                </a:cubicBezTo>
                <a:cubicBezTo>
                  <a:pt x="2324680" y="1224519"/>
                  <a:pt x="2325321" y="1178941"/>
                  <a:pt x="2304167" y="1145287"/>
                </a:cubicBezTo>
                <a:cubicBezTo>
                  <a:pt x="2303142" y="1143557"/>
                  <a:pt x="2301988" y="1142018"/>
                  <a:pt x="2300962" y="1140287"/>
                </a:cubicBezTo>
                <a:lnTo>
                  <a:pt x="2297308" y="1134967"/>
                </a:lnTo>
                <a:lnTo>
                  <a:pt x="2289936" y="1124390"/>
                </a:lnTo>
                <a:lnTo>
                  <a:pt x="2260577" y="1082082"/>
                </a:lnTo>
                <a:cubicBezTo>
                  <a:pt x="2141410" y="910927"/>
                  <a:pt x="1938973" y="618041"/>
                  <a:pt x="1820126" y="447014"/>
                </a:cubicBezTo>
                <a:cubicBezTo>
                  <a:pt x="1820126" y="447014"/>
                  <a:pt x="1805447" y="425860"/>
                  <a:pt x="1805447" y="425860"/>
                </a:cubicBezTo>
                <a:lnTo>
                  <a:pt x="1798139" y="415283"/>
                </a:lnTo>
                <a:lnTo>
                  <a:pt x="1794485" y="409963"/>
                </a:lnTo>
                <a:cubicBezTo>
                  <a:pt x="1786728" y="399834"/>
                  <a:pt x="1782626" y="386373"/>
                  <a:pt x="1783203" y="373809"/>
                </a:cubicBezTo>
                <a:cubicBezTo>
                  <a:pt x="1783203" y="342975"/>
                  <a:pt x="1811472" y="312398"/>
                  <a:pt x="1839934" y="312975"/>
                </a:cubicBezTo>
                <a:cubicBezTo>
                  <a:pt x="2276795" y="264385"/>
                  <a:pt x="2712952" y="154897"/>
                  <a:pt x="3135069" y="52012"/>
                </a:cubicBezTo>
                <a:cubicBezTo>
                  <a:pt x="3851996" y="-220746"/>
                  <a:pt x="5021875" y="643874"/>
                  <a:pt x="5499057" y="1145223"/>
                </a:cubicBezTo>
                <a:lnTo>
                  <a:pt x="5499057" y="1145223"/>
                </a:lnTo>
                <a:close/>
              </a:path>
            </a:pathLst>
          </a:custGeom>
          <a:solidFill>
            <a:srgbClr val="CFD0D1"/>
          </a:solidFill>
          <a:ln w="64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A006E41-6FCC-AD8E-27F1-3C62E24B91DD}"/>
              </a:ext>
            </a:extLst>
          </p:cNvPr>
          <p:cNvSpPr/>
          <p:nvPr/>
        </p:nvSpPr>
        <p:spPr>
          <a:xfrm>
            <a:off x="6285024" y="4142175"/>
            <a:ext cx="6375614" cy="3872073"/>
          </a:xfrm>
          <a:custGeom>
            <a:avLst/>
            <a:gdLst>
              <a:gd name="connsiteX0" fmla="*/ 5391760 w 6375614"/>
              <a:gd name="connsiteY0" fmla="*/ 0 h 3872073"/>
              <a:gd name="connsiteX1" fmla="*/ 5955545 w 6375614"/>
              <a:gd name="connsiteY1" fmla="*/ 114360 h 3872073"/>
              <a:gd name="connsiteX2" fmla="*/ 6113815 w 6375614"/>
              <a:gd name="connsiteY2" fmla="*/ 158976 h 3872073"/>
              <a:gd name="connsiteX3" fmla="*/ 6145738 w 6375614"/>
              <a:gd name="connsiteY3" fmla="*/ 170770 h 3872073"/>
              <a:gd name="connsiteX4" fmla="*/ 6256444 w 6375614"/>
              <a:gd name="connsiteY4" fmla="*/ 1138917 h 3872073"/>
              <a:gd name="connsiteX5" fmla="*/ 6065609 w 6375614"/>
              <a:gd name="connsiteY5" fmla="*/ 1650650 h 3872073"/>
              <a:gd name="connsiteX6" fmla="*/ 5072143 w 6375614"/>
              <a:gd name="connsiteY6" fmla="*/ 2368283 h 3872073"/>
              <a:gd name="connsiteX7" fmla="*/ 3968611 w 6375614"/>
              <a:gd name="connsiteY7" fmla="*/ 2641554 h 3872073"/>
              <a:gd name="connsiteX8" fmla="*/ 2876618 w 6375614"/>
              <a:gd name="connsiteY8" fmla="*/ 2764824 h 3872073"/>
              <a:gd name="connsiteX9" fmla="*/ 993019 w 6375614"/>
              <a:gd name="connsiteY9" fmla="*/ 3270275 h 3872073"/>
              <a:gd name="connsiteX10" fmla="*/ 665837 w 6375614"/>
              <a:gd name="connsiteY10" fmla="*/ 3663418 h 3872073"/>
              <a:gd name="connsiteX11" fmla="*/ 408912 w 6375614"/>
              <a:gd name="connsiteY11" fmla="*/ 3872073 h 3872073"/>
              <a:gd name="connsiteX12" fmla="*/ 297694 w 6375614"/>
              <a:gd name="connsiteY12" fmla="*/ 3846945 h 3872073"/>
              <a:gd name="connsiteX13" fmla="*/ 234424 w 6375614"/>
              <a:gd name="connsiteY13" fmla="*/ 3821048 h 3872073"/>
              <a:gd name="connsiteX14" fmla="*/ 0 w 6375614"/>
              <a:gd name="connsiteY14" fmla="*/ 3598226 h 3872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375614" h="3872073">
                <a:moveTo>
                  <a:pt x="5391760" y="0"/>
                </a:moveTo>
                <a:cubicBezTo>
                  <a:pt x="5554646" y="28846"/>
                  <a:pt x="5742211" y="64680"/>
                  <a:pt x="5955545" y="114360"/>
                </a:cubicBezTo>
                <a:lnTo>
                  <a:pt x="6113815" y="158976"/>
                </a:lnTo>
                <a:cubicBezTo>
                  <a:pt x="6123559" y="161091"/>
                  <a:pt x="6134201" y="165001"/>
                  <a:pt x="6145738" y="170770"/>
                </a:cubicBezTo>
                <a:cubicBezTo>
                  <a:pt x="6215868" y="205963"/>
                  <a:pt x="6550806" y="418272"/>
                  <a:pt x="6256444" y="1138917"/>
                </a:cubicBezTo>
                <a:cubicBezTo>
                  <a:pt x="6169329" y="1352188"/>
                  <a:pt x="6111829" y="1517701"/>
                  <a:pt x="6065609" y="1650650"/>
                </a:cubicBezTo>
                <a:cubicBezTo>
                  <a:pt x="5881251" y="2181359"/>
                  <a:pt x="5850865" y="2188346"/>
                  <a:pt x="5072143" y="2368283"/>
                </a:cubicBezTo>
                <a:cubicBezTo>
                  <a:pt x="4810219" y="2428860"/>
                  <a:pt x="4451499" y="2511810"/>
                  <a:pt x="3968611" y="2641554"/>
                </a:cubicBezTo>
                <a:cubicBezTo>
                  <a:pt x="3649251" y="2727515"/>
                  <a:pt x="3273928" y="2745721"/>
                  <a:pt x="2876618" y="2764824"/>
                </a:cubicBezTo>
                <a:cubicBezTo>
                  <a:pt x="2167640" y="2799054"/>
                  <a:pt x="1434559" y="2834375"/>
                  <a:pt x="993019" y="3270275"/>
                </a:cubicBezTo>
                <a:cubicBezTo>
                  <a:pt x="831479" y="3429956"/>
                  <a:pt x="735773" y="3564892"/>
                  <a:pt x="665837" y="3663418"/>
                </a:cubicBezTo>
                <a:cubicBezTo>
                  <a:pt x="580644" y="3783355"/>
                  <a:pt x="517695" y="3872073"/>
                  <a:pt x="408912" y="3872073"/>
                </a:cubicBezTo>
                <a:cubicBezTo>
                  <a:pt x="376540" y="3872073"/>
                  <a:pt x="340066" y="3864253"/>
                  <a:pt x="297694" y="3846945"/>
                </a:cubicBezTo>
                <a:lnTo>
                  <a:pt x="234424" y="3821048"/>
                </a:lnTo>
                <a:cubicBezTo>
                  <a:pt x="161283" y="3790983"/>
                  <a:pt x="0" y="3598226"/>
                  <a:pt x="0" y="3598226"/>
                </a:cubicBezTo>
              </a:path>
            </a:pathLst>
          </a:custGeom>
          <a:noFill/>
          <a:ln w="64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36F7704-9BA5-2229-5213-72103D4FB06B}"/>
              </a:ext>
            </a:extLst>
          </p:cNvPr>
          <p:cNvSpPr/>
          <p:nvPr/>
        </p:nvSpPr>
        <p:spPr>
          <a:xfrm>
            <a:off x="6285152" y="4142175"/>
            <a:ext cx="6407747" cy="3877084"/>
          </a:xfrm>
          <a:custGeom>
            <a:avLst/>
            <a:gdLst>
              <a:gd name="connsiteX0" fmla="*/ 5391632 w 6407747"/>
              <a:gd name="connsiteY0" fmla="*/ 0 h 3877084"/>
              <a:gd name="connsiteX1" fmla="*/ 5966250 w 6407747"/>
              <a:gd name="connsiteY1" fmla="*/ 99616 h 3877084"/>
              <a:gd name="connsiteX2" fmla="*/ 6145226 w 6407747"/>
              <a:gd name="connsiteY2" fmla="*/ 146924 h 3877084"/>
              <a:gd name="connsiteX3" fmla="*/ 6337150 w 6407747"/>
              <a:gd name="connsiteY3" fmla="*/ 331348 h 3877084"/>
              <a:gd name="connsiteX4" fmla="*/ 6397727 w 6407747"/>
              <a:gd name="connsiteY4" fmla="*/ 775261 h 3877084"/>
              <a:gd name="connsiteX5" fmla="*/ 6223303 w 6407747"/>
              <a:gd name="connsiteY5" fmla="*/ 1337251 h 3877084"/>
              <a:gd name="connsiteX6" fmla="*/ 6079904 w 6407747"/>
              <a:gd name="connsiteY6" fmla="*/ 1748728 h 3877084"/>
              <a:gd name="connsiteX7" fmla="*/ 5961571 w 6407747"/>
              <a:gd name="connsiteY7" fmla="*/ 2024499 h 3877084"/>
              <a:gd name="connsiteX8" fmla="*/ 5585992 w 6407747"/>
              <a:gd name="connsiteY8" fmla="*/ 2289693 h 3877084"/>
              <a:gd name="connsiteX9" fmla="*/ 4732975 w 6407747"/>
              <a:gd name="connsiteY9" fmla="*/ 2492515 h 3877084"/>
              <a:gd name="connsiteX10" fmla="*/ 3917201 w 6407747"/>
              <a:gd name="connsiteY10" fmla="*/ 2678605 h 3877084"/>
              <a:gd name="connsiteX11" fmla="*/ 2573732 w 6407747"/>
              <a:gd name="connsiteY11" fmla="*/ 2789182 h 3877084"/>
              <a:gd name="connsiteX12" fmla="*/ 1066929 w 6407747"/>
              <a:gd name="connsiteY12" fmla="*/ 3218544 h 3877084"/>
              <a:gd name="connsiteX13" fmla="*/ 863594 w 6407747"/>
              <a:gd name="connsiteY13" fmla="*/ 3424058 h 3877084"/>
              <a:gd name="connsiteX14" fmla="*/ 596862 w 6407747"/>
              <a:gd name="connsiteY14" fmla="*/ 3769060 h 3877084"/>
              <a:gd name="connsiteX15" fmla="*/ 269104 w 6407747"/>
              <a:gd name="connsiteY15" fmla="*/ 3838612 h 3877084"/>
              <a:gd name="connsiteX16" fmla="*/ 235642 w 6407747"/>
              <a:gd name="connsiteY16" fmla="*/ 3824317 h 3877084"/>
              <a:gd name="connsiteX17" fmla="*/ 203718 w 6407747"/>
              <a:gd name="connsiteY17" fmla="*/ 3805919 h 3877084"/>
              <a:gd name="connsiteX18" fmla="*/ 0 w 6407747"/>
              <a:gd name="connsiteY18" fmla="*/ 3598226 h 3877084"/>
              <a:gd name="connsiteX19" fmla="*/ 98334 w 6407747"/>
              <a:gd name="connsiteY19" fmla="*/ 3705470 h 3877084"/>
              <a:gd name="connsiteX20" fmla="*/ 150385 w 6407747"/>
              <a:gd name="connsiteY20" fmla="*/ 3756176 h 3877084"/>
              <a:gd name="connsiteX21" fmla="*/ 237565 w 6407747"/>
              <a:gd name="connsiteY21" fmla="*/ 3819573 h 3877084"/>
              <a:gd name="connsiteX22" fmla="*/ 339553 w 6407747"/>
              <a:gd name="connsiteY22" fmla="*/ 3857073 h 3877084"/>
              <a:gd name="connsiteX23" fmla="*/ 478400 w 6407747"/>
              <a:gd name="connsiteY23" fmla="*/ 3851752 h 3877084"/>
              <a:gd name="connsiteX24" fmla="*/ 585131 w 6407747"/>
              <a:gd name="connsiteY24" fmla="*/ 3759444 h 3877084"/>
              <a:gd name="connsiteX25" fmla="*/ 670131 w 6407747"/>
              <a:gd name="connsiteY25" fmla="*/ 3642008 h 3877084"/>
              <a:gd name="connsiteX26" fmla="*/ 1051736 w 6407747"/>
              <a:gd name="connsiteY26" fmla="*/ 3200724 h 3877084"/>
              <a:gd name="connsiteX27" fmla="*/ 2863349 w 6407747"/>
              <a:gd name="connsiteY27" fmla="*/ 2756106 h 3877084"/>
              <a:gd name="connsiteX28" fmla="*/ 3940919 w 6407747"/>
              <a:gd name="connsiteY28" fmla="*/ 2623541 h 3877084"/>
              <a:gd name="connsiteX29" fmla="*/ 4712654 w 6407747"/>
              <a:gd name="connsiteY29" fmla="*/ 2407642 h 3877084"/>
              <a:gd name="connsiteX30" fmla="*/ 5555543 w 6407747"/>
              <a:gd name="connsiteY30" fmla="*/ 2194756 h 3877084"/>
              <a:gd name="connsiteX31" fmla="*/ 5879456 w 6407747"/>
              <a:gd name="connsiteY31" fmla="*/ 1974819 h 3877084"/>
              <a:gd name="connsiteX32" fmla="*/ 5941186 w 6407747"/>
              <a:gd name="connsiteY32" fmla="*/ 1851100 h 3877084"/>
              <a:gd name="connsiteX33" fmla="*/ 6144777 w 6407747"/>
              <a:gd name="connsiteY33" fmla="*/ 1307380 h 3877084"/>
              <a:gd name="connsiteX34" fmla="*/ 6330034 w 6407747"/>
              <a:gd name="connsiteY34" fmla="*/ 765005 h 3877084"/>
              <a:gd name="connsiteX35" fmla="*/ 6290098 w 6407747"/>
              <a:gd name="connsiteY35" fmla="*/ 356092 h 3877084"/>
              <a:gd name="connsiteX36" fmla="*/ 6128366 w 6407747"/>
              <a:gd name="connsiteY36" fmla="*/ 186155 h 3877084"/>
              <a:gd name="connsiteX37" fmla="*/ 6097213 w 6407747"/>
              <a:gd name="connsiteY37" fmla="*/ 175578 h 3877084"/>
              <a:gd name="connsiteX38" fmla="*/ 5957854 w 6407747"/>
              <a:gd name="connsiteY38" fmla="*/ 132694 h 3877084"/>
              <a:gd name="connsiteX39" fmla="*/ 5391760 w 6407747"/>
              <a:gd name="connsiteY39" fmla="*/ 0 h 3877084"/>
              <a:gd name="connsiteX40" fmla="*/ 5391760 w 6407747"/>
              <a:gd name="connsiteY40" fmla="*/ 0 h 387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6407747" h="3877084">
                <a:moveTo>
                  <a:pt x="5391632" y="0"/>
                </a:moveTo>
                <a:cubicBezTo>
                  <a:pt x="5584262" y="27180"/>
                  <a:pt x="5775800" y="59039"/>
                  <a:pt x="5966250" y="99616"/>
                </a:cubicBezTo>
                <a:cubicBezTo>
                  <a:pt x="5987019" y="105898"/>
                  <a:pt x="6125033" y="138462"/>
                  <a:pt x="6145226" y="146924"/>
                </a:cubicBezTo>
                <a:cubicBezTo>
                  <a:pt x="6228496" y="183463"/>
                  <a:pt x="6293816" y="252630"/>
                  <a:pt x="6337150" y="331348"/>
                </a:cubicBezTo>
                <a:cubicBezTo>
                  <a:pt x="6410483" y="466220"/>
                  <a:pt x="6418689" y="626222"/>
                  <a:pt x="6397727" y="775261"/>
                </a:cubicBezTo>
                <a:cubicBezTo>
                  <a:pt x="6372214" y="972314"/>
                  <a:pt x="6291701" y="1153404"/>
                  <a:pt x="6223303" y="1337251"/>
                </a:cubicBezTo>
                <a:cubicBezTo>
                  <a:pt x="6172727" y="1473470"/>
                  <a:pt x="6127341" y="1611099"/>
                  <a:pt x="6079904" y="1748728"/>
                </a:cubicBezTo>
                <a:cubicBezTo>
                  <a:pt x="6046443" y="1843152"/>
                  <a:pt x="6013430" y="1936486"/>
                  <a:pt x="5961571" y="2024499"/>
                </a:cubicBezTo>
                <a:cubicBezTo>
                  <a:pt x="5877980" y="2171167"/>
                  <a:pt x="5740416" y="2240975"/>
                  <a:pt x="5585992" y="2289693"/>
                </a:cubicBezTo>
                <a:cubicBezTo>
                  <a:pt x="5315862" y="2373347"/>
                  <a:pt x="5009386" y="2429565"/>
                  <a:pt x="4732975" y="2492515"/>
                </a:cubicBezTo>
                <a:cubicBezTo>
                  <a:pt x="4469255" y="2549374"/>
                  <a:pt x="4177908" y="2616938"/>
                  <a:pt x="3917201" y="2678605"/>
                </a:cubicBezTo>
                <a:cubicBezTo>
                  <a:pt x="3476108" y="2768991"/>
                  <a:pt x="3020914" y="2760657"/>
                  <a:pt x="2573732" y="2789182"/>
                </a:cubicBezTo>
                <a:cubicBezTo>
                  <a:pt x="2053216" y="2825657"/>
                  <a:pt x="1484623" y="2873927"/>
                  <a:pt x="1066929" y="3218544"/>
                </a:cubicBezTo>
                <a:cubicBezTo>
                  <a:pt x="993915" y="3281108"/>
                  <a:pt x="927505" y="3352070"/>
                  <a:pt x="863594" y="3424058"/>
                </a:cubicBezTo>
                <a:cubicBezTo>
                  <a:pt x="766030" y="3532200"/>
                  <a:pt x="687440" y="3654957"/>
                  <a:pt x="596862" y="3769060"/>
                </a:cubicBezTo>
                <a:cubicBezTo>
                  <a:pt x="500772" y="3886561"/>
                  <a:pt x="410323" y="3905727"/>
                  <a:pt x="269104" y="3838612"/>
                </a:cubicBezTo>
                <a:cubicBezTo>
                  <a:pt x="269104" y="3838612"/>
                  <a:pt x="235642" y="3824317"/>
                  <a:pt x="235642" y="3824317"/>
                </a:cubicBezTo>
                <a:cubicBezTo>
                  <a:pt x="224168" y="3819637"/>
                  <a:pt x="213655" y="3812971"/>
                  <a:pt x="203718" y="3805919"/>
                </a:cubicBezTo>
                <a:cubicBezTo>
                  <a:pt x="126282" y="3746944"/>
                  <a:pt x="63013" y="3671816"/>
                  <a:pt x="0" y="3598226"/>
                </a:cubicBezTo>
                <a:cubicBezTo>
                  <a:pt x="31666" y="3634957"/>
                  <a:pt x="64423" y="3670790"/>
                  <a:pt x="98334" y="3705470"/>
                </a:cubicBezTo>
                <a:cubicBezTo>
                  <a:pt x="115321" y="3722777"/>
                  <a:pt x="132564" y="3739765"/>
                  <a:pt x="150385" y="3756176"/>
                </a:cubicBezTo>
                <a:cubicBezTo>
                  <a:pt x="177116" y="3779957"/>
                  <a:pt x="204424" y="3805406"/>
                  <a:pt x="237565" y="3819573"/>
                </a:cubicBezTo>
                <a:cubicBezTo>
                  <a:pt x="271668" y="3831881"/>
                  <a:pt x="305258" y="3848035"/>
                  <a:pt x="339553" y="3857073"/>
                </a:cubicBezTo>
                <a:cubicBezTo>
                  <a:pt x="384938" y="3869766"/>
                  <a:pt x="435066" y="3871945"/>
                  <a:pt x="478400" y="3851752"/>
                </a:cubicBezTo>
                <a:cubicBezTo>
                  <a:pt x="521990" y="3832009"/>
                  <a:pt x="555324" y="3796240"/>
                  <a:pt x="585131" y="3759444"/>
                </a:cubicBezTo>
                <a:cubicBezTo>
                  <a:pt x="615131" y="3721944"/>
                  <a:pt x="642054" y="3681560"/>
                  <a:pt x="670131" y="3642008"/>
                </a:cubicBezTo>
                <a:cubicBezTo>
                  <a:pt x="781606" y="3482712"/>
                  <a:pt x="905005" y="3329378"/>
                  <a:pt x="1051736" y="3200724"/>
                </a:cubicBezTo>
                <a:cubicBezTo>
                  <a:pt x="1532187" y="2796747"/>
                  <a:pt x="2264756" y="2792516"/>
                  <a:pt x="2863349" y="2756106"/>
                </a:cubicBezTo>
                <a:cubicBezTo>
                  <a:pt x="3224120" y="2735464"/>
                  <a:pt x="3591622" y="2721426"/>
                  <a:pt x="3940919" y="2623541"/>
                </a:cubicBezTo>
                <a:cubicBezTo>
                  <a:pt x="4192972" y="2550015"/>
                  <a:pt x="4458101" y="2473155"/>
                  <a:pt x="4712654" y="2407642"/>
                </a:cubicBezTo>
                <a:cubicBezTo>
                  <a:pt x="4992848" y="2331488"/>
                  <a:pt x="5277849" y="2276808"/>
                  <a:pt x="5555543" y="2194756"/>
                </a:cubicBezTo>
                <a:cubicBezTo>
                  <a:pt x="5690352" y="2152961"/>
                  <a:pt x="5809326" y="2096230"/>
                  <a:pt x="5879456" y="1974819"/>
                </a:cubicBezTo>
                <a:cubicBezTo>
                  <a:pt x="5902853" y="1936549"/>
                  <a:pt x="5922790" y="1894498"/>
                  <a:pt x="5941186" y="1851100"/>
                </a:cubicBezTo>
                <a:cubicBezTo>
                  <a:pt x="6013687" y="1674176"/>
                  <a:pt x="6072597" y="1486034"/>
                  <a:pt x="6144777" y="1307380"/>
                </a:cubicBezTo>
                <a:cubicBezTo>
                  <a:pt x="6214649" y="1129494"/>
                  <a:pt x="6300227" y="954685"/>
                  <a:pt x="6330034" y="765005"/>
                </a:cubicBezTo>
                <a:cubicBezTo>
                  <a:pt x="6352727" y="628658"/>
                  <a:pt x="6352342" y="481926"/>
                  <a:pt x="6290098" y="356092"/>
                </a:cubicBezTo>
                <a:cubicBezTo>
                  <a:pt x="6254906" y="285451"/>
                  <a:pt x="6199072" y="222117"/>
                  <a:pt x="6128366" y="186155"/>
                </a:cubicBezTo>
                <a:cubicBezTo>
                  <a:pt x="6118494" y="181476"/>
                  <a:pt x="6107533" y="178719"/>
                  <a:pt x="6097213" y="175578"/>
                </a:cubicBezTo>
                <a:cubicBezTo>
                  <a:pt x="6097213" y="175578"/>
                  <a:pt x="5957854" y="132694"/>
                  <a:pt x="5957854" y="132694"/>
                </a:cubicBezTo>
                <a:cubicBezTo>
                  <a:pt x="5777403" y="83975"/>
                  <a:pt x="5575159" y="40193"/>
                  <a:pt x="5391760" y="0"/>
                </a:cubicBezTo>
                <a:lnTo>
                  <a:pt x="5391760" y="0"/>
                </a:lnTo>
                <a:close/>
              </a:path>
            </a:pathLst>
          </a:custGeom>
          <a:solidFill>
            <a:srgbClr val="CFD0D1"/>
          </a:solidFill>
          <a:ln w="64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D0B54DC6-444E-6560-E3B7-1A9D955AE76B}"/>
              </a:ext>
            </a:extLst>
          </p:cNvPr>
          <p:cNvSpPr/>
          <p:nvPr/>
        </p:nvSpPr>
        <p:spPr>
          <a:xfrm>
            <a:off x="11187264" y="-2941005"/>
            <a:ext cx="456570" cy="5341568"/>
          </a:xfrm>
          <a:custGeom>
            <a:avLst/>
            <a:gdLst>
              <a:gd name="connsiteX0" fmla="*/ 456571 w 456570"/>
              <a:gd name="connsiteY0" fmla="*/ 0 h 5341568"/>
              <a:gd name="connsiteX1" fmla="*/ 57787 w 456570"/>
              <a:gd name="connsiteY1" fmla="*/ 1640202 h 5341568"/>
              <a:gd name="connsiteX2" fmla="*/ 141890 w 456570"/>
              <a:gd name="connsiteY2" fmla="*/ 2312064 h 5341568"/>
              <a:gd name="connsiteX3" fmla="*/ 342276 w 456570"/>
              <a:gd name="connsiteY3" fmla="*/ 4989515 h 5341568"/>
              <a:gd name="connsiteX4" fmla="*/ 183493 w 456570"/>
              <a:gd name="connsiteY4" fmla="*/ 5341569 h 5341568"/>
              <a:gd name="connsiteX5" fmla="*/ 326955 w 456570"/>
              <a:gd name="connsiteY5" fmla="*/ 4855733 h 5341568"/>
              <a:gd name="connsiteX6" fmla="*/ 329904 w 456570"/>
              <a:gd name="connsiteY6" fmla="*/ 4010023 h 5341568"/>
              <a:gd name="connsiteX7" fmla="*/ 19325 w 456570"/>
              <a:gd name="connsiteY7" fmla="*/ 1985460 h 5341568"/>
              <a:gd name="connsiteX8" fmla="*/ 456571 w 456570"/>
              <a:gd name="connsiteY8" fmla="*/ 0 h 5341568"/>
              <a:gd name="connsiteX9" fmla="*/ 456571 w 456570"/>
              <a:gd name="connsiteY9" fmla="*/ 0 h 5341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6570" h="5341568">
                <a:moveTo>
                  <a:pt x="456571" y="0"/>
                </a:moveTo>
                <a:cubicBezTo>
                  <a:pt x="217531" y="504298"/>
                  <a:pt x="57659" y="1080006"/>
                  <a:pt x="57787" y="1640202"/>
                </a:cubicBezTo>
                <a:cubicBezTo>
                  <a:pt x="56761" y="1866870"/>
                  <a:pt x="101185" y="2090268"/>
                  <a:pt x="141890" y="2312064"/>
                </a:cubicBezTo>
                <a:cubicBezTo>
                  <a:pt x="283301" y="3106492"/>
                  <a:pt x="552149" y="4211370"/>
                  <a:pt x="342276" y="4989515"/>
                </a:cubicBezTo>
                <a:cubicBezTo>
                  <a:pt x="307211" y="5113491"/>
                  <a:pt x="257531" y="5235735"/>
                  <a:pt x="183493" y="5341569"/>
                </a:cubicBezTo>
                <a:cubicBezTo>
                  <a:pt x="262595" y="5190734"/>
                  <a:pt x="304070" y="5023490"/>
                  <a:pt x="326955" y="4855733"/>
                </a:cubicBezTo>
                <a:cubicBezTo>
                  <a:pt x="363365" y="4575346"/>
                  <a:pt x="353045" y="4291883"/>
                  <a:pt x="329904" y="4010023"/>
                </a:cubicBezTo>
                <a:cubicBezTo>
                  <a:pt x="275096" y="3332327"/>
                  <a:pt x="118171" y="2657771"/>
                  <a:pt x="19325" y="1985460"/>
                </a:cubicBezTo>
                <a:cubicBezTo>
                  <a:pt x="-66060" y="1316546"/>
                  <a:pt x="140800" y="586926"/>
                  <a:pt x="456571" y="0"/>
                </a:cubicBezTo>
                <a:lnTo>
                  <a:pt x="456571" y="0"/>
                </a:lnTo>
                <a:close/>
              </a:path>
            </a:pathLst>
          </a:custGeom>
          <a:solidFill>
            <a:srgbClr val="6C2C91"/>
          </a:solidFill>
          <a:ln w="64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59C4842-52AB-EF75-FF0B-7C51BDA18604}"/>
              </a:ext>
            </a:extLst>
          </p:cNvPr>
          <p:cNvSpPr/>
          <p:nvPr/>
        </p:nvSpPr>
        <p:spPr>
          <a:xfrm>
            <a:off x="679086" y="2512807"/>
            <a:ext cx="2345278" cy="4645731"/>
          </a:xfrm>
          <a:custGeom>
            <a:avLst/>
            <a:gdLst>
              <a:gd name="connsiteX0" fmla="*/ 2345215 w 2345278"/>
              <a:gd name="connsiteY0" fmla="*/ 0 h 4645731"/>
              <a:gd name="connsiteX1" fmla="*/ 19241 w 2345278"/>
              <a:gd name="connsiteY1" fmla="*/ 0 h 4645731"/>
              <a:gd name="connsiteX2" fmla="*/ 10 w 2345278"/>
              <a:gd name="connsiteY2" fmla="*/ 180834 h 4645731"/>
              <a:gd name="connsiteX3" fmla="*/ 35971 w 2345278"/>
              <a:gd name="connsiteY3" fmla="*/ 850133 h 4645731"/>
              <a:gd name="connsiteX4" fmla="*/ 93920 w 2345278"/>
              <a:gd name="connsiteY4" fmla="*/ 1174494 h 4645731"/>
              <a:gd name="connsiteX5" fmla="*/ 129626 w 2345278"/>
              <a:gd name="connsiteY5" fmla="*/ 1361226 h 4645731"/>
              <a:gd name="connsiteX6" fmla="*/ 158921 w 2345278"/>
              <a:gd name="connsiteY6" fmla="*/ 1512188 h 4645731"/>
              <a:gd name="connsiteX7" fmla="*/ 237062 w 2345278"/>
              <a:gd name="connsiteY7" fmla="*/ 4348806 h 4645731"/>
              <a:gd name="connsiteX8" fmla="*/ 58279 w 2345278"/>
              <a:gd name="connsiteY8" fmla="*/ 4645732 h 4645731"/>
              <a:gd name="connsiteX9" fmla="*/ 2345279 w 2345278"/>
              <a:gd name="connsiteY9" fmla="*/ 4645732 h 4645731"/>
              <a:gd name="connsiteX10" fmla="*/ 2345279 w 2345278"/>
              <a:gd name="connsiteY10" fmla="*/ 0 h 4645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45278" h="4645731">
                <a:moveTo>
                  <a:pt x="2345215" y="0"/>
                </a:moveTo>
                <a:lnTo>
                  <a:pt x="19241" y="0"/>
                </a:lnTo>
                <a:cubicBezTo>
                  <a:pt x="19497" y="65770"/>
                  <a:pt x="-503" y="125834"/>
                  <a:pt x="10" y="180834"/>
                </a:cubicBezTo>
                <a:cubicBezTo>
                  <a:pt x="3728" y="598081"/>
                  <a:pt x="15074" y="723978"/>
                  <a:pt x="35971" y="850133"/>
                </a:cubicBezTo>
                <a:cubicBezTo>
                  <a:pt x="53151" y="953788"/>
                  <a:pt x="72767" y="1062186"/>
                  <a:pt x="93920" y="1174494"/>
                </a:cubicBezTo>
                <a:cubicBezTo>
                  <a:pt x="103856" y="1236033"/>
                  <a:pt x="115780" y="1298405"/>
                  <a:pt x="129626" y="1361226"/>
                </a:cubicBezTo>
                <a:cubicBezTo>
                  <a:pt x="139241" y="1410970"/>
                  <a:pt x="148985" y="1461098"/>
                  <a:pt x="158921" y="1512188"/>
                </a:cubicBezTo>
                <a:cubicBezTo>
                  <a:pt x="345460" y="2470719"/>
                  <a:pt x="542320" y="3748291"/>
                  <a:pt x="237062" y="4348806"/>
                </a:cubicBezTo>
                <a:cubicBezTo>
                  <a:pt x="137831" y="4543936"/>
                  <a:pt x="84754" y="4617783"/>
                  <a:pt x="58279" y="4645732"/>
                </a:cubicBezTo>
                <a:lnTo>
                  <a:pt x="2345279" y="4645732"/>
                </a:lnTo>
                <a:lnTo>
                  <a:pt x="2345279" y="0"/>
                </a:lnTo>
                <a:close/>
              </a:path>
            </a:pathLst>
          </a:custGeom>
          <a:noFill/>
          <a:ln w="64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3E9FA5A1-F7B0-93AA-DEBE-5DFD0CFBC9BA}"/>
              </a:ext>
            </a:extLst>
          </p:cNvPr>
          <p:cNvSpPr/>
          <p:nvPr/>
        </p:nvSpPr>
        <p:spPr>
          <a:xfrm>
            <a:off x="548166" y="2171267"/>
            <a:ext cx="451422" cy="4987271"/>
          </a:xfrm>
          <a:custGeom>
            <a:avLst/>
            <a:gdLst>
              <a:gd name="connsiteX0" fmla="*/ 79530 w 451422"/>
              <a:gd name="connsiteY0" fmla="*/ 4987208 h 4987271"/>
              <a:gd name="connsiteX1" fmla="*/ 166326 w 451422"/>
              <a:gd name="connsiteY1" fmla="*/ 4854515 h 4987271"/>
              <a:gd name="connsiteX2" fmla="*/ 238826 w 451422"/>
              <a:gd name="connsiteY2" fmla="*/ 4713040 h 4987271"/>
              <a:gd name="connsiteX3" fmla="*/ 279467 w 451422"/>
              <a:gd name="connsiteY3" fmla="*/ 4623039 h 4987271"/>
              <a:gd name="connsiteX4" fmla="*/ 299788 w 451422"/>
              <a:gd name="connsiteY4" fmla="*/ 4567590 h 4987271"/>
              <a:gd name="connsiteX5" fmla="*/ 323057 w 451422"/>
              <a:gd name="connsiteY5" fmla="*/ 4492333 h 4987271"/>
              <a:gd name="connsiteX6" fmla="*/ 337417 w 451422"/>
              <a:gd name="connsiteY6" fmla="*/ 4434961 h 4987271"/>
              <a:gd name="connsiteX7" fmla="*/ 353442 w 451422"/>
              <a:gd name="connsiteY7" fmla="*/ 3154762 h 4987271"/>
              <a:gd name="connsiteX8" fmla="*/ 213698 w 451422"/>
              <a:gd name="connsiteY8" fmla="*/ 2212385 h 4987271"/>
              <a:gd name="connsiteX9" fmla="*/ 118441 w 451422"/>
              <a:gd name="connsiteY9" fmla="*/ 1704625 h 4987271"/>
              <a:gd name="connsiteX10" fmla="*/ 85428 w 451422"/>
              <a:gd name="connsiteY10" fmla="*/ 1526996 h 4987271"/>
              <a:gd name="connsiteX11" fmla="*/ 10812 w 451422"/>
              <a:gd name="connsiteY11" fmla="*/ 1033083 h 4987271"/>
              <a:gd name="connsiteX12" fmla="*/ 100364 w 451422"/>
              <a:gd name="connsiteY12" fmla="*/ 0 h 4987271"/>
              <a:gd name="connsiteX13" fmla="*/ 111774 w 451422"/>
              <a:gd name="connsiteY13" fmla="*/ 1260200 h 4987271"/>
              <a:gd name="connsiteX14" fmla="*/ 186134 w 451422"/>
              <a:gd name="connsiteY14" fmla="*/ 1649946 h 4987271"/>
              <a:gd name="connsiteX15" fmla="*/ 423314 w 451422"/>
              <a:gd name="connsiteY15" fmla="*/ 3147838 h 4987271"/>
              <a:gd name="connsiteX16" fmla="*/ 431263 w 451422"/>
              <a:gd name="connsiteY16" fmla="*/ 4107587 h 4987271"/>
              <a:gd name="connsiteX17" fmla="*/ 332224 w 451422"/>
              <a:gd name="connsiteY17" fmla="*/ 4558103 h 4987271"/>
              <a:gd name="connsiteX18" fmla="*/ 301647 w 451422"/>
              <a:gd name="connsiteY18" fmla="*/ 4632590 h 4987271"/>
              <a:gd name="connsiteX19" fmla="*/ 292673 w 451422"/>
              <a:gd name="connsiteY19" fmla="*/ 4650668 h 4987271"/>
              <a:gd name="connsiteX20" fmla="*/ 274724 w 451422"/>
              <a:gd name="connsiteY20" fmla="*/ 4686694 h 4987271"/>
              <a:gd name="connsiteX21" fmla="*/ 175172 w 451422"/>
              <a:gd name="connsiteY21" fmla="*/ 4859707 h 4987271"/>
              <a:gd name="connsiteX22" fmla="*/ 79595 w 451422"/>
              <a:gd name="connsiteY22" fmla="*/ 4987272 h 4987271"/>
              <a:gd name="connsiteX23" fmla="*/ 79595 w 451422"/>
              <a:gd name="connsiteY23" fmla="*/ 4987272 h 4987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51422" h="4987271">
                <a:moveTo>
                  <a:pt x="79530" y="4987208"/>
                </a:moveTo>
                <a:cubicBezTo>
                  <a:pt x="115107" y="4947785"/>
                  <a:pt x="140364" y="4900477"/>
                  <a:pt x="166326" y="4854515"/>
                </a:cubicBezTo>
                <a:cubicBezTo>
                  <a:pt x="191646" y="4807976"/>
                  <a:pt x="215749" y="4760732"/>
                  <a:pt x="238826" y="4713040"/>
                </a:cubicBezTo>
                <a:cubicBezTo>
                  <a:pt x="252352" y="4686437"/>
                  <a:pt x="267416" y="4650668"/>
                  <a:pt x="279467" y="4623039"/>
                </a:cubicBezTo>
                <a:cubicBezTo>
                  <a:pt x="283442" y="4612206"/>
                  <a:pt x="295557" y="4579257"/>
                  <a:pt x="299788" y="4567590"/>
                </a:cubicBezTo>
                <a:cubicBezTo>
                  <a:pt x="308314" y="4543103"/>
                  <a:pt x="315493" y="4517141"/>
                  <a:pt x="323057" y="4492333"/>
                </a:cubicBezTo>
                <a:cubicBezTo>
                  <a:pt x="326904" y="4477397"/>
                  <a:pt x="333827" y="4448871"/>
                  <a:pt x="337417" y="4434961"/>
                </a:cubicBezTo>
                <a:cubicBezTo>
                  <a:pt x="428186" y="4015087"/>
                  <a:pt x="395558" y="3579380"/>
                  <a:pt x="353442" y="3154762"/>
                </a:cubicBezTo>
                <a:cubicBezTo>
                  <a:pt x="319147" y="2839247"/>
                  <a:pt x="269596" y="2524951"/>
                  <a:pt x="213698" y="2212385"/>
                </a:cubicBezTo>
                <a:cubicBezTo>
                  <a:pt x="184851" y="2052961"/>
                  <a:pt x="148569" y="1864305"/>
                  <a:pt x="118441" y="1704625"/>
                </a:cubicBezTo>
                <a:cubicBezTo>
                  <a:pt x="106133" y="1647061"/>
                  <a:pt x="94402" y="1585201"/>
                  <a:pt x="85428" y="1526996"/>
                </a:cubicBezTo>
                <a:cubicBezTo>
                  <a:pt x="60556" y="1370072"/>
                  <a:pt x="24594" y="1191289"/>
                  <a:pt x="10812" y="1033083"/>
                </a:cubicBezTo>
                <a:cubicBezTo>
                  <a:pt x="-19701" y="687440"/>
                  <a:pt x="15684" y="335258"/>
                  <a:pt x="100364" y="0"/>
                </a:cubicBezTo>
                <a:cubicBezTo>
                  <a:pt x="36902" y="417887"/>
                  <a:pt x="24722" y="845518"/>
                  <a:pt x="111774" y="1260200"/>
                </a:cubicBezTo>
                <a:cubicBezTo>
                  <a:pt x="136069" y="1382956"/>
                  <a:pt x="161133" y="1528919"/>
                  <a:pt x="186134" y="1649946"/>
                </a:cubicBezTo>
                <a:cubicBezTo>
                  <a:pt x="287993" y="2144371"/>
                  <a:pt x="376583" y="2644951"/>
                  <a:pt x="423314" y="3147838"/>
                </a:cubicBezTo>
                <a:cubicBezTo>
                  <a:pt x="452033" y="3466045"/>
                  <a:pt x="465174" y="3789188"/>
                  <a:pt x="431263" y="4107587"/>
                </a:cubicBezTo>
                <a:cubicBezTo>
                  <a:pt x="414596" y="4260345"/>
                  <a:pt x="385622" y="4413614"/>
                  <a:pt x="332224" y="4558103"/>
                </a:cubicBezTo>
                <a:cubicBezTo>
                  <a:pt x="324468" y="4580282"/>
                  <a:pt x="310686" y="4610988"/>
                  <a:pt x="301647" y="4632590"/>
                </a:cubicBezTo>
                <a:cubicBezTo>
                  <a:pt x="301647" y="4632590"/>
                  <a:pt x="292673" y="4650668"/>
                  <a:pt x="292673" y="4650668"/>
                </a:cubicBezTo>
                <a:lnTo>
                  <a:pt x="274724" y="4686694"/>
                </a:lnTo>
                <a:cubicBezTo>
                  <a:pt x="243057" y="4745284"/>
                  <a:pt x="210621" y="4803361"/>
                  <a:pt x="175172" y="4859707"/>
                </a:cubicBezTo>
                <a:cubicBezTo>
                  <a:pt x="146326" y="4904258"/>
                  <a:pt x="118120" y="4950349"/>
                  <a:pt x="79595" y="4987272"/>
                </a:cubicBezTo>
                <a:lnTo>
                  <a:pt x="79595" y="4987272"/>
                </a:lnTo>
                <a:close/>
              </a:path>
            </a:pathLst>
          </a:custGeom>
          <a:solidFill>
            <a:srgbClr val="FF4D00"/>
          </a:solidFill>
          <a:ln w="64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651569-051C-2235-A0DE-93B81C353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8598" y="2512807"/>
            <a:ext cx="6029740" cy="520212"/>
          </a:xfrm>
        </p:spPr>
        <p:txBody>
          <a:bodyPr/>
          <a:lstStyle/>
          <a:p>
            <a:pPr algn="ctr" rtl="0"/>
            <a:r>
              <a:rPr lang="en-US" dirty="0"/>
              <a:t>MOHAMMED ALZAGHIBI</a:t>
            </a:r>
            <a:endParaRPr lang="ar-SA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E825048D-944F-296D-9346-4B59C19E27DA}"/>
              </a:ext>
            </a:extLst>
          </p:cNvPr>
          <p:cNvSpPr txBox="1">
            <a:spLocks/>
          </p:cNvSpPr>
          <p:nvPr/>
        </p:nvSpPr>
        <p:spPr>
          <a:xfrm>
            <a:off x="2178598" y="3304770"/>
            <a:ext cx="6029740" cy="520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+mj-cs"/>
                <a:sym typeface="Arial"/>
              </a:defRPr>
            </a:lvl1pPr>
            <a:lvl2pPr marR="0"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rtl="0"/>
            <a:r>
              <a:rPr lang="en-US" dirty="0">
                <a:solidFill>
                  <a:srgbClr val="002060"/>
                </a:solidFill>
              </a:rPr>
              <a:t>Thinktanks Collaboration in the GCC</a:t>
            </a:r>
            <a:endParaRPr lang="ar-SA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745E39-B97A-DF80-0F24-73A902335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0787" y="749731"/>
            <a:ext cx="8850426" cy="731837"/>
          </a:xfrm>
        </p:spPr>
        <p:txBody>
          <a:bodyPr/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Think Tanks in the GCC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CC8212-B780-781E-97BE-5268D281648D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1491393" y="2279445"/>
            <a:ext cx="9209214" cy="3112266"/>
          </a:xfrm>
        </p:spPr>
        <p:txBody>
          <a:bodyPr/>
          <a:lstStyle/>
          <a:p>
            <a:pPr algn="l" rtl="0"/>
            <a:r>
              <a:rPr lang="en-US" b="1" dirty="0"/>
              <a:t>Newly established</a:t>
            </a:r>
          </a:p>
          <a:p>
            <a:pPr algn="l" rtl="0"/>
            <a:r>
              <a:rPr lang="en-US" b="1" dirty="0"/>
              <a:t>Aligned with governments priorities</a:t>
            </a:r>
          </a:p>
          <a:p>
            <a:pPr algn="l" rtl="0"/>
            <a:r>
              <a:rPr lang="en-US" b="1" dirty="0"/>
              <a:t>Rely on commissioned researchers and experts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507187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52CA50-2C02-14BC-6595-08460584C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B33440E-6531-5C87-C158-0DA98EDFB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0787" y="749731"/>
            <a:ext cx="8850426" cy="731837"/>
          </a:xfrm>
        </p:spPr>
        <p:txBody>
          <a:bodyPr/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Some examples</a:t>
            </a:r>
            <a:endParaRPr lang="ar-SA" dirty="0">
              <a:solidFill>
                <a:srgbClr val="FF0000"/>
              </a:solidFill>
            </a:endParaRPr>
          </a:p>
        </p:txBody>
      </p:sp>
      <p:pic>
        <p:nvPicPr>
          <p:cNvPr id="1026" name="Picture 2" descr="مكتب التربية العربي لدول الخليج - YouTube">
            <a:extLst>
              <a:ext uri="{FF2B5EF4-FFF2-40B4-BE49-F238E27FC236}">
                <a16:creationId xmlns:a16="http://schemas.microsoft.com/office/drawing/2014/main" id="{560B608D-5637-EE0A-7A64-2DF7107FA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497" y="18288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المركز العربي للبحوث التربوية لدول الخليج - الكويت (@GASERCKUWAIT) / X">
            <a:extLst>
              <a:ext uri="{FF2B5EF4-FFF2-40B4-BE49-F238E27FC236}">
                <a16:creationId xmlns:a16="http://schemas.microsoft.com/office/drawing/2014/main" id="{39A6EDE4-12EC-26D3-6294-3D6FD270A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288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«التعليم»: مركز «اليونسكو» حلقة وصل بين المنظمات لضمان الجودة والتميز">
            <a:extLst>
              <a:ext uri="{FF2B5EF4-FFF2-40B4-BE49-F238E27FC236}">
                <a16:creationId xmlns:a16="http://schemas.microsoft.com/office/drawing/2014/main" id="{9072D2B6-90DF-CA0D-2988-C2D304843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110" y="441198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gional Center for Educational Planning-UNESCO | Sharjah">
            <a:extLst>
              <a:ext uri="{FF2B5EF4-FFF2-40B4-BE49-F238E27FC236}">
                <a16:creationId xmlns:a16="http://schemas.microsoft.com/office/drawing/2014/main" id="{4C25B989-268F-DF38-E337-971E782EA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14051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3255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A9A10-2230-EDF1-87D5-7CA29F3B39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60BEF4-9DFB-53C3-AA30-6A9DC595C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0787" y="749731"/>
            <a:ext cx="8850426" cy="731837"/>
          </a:xfrm>
        </p:spPr>
        <p:txBody>
          <a:bodyPr/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Approaches to research in Education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7B6694-E14C-7650-E359-EFA2A048AA3D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1491393" y="2279445"/>
            <a:ext cx="9209214" cy="3112266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b="1" dirty="0"/>
              <a:t>Short-term engagements (7-10 months).</a:t>
            </a:r>
          </a:p>
          <a:p>
            <a:pPr algn="l" rtl="0"/>
            <a:r>
              <a:rPr lang="en-US" b="1" dirty="0"/>
              <a:t>Mostly research consists of three parts:</a:t>
            </a:r>
          </a:p>
          <a:p>
            <a:pPr lvl="1" algn="l" rtl="0"/>
            <a:r>
              <a:rPr lang="en-US" b="1" dirty="0"/>
              <a:t>International benchmarking</a:t>
            </a:r>
          </a:p>
          <a:p>
            <a:pPr lvl="1" algn="l" rtl="0"/>
            <a:r>
              <a:rPr lang="en-US" b="1" dirty="0"/>
              <a:t>Analysis of current situation</a:t>
            </a:r>
          </a:p>
          <a:p>
            <a:pPr lvl="1" algn="l" rtl="0"/>
            <a:r>
              <a:rPr lang="en-US" b="1" dirty="0"/>
              <a:t>Proposal for action</a:t>
            </a:r>
            <a:endParaRPr lang="ar-SA" b="1" dirty="0"/>
          </a:p>
          <a:p>
            <a:pPr algn="l" rtl="0"/>
            <a:r>
              <a:rPr lang="en-US" b="1" dirty="0"/>
              <a:t>Research followed by workshops intended for relevant practitioners</a:t>
            </a:r>
          </a:p>
        </p:txBody>
      </p:sp>
    </p:spTree>
    <p:extLst>
      <p:ext uri="{BB962C8B-B14F-4D97-AF65-F5344CB8AC3E}">
        <p14:creationId xmlns:p14="http://schemas.microsoft.com/office/powerpoint/2010/main" val="338458516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4">
      <a:dk1>
        <a:srgbClr val="003764"/>
      </a:dk1>
      <a:lt1>
        <a:sysClr val="window" lastClr="FFFFFF"/>
      </a:lt1>
      <a:dk2>
        <a:srgbClr val="7030A0"/>
      </a:dk2>
      <a:lt2>
        <a:srgbClr val="D8D8D8"/>
      </a:lt2>
      <a:accent1>
        <a:srgbClr val="FA4C06"/>
      </a:accent1>
      <a:accent2>
        <a:srgbClr val="003764"/>
      </a:accent2>
      <a:accent3>
        <a:srgbClr val="FA4C06"/>
      </a:accent3>
      <a:accent4>
        <a:srgbClr val="7030A0"/>
      </a:accent4>
      <a:accent5>
        <a:srgbClr val="FA4C06"/>
      </a:accent5>
      <a:accent6>
        <a:srgbClr val="BFBFBF"/>
      </a:accent6>
      <a:hlink>
        <a:srgbClr val="BFBFBF"/>
      </a:hlink>
      <a:folHlink>
        <a:srgbClr val="FA4C06"/>
      </a:folHlink>
    </a:clrScheme>
    <a:fontScheme name="مشروع الزمالة">
      <a:majorFont>
        <a:latin typeface="Tajawal Medium"/>
        <a:ea typeface=""/>
        <a:cs typeface="Tajawal Medium"/>
      </a:majorFont>
      <a:minorFont>
        <a:latin typeface="Tajawal"/>
        <a:ea typeface=""/>
        <a:cs typeface="Tajaw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3065</TotalTime>
  <Words>61</Words>
  <Application>Microsoft Office PowerPoint</Application>
  <PresentationFormat>Widescreen</PresentationFormat>
  <Paragraphs>14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Courier New</vt:lpstr>
      <vt:lpstr>2_Office Theme</vt:lpstr>
      <vt:lpstr>MOHAMMED ALZAGHIBI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Roni Obaid</dc:creator>
  <cp:lastModifiedBy>Mohamed Alzaghibi</cp:lastModifiedBy>
  <cp:revision>23</cp:revision>
  <dcterms:created xsi:type="dcterms:W3CDTF">2015-11-01T21:13:59Z</dcterms:created>
  <dcterms:modified xsi:type="dcterms:W3CDTF">2025-02-03T21:08:18Z</dcterms:modified>
</cp:coreProperties>
</file>