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716" r:id="rId6"/>
    <p:sldMasterId id="2147483731" r:id="rId7"/>
    <p:sldMasterId id="2147483683" r:id="rId8"/>
  </p:sldMasterIdLst>
  <p:notesMasterIdLst>
    <p:notesMasterId r:id="rId26"/>
  </p:notesMasterIdLst>
  <p:handoutMasterIdLst>
    <p:handoutMasterId r:id="rId27"/>
  </p:handoutMasterIdLst>
  <p:sldIdLst>
    <p:sldId id="302" r:id="rId9"/>
    <p:sldId id="347" r:id="rId10"/>
    <p:sldId id="303" r:id="rId11"/>
    <p:sldId id="341" r:id="rId12"/>
    <p:sldId id="340" r:id="rId13"/>
    <p:sldId id="342" r:id="rId14"/>
    <p:sldId id="305" r:id="rId15"/>
    <p:sldId id="362" r:id="rId16"/>
    <p:sldId id="368" r:id="rId17"/>
    <p:sldId id="258" r:id="rId18"/>
    <p:sldId id="378" r:id="rId19"/>
    <p:sldId id="377" r:id="rId20"/>
    <p:sldId id="379" r:id="rId21"/>
    <p:sldId id="380" r:id="rId22"/>
    <p:sldId id="381" r:id="rId23"/>
    <p:sldId id="382" r:id="rId24"/>
    <p:sldId id="383" r:id="rId25"/>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758945-74E9-AAF6-4A02-61D40C90C725}" name="Mike Higgins" initials="MH" userId="S::higginsm@chathamhouse.org::eb85da14-23e8-4e7c-90d2-8a30fc105cd3" providerId="AD"/>
  <p188:author id="{A02D7F4E-394D-70F8-962A-8EA6D2BC8450}" name="Ruth Gold" initials="RG" userId="S::goldr@chathamhouse.org::85a536cb-83c9-4264-abb7-dfd22e2fd3df" providerId="AD"/>
  <p188:author id="{0B6D068B-9540-4B70-81C6-466C58E63663}" name="Sara Seth" initials="SS" userId="S::seths@chathamhouse.org::c779fac4-f502-4605-8311-edb36a70b382" providerId="AD"/>
  <p188:author id="{259D8B9A-99AF-3937-F617-CFEEEE0B93BD}" name="Jon Wallace" initials="JW" userId="S::wallace@chathamhouse.org::612f115e-8ece-4050-9f69-c109fab8759e" providerId="AD"/>
  <p188:author id="{5C3A94C3-95D5-F9A2-4E8F-47B85DE8F5CB}" name="David Watson" initials="DW" userId="S::WatsonD@chathamhouse.org::9ec07e73-3cc1-4c41-b1ea-60821b0bef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800"/>
    <a:srgbClr val="FDD7CB"/>
    <a:srgbClr val="FF8500"/>
    <a:srgbClr val="00A83B"/>
    <a:srgbClr val="ED3B9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B5BFB-A2BE-42B5-9171-A84AF8F207C2}" v="18" dt="2025-02-03T19:20:19.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5"/>
    <p:restoredTop sz="93447" autoAdjust="0"/>
  </p:normalViewPr>
  <p:slideViewPr>
    <p:cSldViewPr>
      <p:cViewPr varScale="1">
        <p:scale>
          <a:sx n="64" d="100"/>
          <a:sy n="64" d="100"/>
        </p:scale>
        <p:origin x="1008" y="48"/>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atson" userId="9ec07e73-3cc1-4c41-b1ea-60821b0befb5" providerId="ADAL" clId="{FF2B5BFB-A2BE-42B5-9171-A84AF8F207C2}"/>
    <pc:docChg chg="undo custSel addSld delSld modSld sldOrd">
      <pc:chgData name="David Watson" userId="9ec07e73-3cc1-4c41-b1ea-60821b0befb5" providerId="ADAL" clId="{FF2B5BFB-A2BE-42B5-9171-A84AF8F207C2}" dt="2025-02-03T19:34:49.814" v="4182" actId="255"/>
      <pc:docMkLst>
        <pc:docMk/>
      </pc:docMkLst>
      <pc:sldChg chg="modSp mod ord">
        <pc:chgData name="David Watson" userId="9ec07e73-3cc1-4c41-b1ea-60821b0befb5" providerId="ADAL" clId="{FF2B5BFB-A2BE-42B5-9171-A84AF8F207C2}" dt="2025-02-03T18:47:33.481" v="2268"/>
        <pc:sldMkLst>
          <pc:docMk/>
          <pc:sldMk cId="0" sldId="258"/>
        </pc:sldMkLst>
        <pc:spChg chg="mod">
          <ac:chgData name="David Watson" userId="9ec07e73-3cc1-4c41-b1ea-60821b0befb5" providerId="ADAL" clId="{FF2B5BFB-A2BE-42B5-9171-A84AF8F207C2}" dt="2025-02-03T18:46:35.624" v="2266" actId="14100"/>
          <ac:spMkLst>
            <pc:docMk/>
            <pc:sldMk cId="0" sldId="258"/>
            <ac:spMk id="84996" creationId="{6904994F-A41C-4C56-A818-1C4D8D4082F6}"/>
          </ac:spMkLst>
        </pc:spChg>
        <pc:spChg chg="mod">
          <ac:chgData name="David Watson" userId="9ec07e73-3cc1-4c41-b1ea-60821b0befb5" providerId="ADAL" clId="{FF2B5BFB-A2BE-42B5-9171-A84AF8F207C2}" dt="2025-02-03T18:17:56.908" v="1483" actId="20577"/>
          <ac:spMkLst>
            <pc:docMk/>
            <pc:sldMk cId="0" sldId="258"/>
            <ac:spMk id="84997" creationId="{AE19CC9A-3382-4EE5-8A77-6FF7FE47C2C4}"/>
          </ac:spMkLst>
        </pc:spChg>
      </pc:sldChg>
      <pc:sldChg chg="modSp mod">
        <pc:chgData name="David Watson" userId="9ec07e73-3cc1-4c41-b1ea-60821b0befb5" providerId="ADAL" clId="{FF2B5BFB-A2BE-42B5-9171-A84AF8F207C2}" dt="2025-02-03T17:43:06.202" v="56" actId="20577"/>
        <pc:sldMkLst>
          <pc:docMk/>
          <pc:sldMk cId="0" sldId="302"/>
        </pc:sldMkLst>
        <pc:spChg chg="mod">
          <ac:chgData name="David Watson" userId="9ec07e73-3cc1-4c41-b1ea-60821b0befb5" providerId="ADAL" clId="{FF2B5BFB-A2BE-42B5-9171-A84AF8F207C2}" dt="2025-02-03T17:43:06.202" v="56" actId="20577"/>
          <ac:spMkLst>
            <pc:docMk/>
            <pc:sldMk cId="0" sldId="302"/>
            <ac:spMk id="9" creationId="{DE994AB6-8D9D-5546-A673-35BAE0E7ACF8}"/>
          </ac:spMkLst>
        </pc:spChg>
      </pc:sldChg>
      <pc:sldChg chg="delSp modSp mod">
        <pc:chgData name="David Watson" userId="9ec07e73-3cc1-4c41-b1ea-60821b0befb5" providerId="ADAL" clId="{FF2B5BFB-A2BE-42B5-9171-A84AF8F207C2}" dt="2025-02-03T18:08:50.649" v="1185" actId="14100"/>
        <pc:sldMkLst>
          <pc:docMk/>
          <pc:sldMk cId="3772300873" sldId="305"/>
        </pc:sldMkLst>
        <pc:spChg chg="mod">
          <ac:chgData name="David Watson" userId="9ec07e73-3cc1-4c41-b1ea-60821b0befb5" providerId="ADAL" clId="{FF2B5BFB-A2BE-42B5-9171-A84AF8F207C2}" dt="2025-02-03T18:07:06.081" v="1175" actId="1076"/>
          <ac:spMkLst>
            <pc:docMk/>
            <pc:sldMk cId="3772300873" sldId="305"/>
            <ac:spMk id="2" creationId="{C738A2B4-532B-E8F4-D47D-C56AC33894AD}"/>
          </ac:spMkLst>
        </pc:spChg>
        <pc:spChg chg="mod">
          <ac:chgData name="David Watson" userId="9ec07e73-3cc1-4c41-b1ea-60821b0befb5" providerId="ADAL" clId="{FF2B5BFB-A2BE-42B5-9171-A84AF8F207C2}" dt="2025-02-03T18:07:06.081" v="1175" actId="1076"/>
          <ac:spMkLst>
            <pc:docMk/>
            <pc:sldMk cId="3772300873" sldId="305"/>
            <ac:spMk id="4" creationId="{A6F0A817-AC28-190F-BAE0-EC54316A3C15}"/>
          </ac:spMkLst>
        </pc:spChg>
        <pc:spChg chg="mod">
          <ac:chgData name="David Watson" userId="9ec07e73-3cc1-4c41-b1ea-60821b0befb5" providerId="ADAL" clId="{FF2B5BFB-A2BE-42B5-9171-A84AF8F207C2}" dt="2025-02-03T18:08:50.649" v="1185" actId="14100"/>
          <ac:spMkLst>
            <pc:docMk/>
            <pc:sldMk cId="3772300873" sldId="305"/>
            <ac:spMk id="7" creationId="{4EFFCF5E-723E-D874-2D8A-9F82BAD3D3B9}"/>
          </ac:spMkLst>
        </pc:spChg>
        <pc:spChg chg="mod">
          <ac:chgData name="David Watson" userId="9ec07e73-3cc1-4c41-b1ea-60821b0befb5" providerId="ADAL" clId="{FF2B5BFB-A2BE-42B5-9171-A84AF8F207C2}" dt="2025-02-03T18:08:45.372" v="1183" actId="14100"/>
          <ac:spMkLst>
            <pc:docMk/>
            <pc:sldMk cId="3772300873" sldId="305"/>
            <ac:spMk id="8" creationId="{7DC3C251-C7C0-168B-28D8-3D0774AA7A63}"/>
          </ac:spMkLst>
        </pc:spChg>
        <pc:spChg chg="mod">
          <ac:chgData name="David Watson" userId="9ec07e73-3cc1-4c41-b1ea-60821b0befb5" providerId="ADAL" clId="{FF2B5BFB-A2BE-42B5-9171-A84AF8F207C2}" dt="2025-02-03T18:08:38.757" v="1181" actId="14100"/>
          <ac:spMkLst>
            <pc:docMk/>
            <pc:sldMk cId="3772300873" sldId="305"/>
            <ac:spMk id="9" creationId="{DD2A968F-C424-6172-F965-BBB91A7A62F3}"/>
          </ac:spMkLst>
        </pc:spChg>
        <pc:spChg chg="mod">
          <ac:chgData name="David Watson" userId="9ec07e73-3cc1-4c41-b1ea-60821b0befb5" providerId="ADAL" clId="{FF2B5BFB-A2BE-42B5-9171-A84AF8F207C2}" dt="2025-02-03T18:07:06.081" v="1175" actId="1076"/>
          <ac:spMkLst>
            <pc:docMk/>
            <pc:sldMk cId="3772300873" sldId="305"/>
            <ac:spMk id="10" creationId="{B7D312FD-9E19-09ED-A6D1-B38AED33E423}"/>
          </ac:spMkLst>
        </pc:spChg>
        <pc:spChg chg="mod">
          <ac:chgData name="David Watson" userId="9ec07e73-3cc1-4c41-b1ea-60821b0befb5" providerId="ADAL" clId="{FF2B5BFB-A2BE-42B5-9171-A84AF8F207C2}" dt="2025-02-03T18:02:51.063" v="990" actId="20577"/>
          <ac:spMkLst>
            <pc:docMk/>
            <pc:sldMk cId="3772300873" sldId="305"/>
            <ac:spMk id="84997" creationId="{4D292BA2-634B-FF2C-D292-0748AA649207}"/>
          </ac:spMkLst>
        </pc:spChg>
      </pc:sldChg>
      <pc:sldChg chg="del">
        <pc:chgData name="David Watson" userId="9ec07e73-3cc1-4c41-b1ea-60821b0befb5" providerId="ADAL" clId="{FF2B5BFB-A2BE-42B5-9171-A84AF8F207C2}" dt="2025-02-03T17:41:28.644" v="33" actId="2696"/>
        <pc:sldMkLst>
          <pc:docMk/>
          <pc:sldMk cId="1966348664" sldId="306"/>
        </pc:sldMkLst>
      </pc:sldChg>
      <pc:sldChg chg="del">
        <pc:chgData name="David Watson" userId="9ec07e73-3cc1-4c41-b1ea-60821b0befb5" providerId="ADAL" clId="{FF2B5BFB-A2BE-42B5-9171-A84AF8F207C2}" dt="2025-02-03T18:38:44.385" v="2099" actId="2696"/>
        <pc:sldMkLst>
          <pc:docMk/>
          <pc:sldMk cId="3406054015" sldId="337"/>
        </pc:sldMkLst>
      </pc:sldChg>
      <pc:sldChg chg="del">
        <pc:chgData name="David Watson" userId="9ec07e73-3cc1-4c41-b1ea-60821b0befb5" providerId="ADAL" clId="{FF2B5BFB-A2BE-42B5-9171-A84AF8F207C2}" dt="2025-02-03T18:38:44.385" v="2099" actId="2696"/>
        <pc:sldMkLst>
          <pc:docMk/>
          <pc:sldMk cId="1166368217" sldId="338"/>
        </pc:sldMkLst>
      </pc:sldChg>
      <pc:sldChg chg="modSp mod">
        <pc:chgData name="David Watson" userId="9ec07e73-3cc1-4c41-b1ea-60821b0befb5" providerId="ADAL" clId="{FF2B5BFB-A2BE-42B5-9171-A84AF8F207C2}" dt="2025-02-03T19:33:39.303" v="4103" actId="20577"/>
        <pc:sldMkLst>
          <pc:docMk/>
          <pc:sldMk cId="847444669" sldId="340"/>
        </pc:sldMkLst>
        <pc:spChg chg="mod">
          <ac:chgData name="David Watson" userId="9ec07e73-3cc1-4c41-b1ea-60821b0befb5" providerId="ADAL" clId="{FF2B5BFB-A2BE-42B5-9171-A84AF8F207C2}" dt="2025-02-03T18:10:58.776" v="1308" actId="20577"/>
          <ac:spMkLst>
            <pc:docMk/>
            <pc:sldMk cId="847444669" sldId="340"/>
            <ac:spMk id="2" creationId="{E5848EAD-D2B4-79F2-5148-2F3AE6DF97E9}"/>
          </ac:spMkLst>
        </pc:spChg>
        <pc:spChg chg="mod">
          <ac:chgData name="David Watson" userId="9ec07e73-3cc1-4c41-b1ea-60821b0befb5" providerId="ADAL" clId="{FF2B5BFB-A2BE-42B5-9171-A84AF8F207C2}" dt="2025-02-03T19:33:39.303" v="4103" actId="20577"/>
          <ac:spMkLst>
            <pc:docMk/>
            <pc:sldMk cId="847444669" sldId="340"/>
            <ac:spMk id="84996" creationId="{F5D6794C-EEDF-7776-C9E3-F5789C553C0F}"/>
          </ac:spMkLst>
        </pc:spChg>
      </pc:sldChg>
      <pc:sldChg chg="addSp delSp modSp mod">
        <pc:chgData name="David Watson" userId="9ec07e73-3cc1-4c41-b1ea-60821b0befb5" providerId="ADAL" clId="{FF2B5BFB-A2BE-42B5-9171-A84AF8F207C2}" dt="2025-02-03T18:09:58.661" v="1228" actId="20577"/>
        <pc:sldMkLst>
          <pc:docMk/>
          <pc:sldMk cId="30317707" sldId="341"/>
        </pc:sldMkLst>
        <pc:spChg chg="mod">
          <ac:chgData name="David Watson" userId="9ec07e73-3cc1-4c41-b1ea-60821b0befb5" providerId="ADAL" clId="{FF2B5BFB-A2BE-42B5-9171-A84AF8F207C2}" dt="2025-02-03T18:09:58.661" v="1228" actId="20577"/>
          <ac:spMkLst>
            <pc:docMk/>
            <pc:sldMk cId="30317707" sldId="341"/>
            <ac:spMk id="90117" creationId="{3EEC836D-042E-A208-450E-B1E4B157C190}"/>
          </ac:spMkLst>
        </pc:spChg>
        <pc:picChg chg="add mod">
          <ac:chgData name="David Watson" userId="9ec07e73-3cc1-4c41-b1ea-60821b0befb5" providerId="ADAL" clId="{FF2B5BFB-A2BE-42B5-9171-A84AF8F207C2}" dt="2025-02-03T17:46:26.742" v="219" actId="1076"/>
          <ac:picMkLst>
            <pc:docMk/>
            <pc:sldMk cId="30317707" sldId="341"/>
            <ac:picMk id="1026" creationId="{3E1581BD-F28B-1275-AABD-9DAA82DB6F7D}"/>
          </ac:picMkLst>
        </pc:picChg>
      </pc:sldChg>
      <pc:sldChg chg="modSp mod">
        <pc:chgData name="David Watson" userId="9ec07e73-3cc1-4c41-b1ea-60821b0befb5" providerId="ADAL" clId="{FF2B5BFB-A2BE-42B5-9171-A84AF8F207C2}" dt="2025-02-03T19:33:33.811" v="4102" actId="20577"/>
        <pc:sldMkLst>
          <pc:docMk/>
          <pc:sldMk cId="3721386083" sldId="342"/>
        </pc:sldMkLst>
        <pc:spChg chg="mod">
          <ac:chgData name="David Watson" userId="9ec07e73-3cc1-4c41-b1ea-60821b0befb5" providerId="ADAL" clId="{FF2B5BFB-A2BE-42B5-9171-A84AF8F207C2}" dt="2025-02-03T19:33:33.811" v="4102" actId="20577"/>
          <ac:spMkLst>
            <pc:docMk/>
            <pc:sldMk cId="3721386083" sldId="342"/>
            <ac:spMk id="2" creationId="{C26CF877-1B04-EF31-C15D-E9F294BC9371}"/>
          </ac:spMkLst>
        </pc:spChg>
        <pc:spChg chg="mod">
          <ac:chgData name="David Watson" userId="9ec07e73-3cc1-4c41-b1ea-60821b0befb5" providerId="ADAL" clId="{FF2B5BFB-A2BE-42B5-9171-A84AF8F207C2}" dt="2025-02-03T18:11:08.900" v="1319" actId="20577"/>
          <ac:spMkLst>
            <pc:docMk/>
            <pc:sldMk cId="3721386083" sldId="342"/>
            <ac:spMk id="90117" creationId="{3EEC836D-042E-A208-450E-B1E4B157C190}"/>
          </ac:spMkLst>
        </pc:spChg>
      </pc:sldChg>
      <pc:sldChg chg="del">
        <pc:chgData name="David Watson" userId="9ec07e73-3cc1-4c41-b1ea-60821b0befb5" providerId="ADAL" clId="{FF2B5BFB-A2BE-42B5-9171-A84AF8F207C2}" dt="2025-02-03T18:30:06.043" v="1613" actId="2696"/>
        <pc:sldMkLst>
          <pc:docMk/>
          <pc:sldMk cId="31362240" sldId="343"/>
        </pc:sldMkLst>
      </pc:sldChg>
      <pc:sldChg chg="del">
        <pc:chgData name="David Watson" userId="9ec07e73-3cc1-4c41-b1ea-60821b0befb5" providerId="ADAL" clId="{FF2B5BFB-A2BE-42B5-9171-A84AF8F207C2}" dt="2025-02-03T18:38:56.132" v="2100" actId="2696"/>
        <pc:sldMkLst>
          <pc:docMk/>
          <pc:sldMk cId="655742392" sldId="344"/>
        </pc:sldMkLst>
      </pc:sldChg>
      <pc:sldChg chg="del">
        <pc:chgData name="David Watson" userId="9ec07e73-3cc1-4c41-b1ea-60821b0befb5" providerId="ADAL" clId="{FF2B5BFB-A2BE-42B5-9171-A84AF8F207C2}" dt="2025-02-03T18:17:22.214" v="1458" actId="2696"/>
        <pc:sldMkLst>
          <pc:docMk/>
          <pc:sldMk cId="162839831" sldId="345"/>
        </pc:sldMkLst>
      </pc:sldChg>
      <pc:sldChg chg="del">
        <pc:chgData name="David Watson" userId="9ec07e73-3cc1-4c41-b1ea-60821b0befb5" providerId="ADAL" clId="{FF2B5BFB-A2BE-42B5-9171-A84AF8F207C2}" dt="2025-02-03T18:39:31.219" v="2101" actId="2696"/>
        <pc:sldMkLst>
          <pc:docMk/>
          <pc:sldMk cId="342955693" sldId="346"/>
        </pc:sldMkLst>
      </pc:sldChg>
      <pc:sldChg chg="modSp mod modClrScheme chgLayout">
        <pc:chgData name="David Watson" userId="9ec07e73-3cc1-4c41-b1ea-60821b0befb5" providerId="ADAL" clId="{FF2B5BFB-A2BE-42B5-9171-A84AF8F207C2}" dt="2025-02-03T18:48:11.471" v="2275" actId="20577"/>
        <pc:sldMkLst>
          <pc:docMk/>
          <pc:sldMk cId="18603951" sldId="347"/>
        </pc:sldMkLst>
        <pc:spChg chg="mod ord">
          <ac:chgData name="David Watson" userId="9ec07e73-3cc1-4c41-b1ea-60821b0befb5" providerId="ADAL" clId="{FF2B5BFB-A2BE-42B5-9171-A84AF8F207C2}" dt="2025-02-03T18:42:20.674" v="2191" actId="700"/>
          <ac:spMkLst>
            <pc:docMk/>
            <pc:sldMk cId="18603951" sldId="347"/>
            <ac:spMk id="2" creationId="{E5848EAD-D2B4-79F2-5148-2F3AE6DF97E9}"/>
          </ac:spMkLst>
        </pc:spChg>
        <pc:spChg chg="mod ord">
          <ac:chgData name="David Watson" userId="9ec07e73-3cc1-4c41-b1ea-60821b0befb5" providerId="ADAL" clId="{FF2B5BFB-A2BE-42B5-9171-A84AF8F207C2}" dt="2025-02-03T18:42:20.674" v="2191" actId="700"/>
          <ac:spMkLst>
            <pc:docMk/>
            <pc:sldMk cId="18603951" sldId="347"/>
            <ac:spMk id="84994" creationId="{76A43ABE-7E0B-DF34-07A7-1DA41B76BB9F}"/>
          </ac:spMkLst>
        </pc:spChg>
        <pc:spChg chg="mod ord">
          <ac:chgData name="David Watson" userId="9ec07e73-3cc1-4c41-b1ea-60821b0befb5" providerId="ADAL" clId="{FF2B5BFB-A2BE-42B5-9171-A84AF8F207C2}" dt="2025-02-03T18:42:20.674" v="2191" actId="700"/>
          <ac:spMkLst>
            <pc:docMk/>
            <pc:sldMk cId="18603951" sldId="347"/>
            <ac:spMk id="84995" creationId="{C7A038BA-342D-BBED-99F0-028A3D207D1C}"/>
          </ac:spMkLst>
        </pc:spChg>
        <pc:spChg chg="mod ord">
          <ac:chgData name="David Watson" userId="9ec07e73-3cc1-4c41-b1ea-60821b0befb5" providerId="ADAL" clId="{FF2B5BFB-A2BE-42B5-9171-A84AF8F207C2}" dt="2025-02-03T18:48:11.471" v="2275" actId="20577"/>
          <ac:spMkLst>
            <pc:docMk/>
            <pc:sldMk cId="18603951" sldId="347"/>
            <ac:spMk id="84996" creationId="{F5D6794C-EEDF-7776-C9E3-F5789C553C0F}"/>
          </ac:spMkLst>
        </pc:spChg>
      </pc:sldChg>
      <pc:sldChg chg="del">
        <pc:chgData name="David Watson" userId="9ec07e73-3cc1-4c41-b1ea-60821b0befb5" providerId="ADAL" clId="{FF2B5BFB-A2BE-42B5-9171-A84AF8F207C2}" dt="2025-02-03T18:39:31.219" v="2101" actId="2696"/>
        <pc:sldMkLst>
          <pc:docMk/>
          <pc:sldMk cId="1126910994" sldId="348"/>
        </pc:sldMkLst>
      </pc:sldChg>
      <pc:sldChg chg="modSp add mod modClrScheme chgLayout">
        <pc:chgData name="David Watson" userId="9ec07e73-3cc1-4c41-b1ea-60821b0befb5" providerId="ADAL" clId="{FF2B5BFB-A2BE-42B5-9171-A84AF8F207C2}" dt="2025-02-03T19:33:26.905" v="4101" actId="20577"/>
        <pc:sldMkLst>
          <pc:docMk/>
          <pc:sldMk cId="3080761215" sldId="362"/>
        </pc:sldMkLst>
        <pc:spChg chg="mod ord">
          <ac:chgData name="David Watson" userId="9ec07e73-3cc1-4c41-b1ea-60821b0befb5" providerId="ADAL" clId="{FF2B5BFB-A2BE-42B5-9171-A84AF8F207C2}" dt="2025-02-03T18:26:44.011" v="1485" actId="700"/>
          <ac:spMkLst>
            <pc:docMk/>
            <pc:sldMk cId="3080761215" sldId="362"/>
            <ac:spMk id="2" creationId="{E5848EAD-D2B4-79F2-5148-2F3AE6DF97E9}"/>
          </ac:spMkLst>
        </pc:spChg>
        <pc:spChg chg="mod ord">
          <ac:chgData name="David Watson" userId="9ec07e73-3cc1-4c41-b1ea-60821b0befb5" providerId="ADAL" clId="{FF2B5BFB-A2BE-42B5-9171-A84AF8F207C2}" dt="2025-02-03T18:26:44.011" v="1485" actId="700"/>
          <ac:spMkLst>
            <pc:docMk/>
            <pc:sldMk cId="3080761215" sldId="362"/>
            <ac:spMk id="84994" creationId="{76A43ABE-7E0B-DF34-07A7-1DA41B76BB9F}"/>
          </ac:spMkLst>
        </pc:spChg>
        <pc:spChg chg="mod ord">
          <ac:chgData name="David Watson" userId="9ec07e73-3cc1-4c41-b1ea-60821b0befb5" providerId="ADAL" clId="{FF2B5BFB-A2BE-42B5-9171-A84AF8F207C2}" dt="2025-02-03T18:26:44.011" v="1485" actId="700"/>
          <ac:spMkLst>
            <pc:docMk/>
            <pc:sldMk cId="3080761215" sldId="362"/>
            <ac:spMk id="84995" creationId="{C7A038BA-342D-BBED-99F0-028A3D207D1C}"/>
          </ac:spMkLst>
        </pc:spChg>
        <pc:spChg chg="mod ord">
          <ac:chgData name="David Watson" userId="9ec07e73-3cc1-4c41-b1ea-60821b0befb5" providerId="ADAL" clId="{FF2B5BFB-A2BE-42B5-9171-A84AF8F207C2}" dt="2025-02-03T19:33:26.905" v="4101" actId="20577"/>
          <ac:spMkLst>
            <pc:docMk/>
            <pc:sldMk cId="3080761215" sldId="362"/>
            <ac:spMk id="84996" creationId="{F5D6794C-EEDF-7776-C9E3-F5789C553C0F}"/>
          </ac:spMkLst>
        </pc:spChg>
      </pc:sldChg>
      <pc:sldChg chg="modSp add mod ord modClrScheme chgLayout">
        <pc:chgData name="David Watson" userId="9ec07e73-3cc1-4c41-b1ea-60821b0befb5" providerId="ADAL" clId="{FF2B5BFB-A2BE-42B5-9171-A84AF8F207C2}" dt="2025-02-03T18:44:16.989" v="2217"/>
        <pc:sldMkLst>
          <pc:docMk/>
          <pc:sldMk cId="682489157" sldId="368"/>
        </pc:sldMkLst>
        <pc:spChg chg="mod ord">
          <ac:chgData name="David Watson" userId="9ec07e73-3cc1-4c41-b1ea-60821b0befb5" providerId="ADAL" clId="{FF2B5BFB-A2BE-42B5-9171-A84AF8F207C2}" dt="2025-02-03T18:37:30.583" v="2097" actId="700"/>
          <ac:spMkLst>
            <pc:docMk/>
            <pc:sldMk cId="682489157" sldId="368"/>
            <ac:spMk id="2" creationId="{E5848EAD-D2B4-79F2-5148-2F3AE6DF97E9}"/>
          </ac:spMkLst>
        </pc:spChg>
        <pc:spChg chg="mod ord">
          <ac:chgData name="David Watson" userId="9ec07e73-3cc1-4c41-b1ea-60821b0befb5" providerId="ADAL" clId="{FF2B5BFB-A2BE-42B5-9171-A84AF8F207C2}" dt="2025-02-03T18:37:30.583" v="2097" actId="700"/>
          <ac:spMkLst>
            <pc:docMk/>
            <pc:sldMk cId="682489157" sldId="368"/>
            <ac:spMk id="84994" creationId="{76A43ABE-7E0B-DF34-07A7-1DA41B76BB9F}"/>
          </ac:spMkLst>
        </pc:spChg>
        <pc:spChg chg="mod ord">
          <ac:chgData name="David Watson" userId="9ec07e73-3cc1-4c41-b1ea-60821b0befb5" providerId="ADAL" clId="{FF2B5BFB-A2BE-42B5-9171-A84AF8F207C2}" dt="2025-02-03T18:37:30.583" v="2097" actId="700"/>
          <ac:spMkLst>
            <pc:docMk/>
            <pc:sldMk cId="682489157" sldId="368"/>
            <ac:spMk id="84995" creationId="{C7A038BA-342D-BBED-99F0-028A3D207D1C}"/>
          </ac:spMkLst>
        </pc:spChg>
        <pc:spChg chg="mod ord">
          <ac:chgData name="David Watson" userId="9ec07e73-3cc1-4c41-b1ea-60821b0befb5" providerId="ADAL" clId="{FF2B5BFB-A2BE-42B5-9171-A84AF8F207C2}" dt="2025-02-03T18:43:28.915" v="2197" actId="14100"/>
          <ac:spMkLst>
            <pc:docMk/>
            <pc:sldMk cId="682489157" sldId="368"/>
            <ac:spMk id="84996" creationId="{F5D6794C-EEDF-7776-C9E3-F5789C553C0F}"/>
          </ac:spMkLst>
        </pc:spChg>
      </pc:sldChg>
      <pc:sldChg chg="modSp add mod ord">
        <pc:chgData name="David Watson" userId="9ec07e73-3cc1-4c41-b1ea-60821b0befb5" providerId="ADAL" clId="{FF2B5BFB-A2BE-42B5-9171-A84AF8F207C2}" dt="2025-02-03T18:30:38.277" v="1615"/>
        <pc:sldMkLst>
          <pc:docMk/>
          <pc:sldMk cId="1091575809" sldId="377"/>
        </pc:sldMkLst>
        <pc:spChg chg="mod">
          <ac:chgData name="David Watson" userId="9ec07e73-3cc1-4c41-b1ea-60821b0befb5" providerId="ADAL" clId="{FF2B5BFB-A2BE-42B5-9171-A84AF8F207C2}" dt="2025-02-03T18:09:10.442" v="1186" actId="20577"/>
          <ac:spMkLst>
            <pc:docMk/>
            <pc:sldMk cId="1091575809" sldId="377"/>
            <ac:spMk id="2" creationId="{63EE694B-B64F-E92A-96A5-5FD032423FFA}"/>
          </ac:spMkLst>
        </pc:spChg>
        <pc:spChg chg="mod">
          <ac:chgData name="David Watson" userId="9ec07e73-3cc1-4c41-b1ea-60821b0befb5" providerId="ADAL" clId="{FF2B5BFB-A2BE-42B5-9171-A84AF8F207C2}" dt="2025-02-03T18:09:22.901" v="1188" actId="20577"/>
          <ac:spMkLst>
            <pc:docMk/>
            <pc:sldMk cId="1091575809" sldId="377"/>
            <ac:spMk id="8" creationId="{36017E4F-A74D-2FC2-42D7-F31A6E474D39}"/>
          </ac:spMkLst>
        </pc:spChg>
        <pc:spChg chg="mod">
          <ac:chgData name="David Watson" userId="9ec07e73-3cc1-4c41-b1ea-60821b0befb5" providerId="ADAL" clId="{FF2B5BFB-A2BE-42B5-9171-A84AF8F207C2}" dt="2025-02-03T18:09:19.737" v="1187" actId="20577"/>
          <ac:spMkLst>
            <pc:docMk/>
            <pc:sldMk cId="1091575809" sldId="377"/>
            <ac:spMk id="9" creationId="{081CCB77-FECD-6ED8-F88B-5FFB4628D0E8}"/>
          </ac:spMkLst>
        </pc:spChg>
        <pc:spChg chg="mod">
          <ac:chgData name="David Watson" userId="9ec07e73-3cc1-4c41-b1ea-60821b0befb5" providerId="ADAL" clId="{FF2B5BFB-A2BE-42B5-9171-A84AF8F207C2}" dt="2025-02-03T17:41:19.769" v="32" actId="20577"/>
          <ac:spMkLst>
            <pc:docMk/>
            <pc:sldMk cId="1091575809" sldId="377"/>
            <ac:spMk id="84997" creationId="{4D292BA2-634B-FF2C-D292-0748AA649207}"/>
          </ac:spMkLst>
        </pc:spChg>
      </pc:sldChg>
      <pc:sldChg chg="modSp add mod ord">
        <pc:chgData name="David Watson" userId="9ec07e73-3cc1-4c41-b1ea-60821b0befb5" providerId="ADAL" clId="{FF2B5BFB-A2BE-42B5-9171-A84AF8F207C2}" dt="2025-02-03T19:33:14.504" v="4100" actId="20577"/>
        <pc:sldMkLst>
          <pc:docMk/>
          <pc:sldMk cId="3478995812" sldId="378"/>
        </pc:sldMkLst>
        <pc:spChg chg="mod">
          <ac:chgData name="David Watson" userId="9ec07e73-3cc1-4c41-b1ea-60821b0befb5" providerId="ADAL" clId="{FF2B5BFB-A2BE-42B5-9171-A84AF8F207C2}" dt="2025-02-03T18:31:00.094" v="1658" actId="20577"/>
          <ac:spMkLst>
            <pc:docMk/>
            <pc:sldMk cId="3478995812" sldId="378"/>
            <ac:spMk id="2" creationId="{52A58BD3-9B2E-2F57-5879-3CD7A85F3AC9}"/>
          </ac:spMkLst>
        </pc:spChg>
        <pc:spChg chg="mod">
          <ac:chgData name="David Watson" userId="9ec07e73-3cc1-4c41-b1ea-60821b0befb5" providerId="ADAL" clId="{FF2B5BFB-A2BE-42B5-9171-A84AF8F207C2}" dt="2025-02-03T19:33:14.504" v="4100" actId="20577"/>
          <ac:spMkLst>
            <pc:docMk/>
            <pc:sldMk cId="3478995812" sldId="378"/>
            <ac:spMk id="84996" creationId="{4A14C5E3-C0AE-7CA0-CDEF-38F3718FF5C2}"/>
          </ac:spMkLst>
        </pc:spChg>
      </pc:sldChg>
      <pc:sldChg chg="modSp add mod ord">
        <pc:chgData name="David Watson" userId="9ec07e73-3cc1-4c41-b1ea-60821b0befb5" providerId="ADAL" clId="{FF2B5BFB-A2BE-42B5-9171-A84AF8F207C2}" dt="2025-02-03T19:33:06.024" v="4099" actId="20577"/>
        <pc:sldMkLst>
          <pc:docMk/>
          <pc:sldMk cId="3307534400" sldId="379"/>
        </pc:sldMkLst>
        <pc:spChg chg="mod">
          <ac:chgData name="David Watson" userId="9ec07e73-3cc1-4c41-b1ea-60821b0befb5" providerId="ADAL" clId="{FF2B5BFB-A2BE-42B5-9171-A84AF8F207C2}" dt="2025-02-03T18:49:18.393" v="2309" actId="20577"/>
          <ac:spMkLst>
            <pc:docMk/>
            <pc:sldMk cId="3307534400" sldId="379"/>
            <ac:spMk id="2" creationId="{0F53F9A6-6D83-A9F7-7EB2-F873460C92B6}"/>
          </ac:spMkLst>
        </pc:spChg>
        <pc:spChg chg="mod">
          <ac:chgData name="David Watson" userId="9ec07e73-3cc1-4c41-b1ea-60821b0befb5" providerId="ADAL" clId="{FF2B5BFB-A2BE-42B5-9171-A84AF8F207C2}" dt="2025-02-03T19:33:06.024" v="4099" actId="20577"/>
          <ac:spMkLst>
            <pc:docMk/>
            <pc:sldMk cId="3307534400" sldId="379"/>
            <ac:spMk id="84996" creationId="{1B64DC97-8B2D-5C52-8B30-69C4AC30D4BE}"/>
          </ac:spMkLst>
        </pc:spChg>
      </pc:sldChg>
      <pc:sldChg chg="modSp add del mod ord">
        <pc:chgData name="David Watson" userId="9ec07e73-3cc1-4c41-b1ea-60821b0befb5" providerId="ADAL" clId="{FF2B5BFB-A2BE-42B5-9171-A84AF8F207C2}" dt="2025-02-03T18:38:10.078" v="2098" actId="2696"/>
        <pc:sldMkLst>
          <pc:docMk/>
          <pc:sldMk cId="3630981282" sldId="379"/>
        </pc:sldMkLst>
      </pc:sldChg>
      <pc:sldChg chg="modSp add mod ord">
        <pc:chgData name="David Watson" userId="9ec07e73-3cc1-4c41-b1ea-60821b0befb5" providerId="ADAL" clId="{FF2B5BFB-A2BE-42B5-9171-A84AF8F207C2}" dt="2025-02-03T19:30:53.142" v="3969" actId="20577"/>
        <pc:sldMkLst>
          <pc:docMk/>
          <pc:sldMk cId="2958294776" sldId="380"/>
        </pc:sldMkLst>
        <pc:spChg chg="mod">
          <ac:chgData name="David Watson" userId="9ec07e73-3cc1-4c41-b1ea-60821b0befb5" providerId="ADAL" clId="{FF2B5BFB-A2BE-42B5-9171-A84AF8F207C2}" dt="2025-02-03T19:02:03.609" v="2669" actId="20577"/>
          <ac:spMkLst>
            <pc:docMk/>
            <pc:sldMk cId="2958294776" sldId="380"/>
            <ac:spMk id="2" creationId="{9E827CF1-DD1B-8C41-9BD8-2F86B7A3EEF2}"/>
          </ac:spMkLst>
        </pc:spChg>
        <pc:spChg chg="mod">
          <ac:chgData name="David Watson" userId="9ec07e73-3cc1-4c41-b1ea-60821b0befb5" providerId="ADAL" clId="{FF2B5BFB-A2BE-42B5-9171-A84AF8F207C2}" dt="2025-02-03T19:30:53.142" v="3969" actId="20577"/>
          <ac:spMkLst>
            <pc:docMk/>
            <pc:sldMk cId="2958294776" sldId="380"/>
            <ac:spMk id="84996" creationId="{13A46823-FB11-E0C5-106A-53B9DA39747A}"/>
          </ac:spMkLst>
        </pc:spChg>
      </pc:sldChg>
      <pc:sldChg chg="modSp add mod">
        <pc:chgData name="David Watson" userId="9ec07e73-3cc1-4c41-b1ea-60821b0befb5" providerId="ADAL" clId="{FF2B5BFB-A2BE-42B5-9171-A84AF8F207C2}" dt="2025-02-03T19:21:51.318" v="3332" actId="20577"/>
        <pc:sldMkLst>
          <pc:docMk/>
          <pc:sldMk cId="2670732862" sldId="381"/>
        </pc:sldMkLst>
        <pc:spChg chg="mod">
          <ac:chgData name="David Watson" userId="9ec07e73-3cc1-4c41-b1ea-60821b0befb5" providerId="ADAL" clId="{FF2B5BFB-A2BE-42B5-9171-A84AF8F207C2}" dt="2025-02-03T19:21:25.174" v="3330" actId="20577"/>
          <ac:spMkLst>
            <pc:docMk/>
            <pc:sldMk cId="2670732862" sldId="381"/>
            <ac:spMk id="2" creationId="{28FA1BBB-DAE8-E2E2-59D0-99703AD1BDD5}"/>
          </ac:spMkLst>
        </pc:spChg>
        <pc:spChg chg="mod">
          <ac:chgData name="David Watson" userId="9ec07e73-3cc1-4c41-b1ea-60821b0befb5" providerId="ADAL" clId="{FF2B5BFB-A2BE-42B5-9171-A84AF8F207C2}" dt="2025-02-03T19:21:51.318" v="3332" actId="20577"/>
          <ac:spMkLst>
            <pc:docMk/>
            <pc:sldMk cId="2670732862" sldId="381"/>
            <ac:spMk id="84996" creationId="{4B593C35-96D8-B91A-A1E4-171AC695A657}"/>
          </ac:spMkLst>
        </pc:spChg>
      </pc:sldChg>
      <pc:sldChg chg="modSp add mod ord">
        <pc:chgData name="David Watson" userId="9ec07e73-3cc1-4c41-b1ea-60821b0befb5" providerId="ADAL" clId="{FF2B5BFB-A2BE-42B5-9171-A84AF8F207C2}" dt="2025-02-03T19:32:57.130" v="4097" actId="20577"/>
        <pc:sldMkLst>
          <pc:docMk/>
          <pc:sldMk cId="3094752188" sldId="382"/>
        </pc:sldMkLst>
        <pc:spChg chg="mod">
          <ac:chgData name="David Watson" userId="9ec07e73-3cc1-4c41-b1ea-60821b0befb5" providerId="ADAL" clId="{FF2B5BFB-A2BE-42B5-9171-A84AF8F207C2}" dt="2025-02-03T19:22:28.482" v="3364" actId="20577"/>
          <ac:spMkLst>
            <pc:docMk/>
            <pc:sldMk cId="3094752188" sldId="382"/>
            <ac:spMk id="2" creationId="{F1245FDD-E283-ACBC-412F-279C6D89FF98}"/>
          </ac:spMkLst>
        </pc:spChg>
        <pc:spChg chg="mod">
          <ac:chgData name="David Watson" userId="9ec07e73-3cc1-4c41-b1ea-60821b0befb5" providerId="ADAL" clId="{FF2B5BFB-A2BE-42B5-9171-A84AF8F207C2}" dt="2025-02-03T19:32:57.130" v="4097" actId="20577"/>
          <ac:spMkLst>
            <pc:docMk/>
            <pc:sldMk cId="3094752188" sldId="382"/>
            <ac:spMk id="84996" creationId="{034625C3-4175-2E8B-25BF-FB2522D558C8}"/>
          </ac:spMkLst>
        </pc:spChg>
      </pc:sldChg>
      <pc:sldChg chg="modSp add mod ord">
        <pc:chgData name="David Watson" userId="9ec07e73-3cc1-4c41-b1ea-60821b0befb5" providerId="ADAL" clId="{FF2B5BFB-A2BE-42B5-9171-A84AF8F207C2}" dt="2025-02-03T19:34:49.814" v="4182" actId="255"/>
        <pc:sldMkLst>
          <pc:docMk/>
          <pc:sldMk cId="37366667" sldId="383"/>
        </pc:sldMkLst>
        <pc:spChg chg="mod">
          <ac:chgData name="David Watson" userId="9ec07e73-3cc1-4c41-b1ea-60821b0befb5" providerId="ADAL" clId="{FF2B5BFB-A2BE-42B5-9171-A84AF8F207C2}" dt="2025-02-03T19:34:49.814" v="4182" actId="255"/>
          <ac:spMkLst>
            <pc:docMk/>
            <pc:sldMk cId="37366667" sldId="383"/>
            <ac:spMk id="9" creationId="{C8333B89-89A2-C2E0-4EAF-1E40C9CFCB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8E3386-EF6A-F5C7-CB01-40C1F85EF91B}"/>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C14BF840-CB82-68A4-E164-E5AC508BB571}"/>
              </a:ext>
            </a:extLst>
          </p:cNvPr>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7E1292E-F836-4442-8633-EA52C2C362B8}" type="datetimeFigureOut">
              <a:rPr lang="en-GB"/>
              <a:pPr>
                <a:defRPr/>
              </a:pPr>
              <a:t>05/02/2025</a:t>
            </a:fld>
            <a:endParaRPr lang="en-GB" dirty="0"/>
          </a:p>
        </p:txBody>
      </p:sp>
      <p:sp>
        <p:nvSpPr>
          <p:cNvPr id="4" name="Footer Placeholder 3">
            <a:extLst>
              <a:ext uri="{FF2B5EF4-FFF2-40B4-BE49-F238E27FC236}">
                <a16:creationId xmlns:a16="http://schemas.microsoft.com/office/drawing/2014/main" id="{047679DB-8E1D-8259-BD00-935529220B04}"/>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5" name="Slide Number Placeholder 4">
            <a:extLst>
              <a:ext uri="{FF2B5EF4-FFF2-40B4-BE49-F238E27FC236}">
                <a16:creationId xmlns:a16="http://schemas.microsoft.com/office/drawing/2014/main" id="{C8D055F2-73E9-9F37-F351-7A167A8C1AAE}"/>
              </a:ext>
            </a:extLst>
          </p:cNvPr>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22043F7-3830-445F-A615-BE5B7DFA8BB1}" type="slidenum">
              <a:rPr lang="en-GB" altLang="en-US"/>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105D6C-1FFE-C388-B2BE-63F6E5D1BEAC}"/>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05172E8A-FE6C-2B4C-977C-5BCD369A02AA}"/>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7BB5615-56B4-48D7-BA8E-2A72FABDA34D}" type="datetimeFigureOut">
              <a:rPr lang="en-GB"/>
              <a:pPr>
                <a:defRPr/>
              </a:pPr>
              <a:t>05/02/2025</a:t>
            </a:fld>
            <a:endParaRPr lang="en-GB" dirty="0"/>
          </a:p>
        </p:txBody>
      </p:sp>
      <p:sp>
        <p:nvSpPr>
          <p:cNvPr id="4" name="Slide Image Placeholder 3">
            <a:extLst>
              <a:ext uri="{FF2B5EF4-FFF2-40B4-BE49-F238E27FC236}">
                <a16:creationId xmlns:a16="http://schemas.microsoft.com/office/drawing/2014/main" id="{A5141025-01A0-99C6-6C3E-73F42E81037C}"/>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06337E74-1080-B9A6-BFD4-45F58B2E1953}"/>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F113150-1FC9-C6CE-EF89-94F21BE1E48F}"/>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B53F0E93-DA69-30BC-1A42-7B85CB694ECE}"/>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924D189-1B0F-4A7E-8EFF-74936165FF07}"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2022 media mentions: 95</a:t>
            </a:r>
            <a:endParaRPr lang="en-GB"/>
          </a:p>
        </p:txBody>
      </p:sp>
      <p:sp>
        <p:nvSpPr>
          <p:cNvPr id="4" name="Slide Number Placeholder 3"/>
          <p:cNvSpPr>
            <a:spLocks noGrp="1"/>
          </p:cNvSpPr>
          <p:nvPr>
            <p:ph type="sldNum" sz="quarter" idx="5"/>
          </p:nvPr>
        </p:nvSpPr>
        <p:spPr/>
        <p:txBody>
          <a:bodyPr/>
          <a:lstStyle/>
          <a:p>
            <a:fld id="{2924D189-1B0F-4A7E-8EFF-74936165FF07}" type="slidenum">
              <a:rPr lang="en-GB" altLang="en-US" smtClean="0"/>
              <a:pPr/>
              <a:t>8</a:t>
            </a:fld>
            <a:endParaRPr lang="en-GB" altLang="en-US"/>
          </a:p>
        </p:txBody>
      </p:sp>
    </p:spTree>
    <p:extLst>
      <p:ext uri="{BB962C8B-B14F-4D97-AF65-F5344CB8AC3E}">
        <p14:creationId xmlns:p14="http://schemas.microsoft.com/office/powerpoint/2010/main" val="166382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2022 media mentions: 95</a:t>
            </a:r>
            <a:endParaRPr lang="en-GB"/>
          </a:p>
        </p:txBody>
      </p:sp>
      <p:sp>
        <p:nvSpPr>
          <p:cNvPr id="4" name="Slide Number Placeholder 3"/>
          <p:cNvSpPr>
            <a:spLocks noGrp="1"/>
          </p:cNvSpPr>
          <p:nvPr>
            <p:ph type="sldNum" sz="quarter" idx="5"/>
          </p:nvPr>
        </p:nvSpPr>
        <p:spPr/>
        <p:txBody>
          <a:bodyPr/>
          <a:lstStyle/>
          <a:p>
            <a:fld id="{2924D189-1B0F-4A7E-8EFF-74936165FF07}" type="slidenum">
              <a:rPr lang="en-GB" altLang="en-US" smtClean="0"/>
              <a:pPr/>
              <a:t>9</a:t>
            </a:fld>
            <a:endParaRPr lang="en-GB" altLang="en-US"/>
          </a:p>
        </p:txBody>
      </p:sp>
    </p:spTree>
    <p:extLst>
      <p:ext uri="{BB962C8B-B14F-4D97-AF65-F5344CB8AC3E}">
        <p14:creationId xmlns:p14="http://schemas.microsoft.com/office/powerpoint/2010/main" val="189217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E549-64C9-BC69-9676-370DBE32A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0FF3C-939F-E318-4EEF-1D187FBAB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6BDF4-20E7-1E50-5D88-869758EFFA18}"/>
              </a:ext>
            </a:extLst>
          </p:cNvPr>
          <p:cNvSpPr>
            <a:spLocks noGrp="1"/>
          </p:cNvSpPr>
          <p:nvPr>
            <p:ph type="body" idx="1"/>
          </p:nvPr>
        </p:nvSpPr>
        <p:spPr/>
        <p:txBody>
          <a:bodyPr/>
          <a:lstStyle/>
          <a:p>
            <a:r>
              <a:rPr lang="en-US"/>
              <a:t>2022 media mentions: 95</a:t>
            </a:r>
            <a:endParaRPr lang="en-GB"/>
          </a:p>
        </p:txBody>
      </p:sp>
      <p:sp>
        <p:nvSpPr>
          <p:cNvPr id="4" name="Slide Number Placeholder 3">
            <a:extLst>
              <a:ext uri="{FF2B5EF4-FFF2-40B4-BE49-F238E27FC236}">
                <a16:creationId xmlns:a16="http://schemas.microsoft.com/office/drawing/2014/main" id="{BD335FF1-BFE2-5420-3C63-CD20EB8706D5}"/>
              </a:ext>
            </a:extLst>
          </p:cNvPr>
          <p:cNvSpPr>
            <a:spLocks noGrp="1"/>
          </p:cNvSpPr>
          <p:nvPr>
            <p:ph type="sldNum" sz="quarter" idx="5"/>
          </p:nvPr>
        </p:nvSpPr>
        <p:spPr/>
        <p:txBody>
          <a:bodyPr/>
          <a:lstStyle/>
          <a:p>
            <a:fld id="{2924D189-1B0F-4A7E-8EFF-74936165FF07}" type="slidenum">
              <a:rPr lang="en-GB" altLang="en-US" smtClean="0"/>
              <a:pPr/>
              <a:t>11</a:t>
            </a:fld>
            <a:endParaRPr lang="en-GB" altLang="en-US"/>
          </a:p>
        </p:txBody>
      </p:sp>
    </p:spTree>
    <p:extLst>
      <p:ext uri="{BB962C8B-B14F-4D97-AF65-F5344CB8AC3E}">
        <p14:creationId xmlns:p14="http://schemas.microsoft.com/office/powerpoint/2010/main" val="354459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7997-E6A7-28D9-7718-735AD1D4C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38D43-B86F-01F0-0777-8A1350E6C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85CFB-E82C-453E-57E9-2DDA063434BF}"/>
              </a:ext>
            </a:extLst>
          </p:cNvPr>
          <p:cNvSpPr>
            <a:spLocks noGrp="1"/>
          </p:cNvSpPr>
          <p:nvPr>
            <p:ph type="body" idx="1"/>
          </p:nvPr>
        </p:nvSpPr>
        <p:spPr/>
        <p:txBody>
          <a:bodyPr/>
          <a:lstStyle/>
          <a:p>
            <a:r>
              <a:rPr lang="en-US"/>
              <a:t>2022 media mentions: 95</a:t>
            </a:r>
            <a:endParaRPr lang="en-GB"/>
          </a:p>
        </p:txBody>
      </p:sp>
      <p:sp>
        <p:nvSpPr>
          <p:cNvPr id="4" name="Slide Number Placeholder 3">
            <a:extLst>
              <a:ext uri="{FF2B5EF4-FFF2-40B4-BE49-F238E27FC236}">
                <a16:creationId xmlns:a16="http://schemas.microsoft.com/office/drawing/2014/main" id="{41072D88-72C5-7AB5-8F2C-76E648D5C0EF}"/>
              </a:ext>
            </a:extLst>
          </p:cNvPr>
          <p:cNvSpPr>
            <a:spLocks noGrp="1"/>
          </p:cNvSpPr>
          <p:nvPr>
            <p:ph type="sldNum" sz="quarter" idx="5"/>
          </p:nvPr>
        </p:nvSpPr>
        <p:spPr/>
        <p:txBody>
          <a:bodyPr/>
          <a:lstStyle/>
          <a:p>
            <a:fld id="{2924D189-1B0F-4A7E-8EFF-74936165FF07}" type="slidenum">
              <a:rPr lang="en-GB" altLang="en-US" smtClean="0"/>
              <a:pPr/>
              <a:t>13</a:t>
            </a:fld>
            <a:endParaRPr lang="en-GB" altLang="en-US"/>
          </a:p>
        </p:txBody>
      </p:sp>
    </p:spTree>
    <p:extLst>
      <p:ext uri="{BB962C8B-B14F-4D97-AF65-F5344CB8AC3E}">
        <p14:creationId xmlns:p14="http://schemas.microsoft.com/office/powerpoint/2010/main" val="202581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34BEC-CC22-37C0-B985-D839728EB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9A59D-8BA7-BD52-4F5E-1DA3460D0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81F54-D0E4-744F-7AF0-AB59641992AA}"/>
              </a:ext>
            </a:extLst>
          </p:cNvPr>
          <p:cNvSpPr>
            <a:spLocks noGrp="1"/>
          </p:cNvSpPr>
          <p:nvPr>
            <p:ph type="body" idx="1"/>
          </p:nvPr>
        </p:nvSpPr>
        <p:spPr/>
        <p:txBody>
          <a:bodyPr/>
          <a:lstStyle/>
          <a:p>
            <a:r>
              <a:rPr lang="en-US"/>
              <a:t>2022 media mentions: 95</a:t>
            </a:r>
            <a:endParaRPr lang="en-GB"/>
          </a:p>
        </p:txBody>
      </p:sp>
      <p:sp>
        <p:nvSpPr>
          <p:cNvPr id="4" name="Slide Number Placeholder 3">
            <a:extLst>
              <a:ext uri="{FF2B5EF4-FFF2-40B4-BE49-F238E27FC236}">
                <a16:creationId xmlns:a16="http://schemas.microsoft.com/office/drawing/2014/main" id="{98CA0773-EE86-760E-3EF3-039EF04F8EE5}"/>
              </a:ext>
            </a:extLst>
          </p:cNvPr>
          <p:cNvSpPr>
            <a:spLocks noGrp="1"/>
          </p:cNvSpPr>
          <p:nvPr>
            <p:ph type="sldNum" sz="quarter" idx="5"/>
          </p:nvPr>
        </p:nvSpPr>
        <p:spPr/>
        <p:txBody>
          <a:bodyPr/>
          <a:lstStyle/>
          <a:p>
            <a:fld id="{2924D189-1B0F-4A7E-8EFF-74936165FF07}" type="slidenum">
              <a:rPr lang="en-GB" altLang="en-US" smtClean="0"/>
              <a:pPr/>
              <a:t>14</a:t>
            </a:fld>
            <a:endParaRPr lang="en-GB" altLang="en-US"/>
          </a:p>
        </p:txBody>
      </p:sp>
    </p:spTree>
    <p:extLst>
      <p:ext uri="{BB962C8B-B14F-4D97-AF65-F5344CB8AC3E}">
        <p14:creationId xmlns:p14="http://schemas.microsoft.com/office/powerpoint/2010/main" val="336298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C796B-5859-4797-B67C-AAD810C09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91C1E-6047-4905-28E5-5B05B058C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7CA45-A8FF-B4DC-890D-11EBF2D3FBC2}"/>
              </a:ext>
            </a:extLst>
          </p:cNvPr>
          <p:cNvSpPr>
            <a:spLocks noGrp="1"/>
          </p:cNvSpPr>
          <p:nvPr>
            <p:ph type="body" idx="1"/>
          </p:nvPr>
        </p:nvSpPr>
        <p:spPr/>
        <p:txBody>
          <a:bodyPr/>
          <a:lstStyle/>
          <a:p>
            <a:r>
              <a:rPr lang="en-US"/>
              <a:t>2022 media mentions: 95</a:t>
            </a:r>
            <a:endParaRPr lang="en-GB"/>
          </a:p>
        </p:txBody>
      </p:sp>
      <p:sp>
        <p:nvSpPr>
          <p:cNvPr id="4" name="Slide Number Placeholder 3">
            <a:extLst>
              <a:ext uri="{FF2B5EF4-FFF2-40B4-BE49-F238E27FC236}">
                <a16:creationId xmlns:a16="http://schemas.microsoft.com/office/drawing/2014/main" id="{C9B74BC3-5F25-AE0A-2AB3-40E9049BB0C5}"/>
              </a:ext>
            </a:extLst>
          </p:cNvPr>
          <p:cNvSpPr>
            <a:spLocks noGrp="1"/>
          </p:cNvSpPr>
          <p:nvPr>
            <p:ph type="sldNum" sz="quarter" idx="5"/>
          </p:nvPr>
        </p:nvSpPr>
        <p:spPr/>
        <p:txBody>
          <a:bodyPr/>
          <a:lstStyle/>
          <a:p>
            <a:fld id="{2924D189-1B0F-4A7E-8EFF-74936165FF07}" type="slidenum">
              <a:rPr lang="en-GB" altLang="en-US" smtClean="0"/>
              <a:pPr/>
              <a:t>15</a:t>
            </a:fld>
            <a:endParaRPr lang="en-GB" altLang="en-US"/>
          </a:p>
        </p:txBody>
      </p:sp>
    </p:spTree>
    <p:extLst>
      <p:ext uri="{BB962C8B-B14F-4D97-AF65-F5344CB8AC3E}">
        <p14:creationId xmlns:p14="http://schemas.microsoft.com/office/powerpoint/2010/main" val="291550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BA7F-05D5-590B-6FB8-A3002D2E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76AAB-DDF8-DF7C-51C9-AC668F8D7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D4FE8-84E8-B90C-C8A5-4B45243003E7}"/>
              </a:ext>
            </a:extLst>
          </p:cNvPr>
          <p:cNvSpPr>
            <a:spLocks noGrp="1"/>
          </p:cNvSpPr>
          <p:nvPr>
            <p:ph type="body" idx="1"/>
          </p:nvPr>
        </p:nvSpPr>
        <p:spPr/>
        <p:txBody>
          <a:bodyPr/>
          <a:lstStyle/>
          <a:p>
            <a:r>
              <a:rPr lang="en-US"/>
              <a:t>2022 media mentions: 95</a:t>
            </a:r>
            <a:endParaRPr lang="en-GB"/>
          </a:p>
        </p:txBody>
      </p:sp>
      <p:sp>
        <p:nvSpPr>
          <p:cNvPr id="4" name="Slide Number Placeholder 3">
            <a:extLst>
              <a:ext uri="{FF2B5EF4-FFF2-40B4-BE49-F238E27FC236}">
                <a16:creationId xmlns:a16="http://schemas.microsoft.com/office/drawing/2014/main" id="{D91A99AB-9D24-86A6-F335-2DA0361C7F86}"/>
              </a:ext>
            </a:extLst>
          </p:cNvPr>
          <p:cNvSpPr>
            <a:spLocks noGrp="1"/>
          </p:cNvSpPr>
          <p:nvPr>
            <p:ph type="sldNum" sz="quarter" idx="5"/>
          </p:nvPr>
        </p:nvSpPr>
        <p:spPr/>
        <p:txBody>
          <a:bodyPr/>
          <a:lstStyle/>
          <a:p>
            <a:fld id="{2924D189-1B0F-4A7E-8EFF-74936165FF07}" type="slidenum">
              <a:rPr lang="en-GB" altLang="en-US" smtClean="0"/>
              <a:pPr/>
              <a:t>16</a:t>
            </a:fld>
            <a:endParaRPr lang="en-GB" altLang="en-US"/>
          </a:p>
        </p:txBody>
      </p:sp>
    </p:spTree>
    <p:extLst>
      <p:ext uri="{BB962C8B-B14F-4D97-AF65-F5344CB8AC3E}">
        <p14:creationId xmlns:p14="http://schemas.microsoft.com/office/powerpoint/2010/main" val="183866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 Presentation Title (blue/whit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638685E-8D89-8304-0D9E-15ACB12BAAFE}"/>
              </a:ext>
            </a:extLst>
          </p:cNvPr>
          <p:cNvCxnSpPr>
            <a:cxnSpLocks/>
          </p:cNvCxnSpPr>
          <p:nvPr userDrawn="1"/>
        </p:nvCxnSpPr>
        <p:spPr>
          <a:xfrm>
            <a:off x="479425" y="3697288"/>
            <a:ext cx="70564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8BD288-B9E7-878E-822C-AE5FA88253F2}"/>
              </a:ext>
            </a:extLst>
          </p:cNvPr>
          <p:cNvSpPr/>
          <p:nvPr userDrawn="1"/>
        </p:nvSpPr>
        <p:spPr>
          <a:xfrm>
            <a:off x="10128250" y="0"/>
            <a:ext cx="2063750" cy="720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Freeform 5">
            <a:extLst>
              <a:ext uri="{FF2B5EF4-FFF2-40B4-BE49-F238E27FC236}">
                <a16:creationId xmlns:a16="http://schemas.microsoft.com/office/drawing/2014/main" id="{FD0AD759-CDCD-CCDD-ECD8-5B281BE8A9A8}"/>
              </a:ext>
            </a:extLst>
          </p:cNvPr>
          <p:cNvSpPr>
            <a:spLocks noEditPoints="1"/>
          </p:cNvSpPr>
          <p:nvPr userDrawn="1"/>
        </p:nvSpPr>
        <p:spPr bwMode="auto">
          <a:xfrm>
            <a:off x="495300" y="860425"/>
            <a:ext cx="2784475" cy="768350"/>
          </a:xfrm>
          <a:custGeom>
            <a:avLst/>
            <a:gdLst>
              <a:gd name="T0" fmla="*/ 1060724 w 908"/>
              <a:gd name="T1" fmla="*/ 228278 h 249"/>
              <a:gd name="T2" fmla="*/ 1060724 w 908"/>
              <a:gd name="T3" fmla="*/ 172751 h 249"/>
              <a:gd name="T4" fmla="*/ 1440867 w 908"/>
              <a:gd name="T5" fmla="*/ 126478 h 249"/>
              <a:gd name="T6" fmla="*/ 1290649 w 908"/>
              <a:gd name="T7" fmla="*/ 360926 h 249"/>
              <a:gd name="T8" fmla="*/ 1591085 w 908"/>
              <a:gd name="T9" fmla="*/ 360926 h 249"/>
              <a:gd name="T10" fmla="*/ 1719844 w 908"/>
              <a:gd name="T11" fmla="*/ 104885 h 249"/>
              <a:gd name="T12" fmla="*/ 1554297 w 908"/>
              <a:gd name="T13" fmla="*/ 49357 h 249"/>
              <a:gd name="T14" fmla="*/ 1912981 w 908"/>
              <a:gd name="T15" fmla="*/ 228278 h 249"/>
              <a:gd name="T16" fmla="*/ 1912981 w 908"/>
              <a:gd name="T17" fmla="*/ 172751 h 249"/>
              <a:gd name="T18" fmla="*/ 2290059 w 908"/>
              <a:gd name="T19" fmla="*/ 126478 h 249"/>
              <a:gd name="T20" fmla="*/ 2142907 w 908"/>
              <a:gd name="T21" fmla="*/ 360926 h 249"/>
              <a:gd name="T22" fmla="*/ 2443343 w 908"/>
              <a:gd name="T23" fmla="*/ 360926 h 249"/>
              <a:gd name="T24" fmla="*/ 2467868 w 908"/>
              <a:gd name="T25" fmla="*/ 360926 h 249"/>
              <a:gd name="T26" fmla="*/ 2783633 w 908"/>
              <a:gd name="T27" fmla="*/ 49357 h 249"/>
              <a:gd name="T28" fmla="*/ 2602758 w 908"/>
              <a:gd name="T29" fmla="*/ 360926 h 249"/>
              <a:gd name="T30" fmla="*/ 748025 w 908"/>
              <a:gd name="T31" fmla="*/ 632392 h 249"/>
              <a:gd name="T32" fmla="*/ 748025 w 908"/>
              <a:gd name="T33" fmla="*/ 573780 h 249"/>
              <a:gd name="T34" fmla="*/ 1051527 w 908"/>
              <a:gd name="T35" fmla="*/ 607713 h 249"/>
              <a:gd name="T36" fmla="*/ 987147 w 908"/>
              <a:gd name="T37" fmla="*/ 607713 h 249"/>
              <a:gd name="T38" fmla="*/ 1312109 w 908"/>
              <a:gd name="T39" fmla="*/ 450387 h 249"/>
              <a:gd name="T40" fmla="*/ 1505246 w 908"/>
              <a:gd name="T41" fmla="*/ 450387 h 249"/>
              <a:gd name="T42" fmla="*/ 1664662 w 908"/>
              <a:gd name="T43" fmla="*/ 672495 h 249"/>
              <a:gd name="T44" fmla="*/ 1606414 w 908"/>
              <a:gd name="T45" fmla="*/ 542932 h 249"/>
              <a:gd name="T46" fmla="*/ 1670793 w 908"/>
              <a:gd name="T47" fmla="*/ 536762 h 249"/>
              <a:gd name="T48" fmla="*/ 1600282 w 908"/>
              <a:gd name="T49" fmla="*/ 672495 h 249"/>
              <a:gd name="T50" fmla="*/ 1940572 w 908"/>
              <a:gd name="T51" fmla="*/ 576865 h 249"/>
              <a:gd name="T52" fmla="*/ 2087725 w 908"/>
              <a:gd name="T53" fmla="*/ 706428 h 249"/>
              <a:gd name="T54" fmla="*/ 821601 w 908"/>
              <a:gd name="T55" fmla="*/ 43188 h 249"/>
              <a:gd name="T56" fmla="*/ 821601 w 908"/>
              <a:gd name="T57" fmla="*/ 305399 h 249"/>
              <a:gd name="T58" fmla="*/ 821601 w 908"/>
              <a:gd name="T59" fmla="*/ 43188 h 249"/>
              <a:gd name="T60" fmla="*/ 478245 w 908"/>
              <a:gd name="T61" fmla="*/ 194345 h 249"/>
              <a:gd name="T62" fmla="*/ 377078 w 908"/>
              <a:gd name="T63" fmla="*/ 215939 h 249"/>
              <a:gd name="T64" fmla="*/ 392406 w 908"/>
              <a:gd name="T65" fmla="*/ 299229 h 249"/>
              <a:gd name="T66" fmla="*/ 392406 w 908"/>
              <a:gd name="T67" fmla="*/ 379435 h 249"/>
              <a:gd name="T68" fmla="*/ 413866 w 908"/>
              <a:gd name="T69" fmla="*/ 434962 h 249"/>
              <a:gd name="T70" fmla="*/ 416932 w 908"/>
              <a:gd name="T71" fmla="*/ 58612 h 249"/>
              <a:gd name="T72" fmla="*/ 282042 w 908"/>
              <a:gd name="T73" fmla="*/ 178921 h 249"/>
              <a:gd name="T74" fmla="*/ 217663 w 908"/>
              <a:gd name="T75" fmla="*/ 215939 h 249"/>
              <a:gd name="T76" fmla="*/ 180875 w 908"/>
              <a:gd name="T77" fmla="*/ 271466 h 249"/>
              <a:gd name="T78" fmla="*/ 220729 w 908"/>
              <a:gd name="T79" fmla="*/ 360926 h 249"/>
              <a:gd name="T80" fmla="*/ 245254 w 908"/>
              <a:gd name="T81" fmla="*/ 425708 h 249"/>
              <a:gd name="T82" fmla="*/ 275911 w 908"/>
              <a:gd name="T83" fmla="*/ 478150 h 249"/>
              <a:gd name="T84" fmla="*/ 278976 w 908"/>
              <a:gd name="T85" fmla="*/ 573780 h 249"/>
              <a:gd name="T86" fmla="*/ 361750 w 908"/>
              <a:gd name="T87" fmla="*/ 441132 h 249"/>
              <a:gd name="T88" fmla="*/ 358684 w 908"/>
              <a:gd name="T89" fmla="*/ 342417 h 249"/>
              <a:gd name="T90" fmla="*/ 377078 w 908"/>
              <a:gd name="T91" fmla="*/ 268381 h 249"/>
              <a:gd name="T92" fmla="*/ 401603 w 908"/>
              <a:gd name="T93" fmla="*/ 169666 h 249"/>
              <a:gd name="T94" fmla="*/ 266714 w 908"/>
              <a:gd name="T95" fmla="*/ 74036 h 249"/>
              <a:gd name="T96" fmla="*/ 275911 w 908"/>
              <a:gd name="T97" fmla="*/ 21594 h 249"/>
              <a:gd name="T98" fmla="*/ 110364 w 908"/>
              <a:gd name="T99" fmla="*/ 277636 h 249"/>
              <a:gd name="T100" fmla="*/ 168612 w 908"/>
              <a:gd name="T101" fmla="*/ 246787 h 249"/>
              <a:gd name="T102" fmla="*/ 229926 w 908"/>
              <a:gd name="T103" fmla="*/ 194345 h 249"/>
              <a:gd name="T104" fmla="*/ 300436 w 908"/>
              <a:gd name="T105" fmla="*/ 154242 h 249"/>
              <a:gd name="T106" fmla="*/ 275911 w 908"/>
              <a:gd name="T107" fmla="*/ 21594 h 249"/>
              <a:gd name="T108" fmla="*/ 88905 w 908"/>
              <a:gd name="T109" fmla="*/ 336247 h 249"/>
              <a:gd name="T110" fmla="*/ 254451 w 908"/>
              <a:gd name="T111" fmla="*/ 456556 h 249"/>
              <a:gd name="T112" fmla="*/ 220729 w 908"/>
              <a:gd name="T113" fmla="*/ 404114 h 249"/>
              <a:gd name="T114" fmla="*/ 162481 w 908"/>
              <a:gd name="T115" fmla="*/ 323908 h 249"/>
              <a:gd name="T116" fmla="*/ 6131 w 908"/>
              <a:gd name="T117" fmla="*/ 342417 h 249"/>
              <a:gd name="T118" fmla="*/ 291239 w 908"/>
              <a:gd name="T119" fmla="*/ 518253 h 249"/>
              <a:gd name="T120" fmla="*/ 144087 w 908"/>
              <a:gd name="T121" fmla="*/ 761955 h 249"/>
              <a:gd name="T122" fmla="*/ 389341 w 908"/>
              <a:gd name="T123" fmla="*/ 21594 h 249"/>
              <a:gd name="T124" fmla="*/ 570216 w 908"/>
              <a:gd name="T125" fmla="*/ 419538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rtlCol="0">
            <a:noAutofit/>
          </a:bodyPr>
          <a:lstStyle>
            <a:lvl1pPr algn="ctr">
              <a:defRPr sz="1100"/>
            </a:lvl1pPr>
          </a:lstStyle>
          <a:p>
            <a:pPr lvl="0"/>
            <a:endParaRPr lang="en-GB" noProof="0" dirty="0"/>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rtlCol="0">
            <a:noAutofit/>
          </a:bodyPr>
          <a:lstStyle>
            <a:lvl1pPr algn="ctr">
              <a:defRPr sz="1100"/>
            </a:lvl1pPr>
          </a:lstStyle>
          <a:p>
            <a:pPr lvl="0"/>
            <a:endParaRPr lang="en-GB" noProof="0" dirty="0"/>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rtlCol="0">
            <a:noAutofit/>
          </a:bodyPr>
          <a:lstStyle>
            <a:lvl1pPr algn="ctr">
              <a:defRPr sz="1100"/>
            </a:lvl1pPr>
          </a:lstStyle>
          <a:p>
            <a:pPr lvl="0"/>
            <a:endParaRPr lang="en-GB" noProof="0" dirty="0"/>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p:spPr>
        <p:txBody>
          <a:bodyPr anchor="b"/>
          <a:lstStyle>
            <a:lvl1pPr>
              <a:lnSpc>
                <a:spcPct val="90000"/>
              </a:lnSpc>
              <a:defRPr sz="4800" b="1" kern="700" spc="60" baseline="0"/>
            </a:lvl1pPr>
          </a:lstStyle>
          <a:p>
            <a:endParaRPr lang="en-GB" dirty="0"/>
          </a:p>
        </p:txBody>
      </p:sp>
      <p:sp>
        <p:nvSpPr>
          <p:cNvPr id="5" name="Footer Placeholder 2">
            <a:extLst>
              <a:ext uri="{FF2B5EF4-FFF2-40B4-BE49-F238E27FC236}">
                <a16:creationId xmlns:a16="http://schemas.microsoft.com/office/drawing/2014/main" id="{E1F38F87-9C10-D39B-2C9E-E966966810FE}"/>
              </a:ext>
            </a:extLst>
          </p:cNvPr>
          <p:cNvSpPr>
            <a:spLocks noGrp="1"/>
          </p:cNvSpPr>
          <p:nvPr>
            <p:ph type="ftr" sz="quarter" idx="20"/>
          </p:nvPr>
        </p:nvSpPr>
        <p:spPr/>
        <p:txBody>
          <a:bodyPr/>
          <a:lstStyle>
            <a:lvl1pPr>
              <a:defRPr/>
            </a:lvl1pPr>
          </a:lstStyle>
          <a:p>
            <a:pPr>
              <a:defRPr/>
            </a:pPr>
            <a:r>
              <a:rPr lang="en-GB" dirty="0"/>
              <a:t>Chatham House  |  The Royal Institute of International Affairs </a:t>
            </a:r>
          </a:p>
        </p:txBody>
      </p:sp>
      <p:sp>
        <p:nvSpPr>
          <p:cNvPr id="6" name="Slide Number Placeholder 3">
            <a:extLst>
              <a:ext uri="{FF2B5EF4-FFF2-40B4-BE49-F238E27FC236}">
                <a16:creationId xmlns:a16="http://schemas.microsoft.com/office/drawing/2014/main" id="{B0437BA7-AC87-8DD8-97D3-D4ECD530F5C8}"/>
              </a:ext>
            </a:extLst>
          </p:cNvPr>
          <p:cNvSpPr>
            <a:spLocks noGrp="1"/>
          </p:cNvSpPr>
          <p:nvPr>
            <p:ph type="sldNum" sz="quarter" idx="21"/>
          </p:nvPr>
        </p:nvSpPr>
        <p:spPr/>
        <p:txBody>
          <a:bodyPr/>
          <a:lstStyle>
            <a:lvl1pPr>
              <a:defRPr/>
            </a:lvl1pPr>
          </a:lstStyle>
          <a:p>
            <a:fld id="{E64069A4-D33E-4462-BD01-0C9EC1498A80}" type="slidenum">
              <a:rPr lang="en-GB" altLang="en-US"/>
              <a:pPr/>
              <a:t>‹#›</a:t>
            </a:fld>
            <a:endParaRPr lang="en-GB" altLang="en-US" dirty="0"/>
          </a:p>
        </p:txBody>
      </p:sp>
    </p:spTree>
    <p:extLst>
      <p:ext uri="{BB962C8B-B14F-4D97-AF65-F5344CB8AC3E}">
        <p14:creationId xmlns:p14="http://schemas.microsoft.com/office/powerpoint/2010/main" val="42587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DBFD7BE-00BA-F794-60B2-42E3A531511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9251B074-EC11-B59D-3F8C-C9A7BF823996}"/>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255192A-520B-3A7B-47C1-6ACA3B096030}"/>
              </a:ext>
            </a:extLst>
          </p:cNvPr>
          <p:cNvSpPr>
            <a:spLocks noGrp="1"/>
          </p:cNvSpPr>
          <p:nvPr>
            <p:ph type="sldNum" sz="quarter" idx="20"/>
          </p:nvPr>
        </p:nvSpPr>
        <p:spPr/>
        <p:txBody>
          <a:bodyPr/>
          <a:lstStyle>
            <a:lvl1pPr>
              <a:defRPr/>
            </a:lvl1pPr>
          </a:lstStyle>
          <a:p>
            <a:fld id="{DA1D9B39-E36D-4304-BF01-3D8CBBC5C0CA}" type="slidenum">
              <a:rPr lang="en-GB" altLang="en-US"/>
              <a:pPr/>
              <a:t>‹#›</a:t>
            </a:fld>
            <a:endParaRPr lang="en-GB" altLang="en-US" dirty="0"/>
          </a:p>
        </p:txBody>
      </p:sp>
    </p:spTree>
    <p:extLst>
      <p:ext uri="{BB962C8B-B14F-4D97-AF65-F5344CB8AC3E}">
        <p14:creationId xmlns:p14="http://schemas.microsoft.com/office/powerpoint/2010/main" val="137842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60B626-6948-827F-3060-251829AED4D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7558279E-6A6A-03E1-D300-A8AA0E1D7704}"/>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D6AAC39-96EB-E79A-849F-4637AD4980A5}"/>
              </a:ext>
            </a:extLst>
          </p:cNvPr>
          <p:cNvSpPr>
            <a:spLocks noGrp="1"/>
          </p:cNvSpPr>
          <p:nvPr>
            <p:ph type="sldNum" sz="quarter" idx="17"/>
          </p:nvPr>
        </p:nvSpPr>
        <p:spPr/>
        <p:txBody>
          <a:bodyPr/>
          <a:lstStyle>
            <a:lvl1pPr>
              <a:defRPr/>
            </a:lvl1pPr>
          </a:lstStyle>
          <a:p>
            <a:fld id="{0114CFC8-09D2-465C-93F1-D7CB16BFB198}" type="slidenum">
              <a:rPr lang="en-GB" altLang="en-US"/>
              <a:pPr/>
              <a:t>‹#›</a:t>
            </a:fld>
            <a:endParaRPr lang="en-GB" altLang="en-US" dirty="0"/>
          </a:p>
        </p:txBody>
      </p:sp>
    </p:spTree>
    <p:extLst>
      <p:ext uri="{BB962C8B-B14F-4D97-AF65-F5344CB8AC3E}">
        <p14:creationId xmlns:p14="http://schemas.microsoft.com/office/powerpoint/2010/main" val="6583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BC92753-5A73-83B5-4328-4B386F4E8AC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F49D296-D162-1361-8212-2FEC1960E3A6}"/>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B38CEF4-C930-CD9C-737A-91C5FA4E0227}"/>
              </a:ext>
            </a:extLst>
          </p:cNvPr>
          <p:cNvSpPr>
            <a:spLocks noGrp="1"/>
          </p:cNvSpPr>
          <p:nvPr>
            <p:ph type="sldNum" sz="quarter" idx="20"/>
          </p:nvPr>
        </p:nvSpPr>
        <p:spPr/>
        <p:txBody>
          <a:bodyPr/>
          <a:lstStyle>
            <a:lvl1pPr>
              <a:defRPr/>
            </a:lvl1pPr>
          </a:lstStyle>
          <a:p>
            <a:fld id="{3DA91DC6-74C3-4577-8EDD-48B82F852AFE}" type="slidenum">
              <a:rPr lang="en-GB" altLang="en-US"/>
              <a:pPr/>
              <a:t>‹#›</a:t>
            </a:fld>
            <a:endParaRPr lang="en-GB" altLang="en-US" dirty="0"/>
          </a:p>
        </p:txBody>
      </p:sp>
    </p:spTree>
    <p:extLst>
      <p:ext uri="{BB962C8B-B14F-4D97-AF65-F5344CB8AC3E}">
        <p14:creationId xmlns:p14="http://schemas.microsoft.com/office/powerpoint/2010/main" val="84924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5DC5B6-244A-8CAA-A903-FE6FB3B5C04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A9A353B6-5F18-C0D3-9422-4229CD6D1B0B}"/>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B9384BF-E99D-05CB-872F-C588C627AFB9}"/>
              </a:ext>
            </a:extLst>
          </p:cNvPr>
          <p:cNvSpPr>
            <a:spLocks noGrp="1"/>
          </p:cNvSpPr>
          <p:nvPr>
            <p:ph type="sldNum" sz="quarter" idx="19"/>
          </p:nvPr>
        </p:nvSpPr>
        <p:spPr/>
        <p:txBody>
          <a:bodyPr/>
          <a:lstStyle>
            <a:lvl1pPr>
              <a:defRPr/>
            </a:lvl1pPr>
          </a:lstStyle>
          <a:p>
            <a:fld id="{071A0457-D3ED-4221-A972-7D591B14FB5A}" type="slidenum">
              <a:rPr lang="en-GB" altLang="en-US"/>
              <a:pPr/>
              <a:t>‹#›</a:t>
            </a:fld>
            <a:endParaRPr lang="en-GB" altLang="en-US" dirty="0"/>
          </a:p>
        </p:txBody>
      </p:sp>
    </p:spTree>
    <p:extLst>
      <p:ext uri="{BB962C8B-B14F-4D97-AF65-F5344CB8AC3E}">
        <p14:creationId xmlns:p14="http://schemas.microsoft.com/office/powerpoint/2010/main" val="371331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9CE50D-5040-8814-5350-3F1B48F82A6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74E2B7F0-3983-6430-0059-E9DEC9736558}"/>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969BE05-21AF-5278-A379-8A1E6B655313}"/>
              </a:ext>
            </a:extLst>
          </p:cNvPr>
          <p:cNvSpPr>
            <a:spLocks noGrp="1"/>
          </p:cNvSpPr>
          <p:nvPr>
            <p:ph type="sldNum" sz="quarter" idx="24"/>
          </p:nvPr>
        </p:nvSpPr>
        <p:spPr/>
        <p:txBody>
          <a:bodyPr/>
          <a:lstStyle>
            <a:lvl1pPr>
              <a:defRPr/>
            </a:lvl1pPr>
          </a:lstStyle>
          <a:p>
            <a:fld id="{CCB6C848-C94A-4D90-85C5-23086CE43B51}" type="slidenum">
              <a:rPr lang="en-GB" altLang="en-US"/>
              <a:pPr/>
              <a:t>‹#›</a:t>
            </a:fld>
            <a:endParaRPr lang="en-GB" altLang="en-US" dirty="0"/>
          </a:p>
        </p:txBody>
      </p:sp>
    </p:spTree>
    <p:extLst>
      <p:ext uri="{BB962C8B-B14F-4D97-AF65-F5344CB8AC3E}">
        <p14:creationId xmlns:p14="http://schemas.microsoft.com/office/powerpoint/2010/main" val="333401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B8EE538-C328-CEE2-6A13-FC6F0F755EE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1865F5E9-F266-2135-2E92-8376F92C1589}"/>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C7B14ED2-24B6-3846-8ADC-20D6BF5E2D9D}"/>
              </a:ext>
            </a:extLst>
          </p:cNvPr>
          <p:cNvSpPr>
            <a:spLocks noGrp="1"/>
          </p:cNvSpPr>
          <p:nvPr>
            <p:ph type="sldNum" sz="quarter" idx="22"/>
          </p:nvPr>
        </p:nvSpPr>
        <p:spPr/>
        <p:txBody>
          <a:bodyPr/>
          <a:lstStyle>
            <a:lvl1pPr>
              <a:defRPr/>
            </a:lvl1pPr>
          </a:lstStyle>
          <a:p>
            <a:fld id="{C8B1981C-C1C9-49B2-A0E6-74CE608A5FE3}" type="slidenum">
              <a:rPr lang="en-GB" altLang="en-US"/>
              <a:pPr/>
              <a:t>‹#›</a:t>
            </a:fld>
            <a:endParaRPr lang="en-GB" altLang="en-US" dirty="0"/>
          </a:p>
        </p:txBody>
      </p:sp>
    </p:spTree>
    <p:extLst>
      <p:ext uri="{BB962C8B-B14F-4D97-AF65-F5344CB8AC3E}">
        <p14:creationId xmlns:p14="http://schemas.microsoft.com/office/powerpoint/2010/main" val="124179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8F5334-18D2-CAB3-1216-DDEDD940C3C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916FF064-A15F-D600-4443-D988B9FF77BE}"/>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BAF5604-821E-7015-E185-E4C40A843EAE}"/>
              </a:ext>
            </a:extLst>
          </p:cNvPr>
          <p:cNvSpPr>
            <a:spLocks noGrp="1"/>
          </p:cNvSpPr>
          <p:nvPr>
            <p:ph type="sldNum" sz="quarter" idx="25"/>
          </p:nvPr>
        </p:nvSpPr>
        <p:spPr/>
        <p:txBody>
          <a:bodyPr/>
          <a:lstStyle>
            <a:lvl1pPr>
              <a:defRPr/>
            </a:lvl1pPr>
          </a:lstStyle>
          <a:p>
            <a:fld id="{89278F6F-2A2C-4161-BCE0-3EB225E36E11}" type="slidenum">
              <a:rPr lang="en-GB" altLang="en-US"/>
              <a:pPr/>
              <a:t>‹#›</a:t>
            </a:fld>
            <a:endParaRPr lang="en-GB" altLang="en-US" dirty="0"/>
          </a:p>
        </p:txBody>
      </p:sp>
    </p:spTree>
    <p:extLst>
      <p:ext uri="{BB962C8B-B14F-4D97-AF65-F5344CB8AC3E}">
        <p14:creationId xmlns:p14="http://schemas.microsoft.com/office/powerpoint/2010/main" val="22641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D78A1F-3184-9DBF-9D93-5614E292860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A6A30E0-611D-FEB9-E3A3-C29FA6D63EAC}"/>
              </a:ext>
            </a:extLst>
          </p:cNvPr>
          <p:cNvSpPr>
            <a:spLocks noGrp="1"/>
          </p:cNvSpPr>
          <p:nvPr>
            <p:ph type="ftr" sz="quarter" idx="13"/>
          </p:nvPr>
        </p:nvSpPr>
        <p:spPr/>
        <p:txBody>
          <a:bodyPr/>
          <a:lstStyle>
            <a:lvl1pPr>
              <a:defRPr/>
            </a:lvl1pPr>
          </a:lstStyle>
          <a:p>
            <a:pPr>
              <a:defRPr/>
            </a:pPr>
            <a:r>
              <a:rPr lang="en-GB"/>
              <a:t>Chatham House  |  The Royal Institute of International Affairs </a:t>
            </a:r>
          </a:p>
        </p:txBody>
      </p:sp>
      <p:sp>
        <p:nvSpPr>
          <p:cNvPr id="4" name="Slide Number Placeholder 3">
            <a:extLst>
              <a:ext uri="{FF2B5EF4-FFF2-40B4-BE49-F238E27FC236}">
                <a16:creationId xmlns:a16="http://schemas.microsoft.com/office/drawing/2014/main" id="{349A9142-02F7-B36F-79F4-C43B47E853D1}"/>
              </a:ext>
            </a:extLst>
          </p:cNvPr>
          <p:cNvSpPr>
            <a:spLocks noGrp="1"/>
          </p:cNvSpPr>
          <p:nvPr>
            <p:ph type="sldNum" sz="quarter" idx="14"/>
          </p:nvPr>
        </p:nvSpPr>
        <p:spPr/>
        <p:txBody>
          <a:bodyPr/>
          <a:lstStyle>
            <a:lvl1pPr>
              <a:defRPr/>
            </a:lvl1pPr>
          </a:lstStyle>
          <a:p>
            <a:fld id="{55F3874B-ADD8-419F-9153-D1748A732762}" type="slidenum">
              <a:rPr lang="en-GB" altLang="en-US"/>
              <a:pPr/>
              <a:t>‹#›</a:t>
            </a:fld>
            <a:endParaRPr lang="en-GB" altLang="en-US"/>
          </a:p>
        </p:txBody>
      </p:sp>
    </p:spTree>
    <p:extLst>
      <p:ext uri="{BB962C8B-B14F-4D97-AF65-F5344CB8AC3E}">
        <p14:creationId xmlns:p14="http://schemas.microsoft.com/office/powerpoint/2010/main" val="121665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60663A40-53BD-2375-003F-4865771DDE2D}"/>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89FC766B-3FD2-1708-0911-520C3C2DE364}"/>
              </a:ext>
            </a:extLst>
          </p:cNvPr>
          <p:cNvSpPr>
            <a:spLocks noGrp="1"/>
          </p:cNvSpPr>
          <p:nvPr>
            <p:ph type="sldNum" sz="quarter" idx="19"/>
          </p:nvPr>
        </p:nvSpPr>
        <p:spPr/>
        <p:txBody>
          <a:bodyPr/>
          <a:lstStyle>
            <a:lvl1pPr>
              <a:defRPr/>
            </a:lvl1pPr>
          </a:lstStyle>
          <a:p>
            <a:fld id="{10269969-081B-4819-8BBA-2F2B356421FA}" type="slidenum">
              <a:rPr lang="en-GB" altLang="en-US"/>
              <a:pPr/>
              <a:t>‹#›</a:t>
            </a:fld>
            <a:endParaRPr lang="en-GB" altLang="en-US" dirty="0"/>
          </a:p>
        </p:txBody>
      </p:sp>
    </p:spTree>
    <p:extLst>
      <p:ext uri="{BB962C8B-B14F-4D97-AF65-F5344CB8AC3E}">
        <p14:creationId xmlns:p14="http://schemas.microsoft.com/office/powerpoint/2010/main" val="1096445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5FDD1B-9352-8936-39CF-B9EFD2B8BE7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E6E4FB47-648E-049C-335B-DF5853607933}"/>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C41BE3E-1E7C-FD6E-DB0F-2DE05B5A5DD2}"/>
              </a:ext>
            </a:extLst>
          </p:cNvPr>
          <p:cNvSpPr>
            <a:spLocks noGrp="1"/>
          </p:cNvSpPr>
          <p:nvPr>
            <p:ph type="sldNum" sz="quarter" idx="14"/>
          </p:nvPr>
        </p:nvSpPr>
        <p:spPr/>
        <p:txBody>
          <a:bodyPr/>
          <a:lstStyle>
            <a:lvl1pPr>
              <a:defRPr/>
            </a:lvl1pPr>
          </a:lstStyle>
          <a:p>
            <a:fld id="{8FBA47FF-8077-4ED6-823D-3439827049B1}" type="slidenum">
              <a:rPr lang="en-GB" altLang="en-US"/>
              <a:pPr/>
              <a:t>‹#›</a:t>
            </a:fld>
            <a:endParaRPr lang="en-GB" altLang="en-US" dirty="0"/>
          </a:p>
        </p:txBody>
      </p:sp>
    </p:spTree>
    <p:extLst>
      <p:ext uri="{BB962C8B-B14F-4D97-AF65-F5344CB8AC3E}">
        <p14:creationId xmlns:p14="http://schemas.microsoft.com/office/powerpoint/2010/main" val="314110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0BAB25F-5B49-5F46-E98C-BB47722FA321}"/>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D1329BB-937A-0D01-9BC8-05FC8786FE06}"/>
              </a:ext>
            </a:extLst>
          </p:cNvPr>
          <p:cNvSpPr>
            <a:spLocks noGrp="1"/>
          </p:cNvSpPr>
          <p:nvPr>
            <p:ph type="sldNum" sz="quarter" idx="19"/>
          </p:nvPr>
        </p:nvSpPr>
        <p:spPr/>
        <p:txBody>
          <a:bodyPr/>
          <a:lstStyle>
            <a:lvl1pPr>
              <a:defRPr/>
            </a:lvl1pPr>
          </a:lstStyle>
          <a:p>
            <a:fld id="{84EC1321-AC57-460F-8E6A-1052C77920B0}" type="slidenum">
              <a:rPr lang="en-GB" altLang="en-US"/>
              <a:pPr/>
              <a:t>‹#›</a:t>
            </a:fld>
            <a:endParaRPr lang="en-GB" altLang="en-US" dirty="0"/>
          </a:p>
        </p:txBody>
      </p:sp>
    </p:spTree>
    <p:extLst>
      <p:ext uri="{BB962C8B-B14F-4D97-AF65-F5344CB8AC3E}">
        <p14:creationId xmlns:p14="http://schemas.microsoft.com/office/powerpoint/2010/main" val="81991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B5A50E-FA5B-AF3C-30F4-D99DA343B7A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F17A583F-B6B0-65D8-A91B-A9593C3C6AE1}"/>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158A4CD-06C0-DAAC-792F-FAA9F7E84FDE}"/>
              </a:ext>
            </a:extLst>
          </p:cNvPr>
          <p:cNvSpPr>
            <a:spLocks noGrp="1"/>
          </p:cNvSpPr>
          <p:nvPr>
            <p:ph type="sldNum" sz="quarter" idx="15"/>
          </p:nvPr>
        </p:nvSpPr>
        <p:spPr/>
        <p:txBody>
          <a:bodyPr/>
          <a:lstStyle>
            <a:lvl1pPr>
              <a:defRPr/>
            </a:lvl1pPr>
          </a:lstStyle>
          <a:p>
            <a:fld id="{72B2D996-55E7-4292-82C3-9D16A0E1916F}" type="slidenum">
              <a:rPr lang="en-GB" altLang="en-US"/>
              <a:pPr/>
              <a:t>‹#›</a:t>
            </a:fld>
            <a:endParaRPr lang="en-GB" altLang="en-US" dirty="0"/>
          </a:p>
        </p:txBody>
      </p:sp>
    </p:spTree>
    <p:extLst>
      <p:ext uri="{BB962C8B-B14F-4D97-AF65-F5344CB8AC3E}">
        <p14:creationId xmlns:p14="http://schemas.microsoft.com/office/powerpoint/2010/main" val="372103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E26A34-6389-71A4-CD7F-0467525071C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F6A93094-4119-9ED4-DADF-F13EB6C081BA}"/>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334A077-B0F2-F82E-11A4-7EEAB0D4B739}"/>
              </a:ext>
            </a:extLst>
          </p:cNvPr>
          <p:cNvSpPr>
            <a:spLocks noGrp="1"/>
          </p:cNvSpPr>
          <p:nvPr>
            <p:ph type="sldNum" sz="quarter" idx="16"/>
          </p:nvPr>
        </p:nvSpPr>
        <p:spPr/>
        <p:txBody>
          <a:bodyPr/>
          <a:lstStyle>
            <a:lvl1pPr>
              <a:defRPr/>
            </a:lvl1pPr>
          </a:lstStyle>
          <a:p>
            <a:fld id="{F6831CE7-6ADB-453F-974F-0462A21AD14D}" type="slidenum">
              <a:rPr lang="en-GB" altLang="en-US"/>
              <a:pPr/>
              <a:t>‹#›</a:t>
            </a:fld>
            <a:endParaRPr lang="en-GB" altLang="en-US" dirty="0"/>
          </a:p>
        </p:txBody>
      </p:sp>
    </p:spTree>
    <p:extLst>
      <p:ext uri="{BB962C8B-B14F-4D97-AF65-F5344CB8AC3E}">
        <p14:creationId xmlns:p14="http://schemas.microsoft.com/office/powerpoint/2010/main" val="3801470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584DD7-C85A-0BC7-44C2-90E66F7AC13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46B767BD-AC4E-6448-CAE7-2BAA226FC6AD}"/>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6D044B5-C26E-2E13-3F58-325F77A3B126}"/>
              </a:ext>
            </a:extLst>
          </p:cNvPr>
          <p:cNvSpPr>
            <a:spLocks noGrp="1"/>
          </p:cNvSpPr>
          <p:nvPr>
            <p:ph type="sldNum" sz="quarter" idx="17"/>
          </p:nvPr>
        </p:nvSpPr>
        <p:spPr/>
        <p:txBody>
          <a:bodyPr/>
          <a:lstStyle>
            <a:lvl1pPr>
              <a:defRPr/>
            </a:lvl1pPr>
          </a:lstStyle>
          <a:p>
            <a:fld id="{B3DEA403-D111-4FCA-89D0-545DD7BC1B65}" type="slidenum">
              <a:rPr lang="en-GB" altLang="en-US"/>
              <a:pPr/>
              <a:t>‹#›</a:t>
            </a:fld>
            <a:endParaRPr lang="en-GB" altLang="en-US" dirty="0"/>
          </a:p>
        </p:txBody>
      </p:sp>
    </p:spTree>
    <p:extLst>
      <p:ext uri="{BB962C8B-B14F-4D97-AF65-F5344CB8AC3E}">
        <p14:creationId xmlns:p14="http://schemas.microsoft.com/office/powerpoint/2010/main" val="2633281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7FA608-75C6-463B-EEE3-C609A389247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A90EC120-B2DE-3641-6E04-B005BFD9E50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B1AE7EA-84C6-A880-3073-00E938A75139}"/>
              </a:ext>
            </a:extLst>
          </p:cNvPr>
          <p:cNvSpPr>
            <a:spLocks noGrp="1"/>
          </p:cNvSpPr>
          <p:nvPr>
            <p:ph type="sldNum" sz="quarter" idx="17"/>
          </p:nvPr>
        </p:nvSpPr>
        <p:spPr/>
        <p:txBody>
          <a:bodyPr/>
          <a:lstStyle>
            <a:lvl1pPr>
              <a:defRPr/>
            </a:lvl1pPr>
          </a:lstStyle>
          <a:p>
            <a:fld id="{27A46202-C808-4E1A-92DC-5FCAFAA2D117}" type="slidenum">
              <a:rPr lang="en-GB" altLang="en-US"/>
              <a:pPr/>
              <a:t>‹#›</a:t>
            </a:fld>
            <a:endParaRPr lang="en-GB" altLang="en-US" dirty="0"/>
          </a:p>
        </p:txBody>
      </p:sp>
    </p:spTree>
    <p:extLst>
      <p:ext uri="{BB962C8B-B14F-4D97-AF65-F5344CB8AC3E}">
        <p14:creationId xmlns:p14="http://schemas.microsoft.com/office/powerpoint/2010/main" val="933047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9646A6D-5EEB-04CC-0EF8-EA8D1DD0D1C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A352757-6074-52EE-5F6D-A85C2C742A3C}"/>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7E27948-0D95-2CA1-CBC9-165E456826B5}"/>
              </a:ext>
            </a:extLst>
          </p:cNvPr>
          <p:cNvSpPr>
            <a:spLocks noGrp="1"/>
          </p:cNvSpPr>
          <p:nvPr>
            <p:ph type="sldNum" sz="quarter" idx="17"/>
          </p:nvPr>
        </p:nvSpPr>
        <p:spPr/>
        <p:txBody>
          <a:bodyPr/>
          <a:lstStyle>
            <a:lvl1pPr>
              <a:defRPr/>
            </a:lvl1pPr>
          </a:lstStyle>
          <a:p>
            <a:fld id="{558ACF0F-791B-4E68-A49A-A8C3BB5D9A02}" type="slidenum">
              <a:rPr lang="en-GB" altLang="en-US"/>
              <a:pPr/>
              <a:t>‹#›</a:t>
            </a:fld>
            <a:endParaRPr lang="en-GB" altLang="en-US" dirty="0"/>
          </a:p>
        </p:txBody>
      </p:sp>
    </p:spTree>
    <p:extLst>
      <p:ext uri="{BB962C8B-B14F-4D97-AF65-F5344CB8AC3E}">
        <p14:creationId xmlns:p14="http://schemas.microsoft.com/office/powerpoint/2010/main" val="2824366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864DAA-63C9-7E6F-EB95-0BF86E0F3CA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1794401A-6458-2CD7-7DE9-6005140F5F28}"/>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CE7F5E6-0C1D-4AE2-6754-8D7CA920D7E3}"/>
              </a:ext>
            </a:extLst>
          </p:cNvPr>
          <p:cNvSpPr>
            <a:spLocks noGrp="1"/>
          </p:cNvSpPr>
          <p:nvPr>
            <p:ph type="sldNum" sz="quarter" idx="20"/>
          </p:nvPr>
        </p:nvSpPr>
        <p:spPr/>
        <p:txBody>
          <a:bodyPr/>
          <a:lstStyle>
            <a:lvl1pPr>
              <a:defRPr/>
            </a:lvl1pPr>
          </a:lstStyle>
          <a:p>
            <a:fld id="{B84747A2-A6F7-4183-AD61-75BFC025D83A}" type="slidenum">
              <a:rPr lang="en-GB" altLang="en-US"/>
              <a:pPr/>
              <a:t>‹#›</a:t>
            </a:fld>
            <a:endParaRPr lang="en-GB" altLang="en-US" dirty="0"/>
          </a:p>
        </p:txBody>
      </p:sp>
    </p:spTree>
    <p:extLst>
      <p:ext uri="{BB962C8B-B14F-4D97-AF65-F5344CB8AC3E}">
        <p14:creationId xmlns:p14="http://schemas.microsoft.com/office/powerpoint/2010/main" val="2499250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3E3F2B9-95DC-A7D6-1A6E-5A7C28C544B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E32B855-B4DD-6917-CFB3-583ABB01A5FF}"/>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20ABDAA-514C-BC99-627C-C6B45C001B0A}"/>
              </a:ext>
            </a:extLst>
          </p:cNvPr>
          <p:cNvSpPr>
            <a:spLocks noGrp="1"/>
          </p:cNvSpPr>
          <p:nvPr>
            <p:ph type="sldNum" sz="quarter" idx="17"/>
          </p:nvPr>
        </p:nvSpPr>
        <p:spPr/>
        <p:txBody>
          <a:bodyPr/>
          <a:lstStyle>
            <a:lvl1pPr>
              <a:defRPr/>
            </a:lvl1pPr>
          </a:lstStyle>
          <a:p>
            <a:fld id="{0F8823CF-CA46-47A7-A70D-7062DF041A0D}" type="slidenum">
              <a:rPr lang="en-GB" altLang="en-US"/>
              <a:pPr/>
              <a:t>‹#›</a:t>
            </a:fld>
            <a:endParaRPr lang="en-GB" altLang="en-US" dirty="0"/>
          </a:p>
        </p:txBody>
      </p:sp>
    </p:spTree>
    <p:extLst>
      <p:ext uri="{BB962C8B-B14F-4D97-AF65-F5344CB8AC3E}">
        <p14:creationId xmlns:p14="http://schemas.microsoft.com/office/powerpoint/2010/main" val="582523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AB64331-E088-D8DD-3B98-F0BBA6F28E6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9411FA6-3258-1A34-0BC2-8B2A97757830}"/>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CF257A3-A2FB-3236-A8BB-D2E77A44E406}"/>
              </a:ext>
            </a:extLst>
          </p:cNvPr>
          <p:cNvSpPr>
            <a:spLocks noGrp="1"/>
          </p:cNvSpPr>
          <p:nvPr>
            <p:ph type="sldNum" sz="quarter" idx="20"/>
          </p:nvPr>
        </p:nvSpPr>
        <p:spPr/>
        <p:txBody>
          <a:bodyPr/>
          <a:lstStyle>
            <a:lvl1pPr>
              <a:defRPr/>
            </a:lvl1pPr>
          </a:lstStyle>
          <a:p>
            <a:fld id="{8CCCDDCA-AC65-4B21-9370-BA6731484F9F}" type="slidenum">
              <a:rPr lang="en-GB" altLang="en-US"/>
              <a:pPr/>
              <a:t>‹#›</a:t>
            </a:fld>
            <a:endParaRPr lang="en-GB" altLang="en-US" dirty="0"/>
          </a:p>
        </p:txBody>
      </p:sp>
    </p:spTree>
    <p:extLst>
      <p:ext uri="{BB962C8B-B14F-4D97-AF65-F5344CB8AC3E}">
        <p14:creationId xmlns:p14="http://schemas.microsoft.com/office/powerpoint/2010/main" val="2898050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E23D2C8-78FE-70AA-91C6-4E138B4C0CC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4206E3D8-E957-55FA-EDA5-1BE02B77E88C}"/>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FA81B881-1711-A77B-BDE1-6EEA061BC708}"/>
              </a:ext>
            </a:extLst>
          </p:cNvPr>
          <p:cNvSpPr>
            <a:spLocks noGrp="1"/>
          </p:cNvSpPr>
          <p:nvPr>
            <p:ph type="sldNum" sz="quarter" idx="19"/>
          </p:nvPr>
        </p:nvSpPr>
        <p:spPr/>
        <p:txBody>
          <a:bodyPr/>
          <a:lstStyle>
            <a:lvl1pPr>
              <a:defRPr/>
            </a:lvl1pPr>
          </a:lstStyle>
          <a:p>
            <a:fld id="{780D76F5-C79F-4EAC-AA46-A4F972006BC5}" type="slidenum">
              <a:rPr lang="en-GB" altLang="en-US"/>
              <a:pPr/>
              <a:t>‹#›</a:t>
            </a:fld>
            <a:endParaRPr lang="en-GB" altLang="en-US" dirty="0"/>
          </a:p>
        </p:txBody>
      </p:sp>
    </p:spTree>
    <p:extLst>
      <p:ext uri="{BB962C8B-B14F-4D97-AF65-F5344CB8AC3E}">
        <p14:creationId xmlns:p14="http://schemas.microsoft.com/office/powerpoint/2010/main" val="1449845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CAA064-A9C5-892F-21B0-AFC68793F5D7}"/>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EE592671-5C53-91DA-1FC0-AD2C4C4CD572}"/>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14CA740-5FAF-F8BD-DD52-B851030C794B}"/>
              </a:ext>
            </a:extLst>
          </p:cNvPr>
          <p:cNvSpPr>
            <a:spLocks noGrp="1"/>
          </p:cNvSpPr>
          <p:nvPr>
            <p:ph type="sldNum" sz="quarter" idx="24"/>
          </p:nvPr>
        </p:nvSpPr>
        <p:spPr/>
        <p:txBody>
          <a:bodyPr/>
          <a:lstStyle>
            <a:lvl1pPr>
              <a:defRPr/>
            </a:lvl1pPr>
          </a:lstStyle>
          <a:p>
            <a:fld id="{E2AB7543-C22F-4CE5-B6AF-5FFCD0782B3D}" type="slidenum">
              <a:rPr lang="en-GB" altLang="en-US"/>
              <a:pPr/>
              <a:t>‹#›</a:t>
            </a:fld>
            <a:endParaRPr lang="en-GB" altLang="en-US" dirty="0"/>
          </a:p>
        </p:txBody>
      </p:sp>
    </p:spTree>
    <p:extLst>
      <p:ext uri="{BB962C8B-B14F-4D97-AF65-F5344CB8AC3E}">
        <p14:creationId xmlns:p14="http://schemas.microsoft.com/office/powerpoint/2010/main" val="286328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50D499-5627-F593-6BFD-35FFB14FA2B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A068D827-5BAF-93FD-9B8C-176F878BD495}"/>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7BF02D6-B092-6F4F-B649-E62DFBC9BFFB}"/>
              </a:ext>
            </a:extLst>
          </p:cNvPr>
          <p:cNvSpPr>
            <a:spLocks noGrp="1"/>
          </p:cNvSpPr>
          <p:nvPr>
            <p:ph type="sldNum" sz="quarter" idx="14"/>
          </p:nvPr>
        </p:nvSpPr>
        <p:spPr/>
        <p:txBody>
          <a:bodyPr/>
          <a:lstStyle>
            <a:lvl1pPr>
              <a:defRPr/>
            </a:lvl1pPr>
          </a:lstStyle>
          <a:p>
            <a:fld id="{DF23FBFC-92ED-4D55-AF3D-499B9D1E69D4}" type="slidenum">
              <a:rPr lang="en-GB" altLang="en-US"/>
              <a:pPr/>
              <a:t>‹#›</a:t>
            </a:fld>
            <a:endParaRPr lang="en-GB" altLang="en-US" dirty="0"/>
          </a:p>
        </p:txBody>
      </p:sp>
    </p:spTree>
    <p:extLst>
      <p:ext uri="{BB962C8B-B14F-4D97-AF65-F5344CB8AC3E}">
        <p14:creationId xmlns:p14="http://schemas.microsoft.com/office/powerpoint/2010/main" val="355953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DCB71F-F828-EE5A-F07D-04BE36DF6F7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05E934DC-6C4C-2887-2096-7520198F8BF7}"/>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7FCCE17-A67E-4A64-4391-37C8BF3CB195}"/>
              </a:ext>
            </a:extLst>
          </p:cNvPr>
          <p:cNvSpPr>
            <a:spLocks noGrp="1"/>
          </p:cNvSpPr>
          <p:nvPr>
            <p:ph type="sldNum" sz="quarter" idx="22"/>
          </p:nvPr>
        </p:nvSpPr>
        <p:spPr/>
        <p:txBody>
          <a:bodyPr/>
          <a:lstStyle>
            <a:lvl1pPr>
              <a:defRPr/>
            </a:lvl1pPr>
          </a:lstStyle>
          <a:p>
            <a:fld id="{65EC1EF0-2E3C-4BC1-9DDC-4091054401DB}" type="slidenum">
              <a:rPr lang="en-GB" altLang="en-US"/>
              <a:pPr/>
              <a:t>‹#›</a:t>
            </a:fld>
            <a:endParaRPr lang="en-GB" altLang="en-US" dirty="0"/>
          </a:p>
        </p:txBody>
      </p:sp>
    </p:spTree>
    <p:extLst>
      <p:ext uri="{BB962C8B-B14F-4D97-AF65-F5344CB8AC3E}">
        <p14:creationId xmlns:p14="http://schemas.microsoft.com/office/powerpoint/2010/main" val="48454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FBDFD21-D2A3-ED05-7E02-3801B8C7F7A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2D63DCB6-BA62-58C3-8FD1-B35B096E9979}"/>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19AB013-51AF-8729-D50D-C8E1C627B003}"/>
              </a:ext>
            </a:extLst>
          </p:cNvPr>
          <p:cNvSpPr>
            <a:spLocks noGrp="1"/>
          </p:cNvSpPr>
          <p:nvPr>
            <p:ph type="sldNum" sz="quarter" idx="25"/>
          </p:nvPr>
        </p:nvSpPr>
        <p:spPr/>
        <p:txBody>
          <a:bodyPr/>
          <a:lstStyle>
            <a:lvl1pPr>
              <a:defRPr/>
            </a:lvl1pPr>
          </a:lstStyle>
          <a:p>
            <a:fld id="{4C11A230-5BC8-4DF7-A4E8-8AC45DDFECBD}" type="slidenum">
              <a:rPr lang="en-GB" altLang="en-US"/>
              <a:pPr/>
              <a:t>‹#›</a:t>
            </a:fld>
            <a:endParaRPr lang="en-GB" altLang="en-US" dirty="0"/>
          </a:p>
        </p:txBody>
      </p:sp>
    </p:spTree>
    <p:extLst>
      <p:ext uri="{BB962C8B-B14F-4D97-AF65-F5344CB8AC3E}">
        <p14:creationId xmlns:p14="http://schemas.microsoft.com/office/powerpoint/2010/main" val="3483906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2968E4AE-A8DC-5B51-BA2B-6AB4012AB664}"/>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5F709E9E-A76F-E6E0-9D63-EE06055E4D41}"/>
              </a:ext>
            </a:extLst>
          </p:cNvPr>
          <p:cNvSpPr>
            <a:spLocks noGrp="1"/>
          </p:cNvSpPr>
          <p:nvPr>
            <p:ph type="sldNum" sz="quarter" idx="19"/>
          </p:nvPr>
        </p:nvSpPr>
        <p:spPr/>
        <p:txBody>
          <a:bodyPr/>
          <a:lstStyle>
            <a:lvl1pPr>
              <a:defRPr/>
            </a:lvl1pPr>
          </a:lstStyle>
          <a:p>
            <a:fld id="{8C4EB370-F28F-4C5F-9940-926B3054AECE}" type="slidenum">
              <a:rPr lang="en-GB" altLang="en-US"/>
              <a:pPr/>
              <a:t>‹#›</a:t>
            </a:fld>
            <a:endParaRPr lang="en-GB" altLang="en-US" dirty="0"/>
          </a:p>
        </p:txBody>
      </p:sp>
    </p:spTree>
    <p:extLst>
      <p:ext uri="{BB962C8B-B14F-4D97-AF65-F5344CB8AC3E}">
        <p14:creationId xmlns:p14="http://schemas.microsoft.com/office/powerpoint/2010/main" val="36565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E6E1BC-D401-A9DD-359C-4D895293258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7CC44349-596D-C955-41A5-365C935A6037}"/>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2736CD5-3B90-D3BD-BD0C-3CCADCDF11D3}"/>
              </a:ext>
            </a:extLst>
          </p:cNvPr>
          <p:cNvSpPr>
            <a:spLocks noGrp="1"/>
          </p:cNvSpPr>
          <p:nvPr>
            <p:ph type="sldNum" sz="quarter" idx="14"/>
          </p:nvPr>
        </p:nvSpPr>
        <p:spPr/>
        <p:txBody>
          <a:bodyPr/>
          <a:lstStyle>
            <a:lvl1pPr>
              <a:defRPr/>
            </a:lvl1pPr>
          </a:lstStyle>
          <a:p>
            <a:fld id="{25A14AAD-16A9-4317-B16B-F55CC54E7155}" type="slidenum">
              <a:rPr lang="en-GB" altLang="en-US"/>
              <a:pPr/>
              <a:t>‹#›</a:t>
            </a:fld>
            <a:endParaRPr lang="en-GB" altLang="en-US" dirty="0"/>
          </a:p>
        </p:txBody>
      </p:sp>
    </p:spTree>
    <p:extLst>
      <p:ext uri="{BB962C8B-B14F-4D97-AF65-F5344CB8AC3E}">
        <p14:creationId xmlns:p14="http://schemas.microsoft.com/office/powerpoint/2010/main" val="3854275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87CFFD-F2F0-0AF6-073F-040E320F2F9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35F2A465-B17F-8A73-750D-A45459EB0613}"/>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12AE8B4-0B89-6AD7-EA29-DC6D6F083F94}"/>
              </a:ext>
            </a:extLst>
          </p:cNvPr>
          <p:cNvSpPr>
            <a:spLocks noGrp="1"/>
          </p:cNvSpPr>
          <p:nvPr>
            <p:ph type="sldNum" sz="quarter" idx="15"/>
          </p:nvPr>
        </p:nvSpPr>
        <p:spPr/>
        <p:txBody>
          <a:bodyPr/>
          <a:lstStyle>
            <a:lvl1pPr>
              <a:defRPr/>
            </a:lvl1pPr>
          </a:lstStyle>
          <a:p>
            <a:fld id="{F53ED96F-AA29-429C-AE34-2C4B44F7D9C6}" type="slidenum">
              <a:rPr lang="en-GB" altLang="en-US"/>
              <a:pPr/>
              <a:t>‹#›</a:t>
            </a:fld>
            <a:endParaRPr lang="en-GB" altLang="en-US" dirty="0"/>
          </a:p>
        </p:txBody>
      </p:sp>
    </p:spTree>
    <p:extLst>
      <p:ext uri="{BB962C8B-B14F-4D97-AF65-F5344CB8AC3E}">
        <p14:creationId xmlns:p14="http://schemas.microsoft.com/office/powerpoint/2010/main" val="3450615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7A8B45-A473-15E3-3437-8B06B0651C9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A954188E-4686-931A-A539-817F24BBE82C}"/>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909B7E8-775E-0132-33FF-5C8682F6C9ED}"/>
              </a:ext>
            </a:extLst>
          </p:cNvPr>
          <p:cNvSpPr>
            <a:spLocks noGrp="1"/>
          </p:cNvSpPr>
          <p:nvPr>
            <p:ph type="sldNum" sz="quarter" idx="16"/>
          </p:nvPr>
        </p:nvSpPr>
        <p:spPr/>
        <p:txBody>
          <a:bodyPr/>
          <a:lstStyle>
            <a:lvl1pPr>
              <a:defRPr/>
            </a:lvl1pPr>
          </a:lstStyle>
          <a:p>
            <a:fld id="{CB473D6A-6F55-482A-BAB8-F9475C8DE595}" type="slidenum">
              <a:rPr lang="en-GB" altLang="en-US"/>
              <a:pPr/>
              <a:t>‹#›</a:t>
            </a:fld>
            <a:endParaRPr lang="en-GB" altLang="en-US" dirty="0"/>
          </a:p>
        </p:txBody>
      </p:sp>
    </p:spTree>
    <p:extLst>
      <p:ext uri="{BB962C8B-B14F-4D97-AF65-F5344CB8AC3E}">
        <p14:creationId xmlns:p14="http://schemas.microsoft.com/office/powerpoint/2010/main" val="3814928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07E0839-AF1C-C8BD-B326-2624F1B00B3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3C653CA6-47E8-BB61-0D04-D95793C6A579}"/>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14D708B-3A63-3BE5-21DF-849BF2E35217}"/>
              </a:ext>
            </a:extLst>
          </p:cNvPr>
          <p:cNvSpPr>
            <a:spLocks noGrp="1"/>
          </p:cNvSpPr>
          <p:nvPr>
            <p:ph type="sldNum" sz="quarter" idx="17"/>
          </p:nvPr>
        </p:nvSpPr>
        <p:spPr/>
        <p:txBody>
          <a:bodyPr/>
          <a:lstStyle>
            <a:lvl1pPr>
              <a:defRPr/>
            </a:lvl1pPr>
          </a:lstStyle>
          <a:p>
            <a:fld id="{20CEB449-2B6A-44EE-B656-D40792E98057}" type="slidenum">
              <a:rPr lang="en-GB" altLang="en-US"/>
              <a:pPr/>
              <a:t>‹#›</a:t>
            </a:fld>
            <a:endParaRPr lang="en-GB" altLang="en-US" dirty="0"/>
          </a:p>
        </p:txBody>
      </p:sp>
    </p:spTree>
    <p:extLst>
      <p:ext uri="{BB962C8B-B14F-4D97-AF65-F5344CB8AC3E}">
        <p14:creationId xmlns:p14="http://schemas.microsoft.com/office/powerpoint/2010/main" val="1553530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34EF5D5-FABB-C9D5-72C8-878BF25F402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AB7A4AE9-8723-8257-1478-9A8407B0692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C2483A7-6457-BFD2-54EA-C9DD5AA30670}"/>
              </a:ext>
            </a:extLst>
          </p:cNvPr>
          <p:cNvSpPr>
            <a:spLocks noGrp="1"/>
          </p:cNvSpPr>
          <p:nvPr>
            <p:ph type="sldNum" sz="quarter" idx="17"/>
          </p:nvPr>
        </p:nvSpPr>
        <p:spPr/>
        <p:txBody>
          <a:bodyPr/>
          <a:lstStyle>
            <a:lvl1pPr>
              <a:defRPr/>
            </a:lvl1pPr>
          </a:lstStyle>
          <a:p>
            <a:fld id="{D0DAC2B7-6896-4E50-9C75-DEECD2B164C5}" type="slidenum">
              <a:rPr lang="en-GB" altLang="en-US"/>
              <a:pPr/>
              <a:t>‹#›</a:t>
            </a:fld>
            <a:endParaRPr lang="en-GB" altLang="en-US" dirty="0"/>
          </a:p>
        </p:txBody>
      </p:sp>
    </p:spTree>
    <p:extLst>
      <p:ext uri="{BB962C8B-B14F-4D97-AF65-F5344CB8AC3E}">
        <p14:creationId xmlns:p14="http://schemas.microsoft.com/office/powerpoint/2010/main" val="1763094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FECD3BB-1ACA-9856-FF98-BD31A8D9AF5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16A68E8A-A2EE-7A17-8C53-A0D4458B06A0}"/>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83A1B50-9031-1BB0-D039-F3316D272315}"/>
              </a:ext>
            </a:extLst>
          </p:cNvPr>
          <p:cNvSpPr>
            <a:spLocks noGrp="1"/>
          </p:cNvSpPr>
          <p:nvPr>
            <p:ph type="sldNum" sz="quarter" idx="17"/>
          </p:nvPr>
        </p:nvSpPr>
        <p:spPr/>
        <p:txBody>
          <a:bodyPr/>
          <a:lstStyle>
            <a:lvl1pPr>
              <a:defRPr/>
            </a:lvl1pPr>
          </a:lstStyle>
          <a:p>
            <a:fld id="{F3B7C139-3249-4828-9BB4-21A76C95C166}" type="slidenum">
              <a:rPr lang="en-GB" altLang="en-US"/>
              <a:pPr/>
              <a:t>‹#›</a:t>
            </a:fld>
            <a:endParaRPr lang="en-GB" altLang="en-US" dirty="0"/>
          </a:p>
        </p:txBody>
      </p:sp>
    </p:spTree>
    <p:extLst>
      <p:ext uri="{BB962C8B-B14F-4D97-AF65-F5344CB8AC3E}">
        <p14:creationId xmlns:p14="http://schemas.microsoft.com/office/powerpoint/2010/main" val="409647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7704E3-81BA-7B59-806B-124187F3EA5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C72FAA39-D237-7556-B08C-ACA949102367}"/>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BE47D40-C053-0DF4-CC25-CA826FF4E855}"/>
              </a:ext>
            </a:extLst>
          </p:cNvPr>
          <p:cNvSpPr>
            <a:spLocks noGrp="1"/>
          </p:cNvSpPr>
          <p:nvPr>
            <p:ph type="sldNum" sz="quarter" idx="20"/>
          </p:nvPr>
        </p:nvSpPr>
        <p:spPr/>
        <p:txBody>
          <a:bodyPr/>
          <a:lstStyle>
            <a:lvl1pPr>
              <a:defRPr/>
            </a:lvl1pPr>
          </a:lstStyle>
          <a:p>
            <a:fld id="{51385246-6ADD-435A-B1A4-C5AB73117DA2}" type="slidenum">
              <a:rPr lang="en-GB" altLang="en-US"/>
              <a:pPr/>
              <a:t>‹#›</a:t>
            </a:fld>
            <a:endParaRPr lang="en-GB" altLang="en-US" dirty="0"/>
          </a:p>
        </p:txBody>
      </p:sp>
    </p:spTree>
    <p:extLst>
      <p:ext uri="{BB962C8B-B14F-4D97-AF65-F5344CB8AC3E}">
        <p14:creationId xmlns:p14="http://schemas.microsoft.com/office/powerpoint/2010/main" val="106259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9B06A-BA48-5FE2-0A1A-46457B7DEFD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3145" y="0"/>
            <a:ext cx="12188855" cy="6858000"/>
          </a:xfrm>
        </p:spPr>
        <p:txBody>
          <a:bodyPr tIns="360000" rtlCol="0" anchor="ctr">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2461A78-D188-C009-7B75-E5430A53F4F7}"/>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2CEFF83C-853E-C7BA-1028-49091936C3F0}"/>
              </a:ext>
            </a:extLst>
          </p:cNvPr>
          <p:cNvSpPr>
            <a:spLocks noGrp="1"/>
          </p:cNvSpPr>
          <p:nvPr>
            <p:ph type="sldNum" sz="quarter" idx="17"/>
          </p:nvPr>
        </p:nvSpPr>
        <p:spPr/>
        <p:txBody>
          <a:bodyPr/>
          <a:lstStyle>
            <a:lvl1pPr>
              <a:defRPr/>
            </a:lvl1pPr>
          </a:lstStyle>
          <a:p>
            <a:fld id="{41384719-92BA-4DF3-A5E0-F8E703A628AB}" type="slidenum">
              <a:rPr lang="en-GB" altLang="en-US"/>
              <a:pPr/>
              <a:t>‹#›</a:t>
            </a:fld>
            <a:endParaRPr lang="en-GB" altLang="en-US" dirty="0"/>
          </a:p>
        </p:txBody>
      </p:sp>
    </p:spTree>
    <p:extLst>
      <p:ext uri="{BB962C8B-B14F-4D97-AF65-F5344CB8AC3E}">
        <p14:creationId xmlns:p14="http://schemas.microsoft.com/office/powerpoint/2010/main" val="2785701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36B397D-8A18-1BD7-C626-5CF227FC0AE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C0DA4AD9-8802-7297-9B15-AE36FCFF0F74}"/>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34CB552-3C85-EB4D-94B0-37C827A6ABBC}"/>
              </a:ext>
            </a:extLst>
          </p:cNvPr>
          <p:cNvSpPr>
            <a:spLocks noGrp="1"/>
          </p:cNvSpPr>
          <p:nvPr>
            <p:ph type="sldNum" sz="quarter" idx="17"/>
          </p:nvPr>
        </p:nvSpPr>
        <p:spPr/>
        <p:txBody>
          <a:bodyPr/>
          <a:lstStyle>
            <a:lvl1pPr>
              <a:defRPr/>
            </a:lvl1pPr>
          </a:lstStyle>
          <a:p>
            <a:fld id="{05266838-1898-4FDD-90D4-BE43743013C1}" type="slidenum">
              <a:rPr lang="en-GB" altLang="en-US"/>
              <a:pPr/>
              <a:t>‹#›</a:t>
            </a:fld>
            <a:endParaRPr lang="en-GB" altLang="en-US" dirty="0"/>
          </a:p>
        </p:txBody>
      </p:sp>
    </p:spTree>
    <p:extLst>
      <p:ext uri="{BB962C8B-B14F-4D97-AF65-F5344CB8AC3E}">
        <p14:creationId xmlns:p14="http://schemas.microsoft.com/office/powerpoint/2010/main" val="1051141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62DD91-9815-982A-F235-BE61703A5A1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F60A2F7-7FEA-5805-106C-364B9A7F27FE}"/>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2BA5AA6-8310-5E6E-C27C-314D6427AF33}"/>
              </a:ext>
            </a:extLst>
          </p:cNvPr>
          <p:cNvSpPr>
            <a:spLocks noGrp="1"/>
          </p:cNvSpPr>
          <p:nvPr>
            <p:ph type="sldNum" sz="quarter" idx="20"/>
          </p:nvPr>
        </p:nvSpPr>
        <p:spPr/>
        <p:txBody>
          <a:bodyPr/>
          <a:lstStyle>
            <a:lvl1pPr>
              <a:defRPr/>
            </a:lvl1pPr>
          </a:lstStyle>
          <a:p>
            <a:fld id="{43CB2240-837B-422F-BCEC-7B66286C16D4}" type="slidenum">
              <a:rPr lang="en-GB" altLang="en-US"/>
              <a:pPr/>
              <a:t>‹#›</a:t>
            </a:fld>
            <a:endParaRPr lang="en-GB" altLang="en-US" dirty="0"/>
          </a:p>
        </p:txBody>
      </p:sp>
    </p:spTree>
    <p:extLst>
      <p:ext uri="{BB962C8B-B14F-4D97-AF65-F5344CB8AC3E}">
        <p14:creationId xmlns:p14="http://schemas.microsoft.com/office/powerpoint/2010/main" val="1996280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5C54F03-8B83-8BE7-0AE4-95EEB3E8D98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D61EAB85-559F-C0C7-1B69-8EEE2874181D}"/>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98B8430-6F30-D4D4-6CDD-6B63166DA495}"/>
              </a:ext>
            </a:extLst>
          </p:cNvPr>
          <p:cNvSpPr>
            <a:spLocks noGrp="1"/>
          </p:cNvSpPr>
          <p:nvPr>
            <p:ph type="sldNum" sz="quarter" idx="19"/>
          </p:nvPr>
        </p:nvSpPr>
        <p:spPr/>
        <p:txBody>
          <a:bodyPr/>
          <a:lstStyle>
            <a:lvl1pPr>
              <a:defRPr/>
            </a:lvl1pPr>
          </a:lstStyle>
          <a:p>
            <a:fld id="{E4CCF661-92FA-4BD7-BDE5-47BBA6546580}" type="slidenum">
              <a:rPr lang="en-GB" altLang="en-US"/>
              <a:pPr/>
              <a:t>‹#›</a:t>
            </a:fld>
            <a:endParaRPr lang="en-GB" altLang="en-US" dirty="0"/>
          </a:p>
        </p:txBody>
      </p:sp>
    </p:spTree>
    <p:extLst>
      <p:ext uri="{BB962C8B-B14F-4D97-AF65-F5344CB8AC3E}">
        <p14:creationId xmlns:p14="http://schemas.microsoft.com/office/powerpoint/2010/main" val="2423814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EA19E55-3AB9-456A-89E1-9B2A3B2819E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84DD5CCD-96EF-B275-9BD4-BEFA5B48191A}"/>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F26ACFC-4C40-ABB7-0574-6897297C4405}"/>
              </a:ext>
            </a:extLst>
          </p:cNvPr>
          <p:cNvSpPr>
            <a:spLocks noGrp="1"/>
          </p:cNvSpPr>
          <p:nvPr>
            <p:ph type="sldNum" sz="quarter" idx="24"/>
          </p:nvPr>
        </p:nvSpPr>
        <p:spPr/>
        <p:txBody>
          <a:bodyPr/>
          <a:lstStyle>
            <a:lvl1pPr>
              <a:defRPr/>
            </a:lvl1pPr>
          </a:lstStyle>
          <a:p>
            <a:fld id="{27822B42-FAA8-4807-AA2B-20A2F976C783}" type="slidenum">
              <a:rPr lang="en-GB" altLang="en-US"/>
              <a:pPr/>
              <a:t>‹#›</a:t>
            </a:fld>
            <a:endParaRPr lang="en-GB" altLang="en-US" dirty="0"/>
          </a:p>
        </p:txBody>
      </p:sp>
    </p:spTree>
    <p:extLst>
      <p:ext uri="{BB962C8B-B14F-4D97-AF65-F5344CB8AC3E}">
        <p14:creationId xmlns:p14="http://schemas.microsoft.com/office/powerpoint/2010/main" val="1863580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4E849D-175C-2AD6-7CFC-0C46F717294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9833E499-93E6-523F-0118-D44EB622A94B}"/>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81AE84AA-22A0-2410-CA8C-7CA2D13B2795}"/>
              </a:ext>
            </a:extLst>
          </p:cNvPr>
          <p:cNvSpPr>
            <a:spLocks noGrp="1"/>
          </p:cNvSpPr>
          <p:nvPr>
            <p:ph type="sldNum" sz="quarter" idx="22"/>
          </p:nvPr>
        </p:nvSpPr>
        <p:spPr/>
        <p:txBody>
          <a:bodyPr/>
          <a:lstStyle>
            <a:lvl1pPr>
              <a:defRPr/>
            </a:lvl1pPr>
          </a:lstStyle>
          <a:p>
            <a:fld id="{541B75D9-AA07-4631-B81A-CE733B15D887}" type="slidenum">
              <a:rPr lang="en-GB" altLang="en-US"/>
              <a:pPr/>
              <a:t>‹#›</a:t>
            </a:fld>
            <a:endParaRPr lang="en-GB" altLang="en-US" dirty="0"/>
          </a:p>
        </p:txBody>
      </p:sp>
    </p:spTree>
    <p:extLst>
      <p:ext uri="{BB962C8B-B14F-4D97-AF65-F5344CB8AC3E}">
        <p14:creationId xmlns:p14="http://schemas.microsoft.com/office/powerpoint/2010/main" val="2910604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85BC846-18E9-6F9E-FAFB-E8DCD48C1E2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6F811FA2-4354-E9B5-8F86-3D258ABD4623}"/>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C82BD768-FF73-8D75-69F2-2931C0B0FF8C}"/>
              </a:ext>
            </a:extLst>
          </p:cNvPr>
          <p:cNvSpPr>
            <a:spLocks noGrp="1"/>
          </p:cNvSpPr>
          <p:nvPr>
            <p:ph type="sldNum" sz="quarter" idx="25"/>
          </p:nvPr>
        </p:nvSpPr>
        <p:spPr/>
        <p:txBody>
          <a:bodyPr/>
          <a:lstStyle>
            <a:lvl1pPr>
              <a:defRPr/>
            </a:lvl1pPr>
          </a:lstStyle>
          <a:p>
            <a:fld id="{9C315577-F56A-4CDE-A53D-E87C963C8A68}" type="slidenum">
              <a:rPr lang="en-GB" altLang="en-US"/>
              <a:pPr/>
              <a:t>‹#›</a:t>
            </a:fld>
            <a:endParaRPr lang="en-GB" altLang="en-US" dirty="0"/>
          </a:p>
        </p:txBody>
      </p:sp>
    </p:spTree>
    <p:extLst>
      <p:ext uri="{BB962C8B-B14F-4D97-AF65-F5344CB8AC3E}">
        <p14:creationId xmlns:p14="http://schemas.microsoft.com/office/powerpoint/2010/main" val="2484192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F817879C-7C6C-74FC-57A9-BBD7A5593B20}"/>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751026A-B1D2-4C0A-0238-A245ACF7365E}"/>
              </a:ext>
            </a:extLst>
          </p:cNvPr>
          <p:cNvSpPr>
            <a:spLocks noGrp="1"/>
          </p:cNvSpPr>
          <p:nvPr>
            <p:ph type="sldNum" sz="quarter" idx="19"/>
          </p:nvPr>
        </p:nvSpPr>
        <p:spPr/>
        <p:txBody>
          <a:bodyPr/>
          <a:lstStyle>
            <a:lvl1pPr>
              <a:defRPr/>
            </a:lvl1pPr>
          </a:lstStyle>
          <a:p>
            <a:fld id="{D8DB85BF-8D21-48F5-9BCD-9AAC8846766E}" type="slidenum">
              <a:rPr lang="en-GB" altLang="en-US"/>
              <a:pPr/>
              <a:t>‹#›</a:t>
            </a:fld>
            <a:endParaRPr lang="en-GB" altLang="en-US" dirty="0"/>
          </a:p>
        </p:txBody>
      </p:sp>
    </p:spTree>
    <p:extLst>
      <p:ext uri="{BB962C8B-B14F-4D97-AF65-F5344CB8AC3E}">
        <p14:creationId xmlns:p14="http://schemas.microsoft.com/office/powerpoint/2010/main" val="229745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8B6869-D1E5-869E-5597-002CECFA0F7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479AC35C-55D1-DF6A-EA64-A0DDC4F6D26D}"/>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2BA65F13-4A82-CAA8-FBA8-CBBAB2BD8219}"/>
              </a:ext>
            </a:extLst>
          </p:cNvPr>
          <p:cNvSpPr>
            <a:spLocks noGrp="1"/>
          </p:cNvSpPr>
          <p:nvPr>
            <p:ph type="sldNum" sz="quarter" idx="14"/>
          </p:nvPr>
        </p:nvSpPr>
        <p:spPr/>
        <p:txBody>
          <a:bodyPr/>
          <a:lstStyle>
            <a:lvl1pPr>
              <a:defRPr/>
            </a:lvl1pPr>
          </a:lstStyle>
          <a:p>
            <a:fld id="{380C773E-4879-49BE-A84F-240EAD3F5077}" type="slidenum">
              <a:rPr lang="en-GB" altLang="en-US"/>
              <a:pPr/>
              <a:t>‹#›</a:t>
            </a:fld>
            <a:endParaRPr lang="en-GB" altLang="en-US" dirty="0"/>
          </a:p>
        </p:txBody>
      </p:sp>
    </p:spTree>
    <p:extLst>
      <p:ext uri="{BB962C8B-B14F-4D97-AF65-F5344CB8AC3E}">
        <p14:creationId xmlns:p14="http://schemas.microsoft.com/office/powerpoint/2010/main" val="1619360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E6C6767-97B4-B25B-118E-1623A984BC9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E1ADC41A-00C1-BD5F-E3F3-FA7BE434EC00}"/>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F974DC3-10EF-975C-FFA9-2178AFB4B193}"/>
              </a:ext>
            </a:extLst>
          </p:cNvPr>
          <p:cNvSpPr>
            <a:spLocks noGrp="1"/>
          </p:cNvSpPr>
          <p:nvPr>
            <p:ph type="sldNum" sz="quarter" idx="15"/>
          </p:nvPr>
        </p:nvSpPr>
        <p:spPr/>
        <p:txBody>
          <a:bodyPr/>
          <a:lstStyle>
            <a:lvl1pPr>
              <a:defRPr/>
            </a:lvl1pPr>
          </a:lstStyle>
          <a:p>
            <a:fld id="{2CB0E0CB-BD99-4AC3-ACF6-A97C02C10AA2}" type="slidenum">
              <a:rPr lang="en-GB" altLang="en-US"/>
              <a:pPr/>
              <a:t>‹#›</a:t>
            </a:fld>
            <a:endParaRPr lang="en-GB" altLang="en-US" dirty="0"/>
          </a:p>
        </p:txBody>
      </p:sp>
    </p:spTree>
    <p:extLst>
      <p:ext uri="{BB962C8B-B14F-4D97-AF65-F5344CB8AC3E}">
        <p14:creationId xmlns:p14="http://schemas.microsoft.com/office/powerpoint/2010/main" val="2657147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EBC3018-9FE7-4316-0EE5-4A88C0A466A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2A4C7BEB-6D2D-C2DF-8D7C-811B8F00DCE0}"/>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7CDB805-8308-2121-E229-3214614CE590}"/>
              </a:ext>
            </a:extLst>
          </p:cNvPr>
          <p:cNvSpPr>
            <a:spLocks noGrp="1"/>
          </p:cNvSpPr>
          <p:nvPr>
            <p:ph type="sldNum" sz="quarter" idx="16"/>
          </p:nvPr>
        </p:nvSpPr>
        <p:spPr/>
        <p:txBody>
          <a:bodyPr/>
          <a:lstStyle>
            <a:lvl1pPr>
              <a:defRPr/>
            </a:lvl1pPr>
          </a:lstStyle>
          <a:p>
            <a:fld id="{AC70F057-5556-4E80-8FD0-36787C63B4BA}" type="slidenum">
              <a:rPr lang="en-GB" altLang="en-US"/>
              <a:pPr/>
              <a:t>‹#›</a:t>
            </a:fld>
            <a:endParaRPr lang="en-GB" altLang="en-US" dirty="0"/>
          </a:p>
        </p:txBody>
      </p:sp>
    </p:spTree>
    <p:extLst>
      <p:ext uri="{BB962C8B-B14F-4D97-AF65-F5344CB8AC3E}">
        <p14:creationId xmlns:p14="http://schemas.microsoft.com/office/powerpoint/2010/main" val="172995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B7468C-5DA5-48BC-AF39-8BD6E636C1D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79365CD9-A990-3083-E409-ADC665DD3D02}"/>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AF41B71-BEA0-0645-6005-A534680A662A}"/>
              </a:ext>
            </a:extLst>
          </p:cNvPr>
          <p:cNvSpPr>
            <a:spLocks noGrp="1"/>
          </p:cNvSpPr>
          <p:nvPr>
            <p:ph type="sldNum" sz="quarter" idx="15"/>
          </p:nvPr>
        </p:nvSpPr>
        <p:spPr/>
        <p:txBody>
          <a:bodyPr/>
          <a:lstStyle>
            <a:lvl1pPr>
              <a:defRPr/>
            </a:lvl1pPr>
          </a:lstStyle>
          <a:p>
            <a:fld id="{538CB3DB-7005-40FA-A850-3CB8E3992B2D}" type="slidenum">
              <a:rPr lang="en-GB" altLang="en-US"/>
              <a:pPr/>
              <a:t>‹#›</a:t>
            </a:fld>
            <a:endParaRPr lang="en-GB" altLang="en-US" dirty="0"/>
          </a:p>
        </p:txBody>
      </p:sp>
    </p:spTree>
    <p:extLst>
      <p:ext uri="{BB962C8B-B14F-4D97-AF65-F5344CB8AC3E}">
        <p14:creationId xmlns:p14="http://schemas.microsoft.com/office/powerpoint/2010/main" val="2156817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D4E04A4-BDC9-5411-E6AD-9FD8249FDE6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8EC98ADC-F526-9F97-4671-AFE2040E504A}"/>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59130897-F04F-944C-9D8A-A73F18F59CB5}"/>
              </a:ext>
            </a:extLst>
          </p:cNvPr>
          <p:cNvSpPr>
            <a:spLocks noGrp="1"/>
          </p:cNvSpPr>
          <p:nvPr>
            <p:ph type="sldNum" sz="quarter" idx="17"/>
          </p:nvPr>
        </p:nvSpPr>
        <p:spPr/>
        <p:txBody>
          <a:bodyPr/>
          <a:lstStyle>
            <a:lvl1pPr>
              <a:defRPr/>
            </a:lvl1pPr>
          </a:lstStyle>
          <a:p>
            <a:fld id="{4664DF9E-43A4-4D29-B910-C49A24355F0A}" type="slidenum">
              <a:rPr lang="en-GB" altLang="en-US"/>
              <a:pPr/>
              <a:t>‹#›</a:t>
            </a:fld>
            <a:endParaRPr lang="en-GB" altLang="en-US" dirty="0"/>
          </a:p>
        </p:txBody>
      </p:sp>
    </p:spTree>
    <p:extLst>
      <p:ext uri="{BB962C8B-B14F-4D97-AF65-F5344CB8AC3E}">
        <p14:creationId xmlns:p14="http://schemas.microsoft.com/office/powerpoint/2010/main" val="802490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3C6E743-7EF4-2781-F755-DC6C34DE9A5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4D97ABD-5E4F-E9D8-9DD3-34BF1B3EF95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91D352F-7B50-851E-497A-4AF5520742EA}"/>
              </a:ext>
            </a:extLst>
          </p:cNvPr>
          <p:cNvSpPr>
            <a:spLocks noGrp="1"/>
          </p:cNvSpPr>
          <p:nvPr>
            <p:ph type="sldNum" sz="quarter" idx="17"/>
          </p:nvPr>
        </p:nvSpPr>
        <p:spPr/>
        <p:txBody>
          <a:bodyPr/>
          <a:lstStyle>
            <a:lvl1pPr>
              <a:defRPr/>
            </a:lvl1pPr>
          </a:lstStyle>
          <a:p>
            <a:fld id="{373E8E55-0C50-4CEC-9212-5EABB83AA20A}" type="slidenum">
              <a:rPr lang="en-GB" altLang="en-US"/>
              <a:pPr/>
              <a:t>‹#›</a:t>
            </a:fld>
            <a:endParaRPr lang="en-GB" altLang="en-US" dirty="0"/>
          </a:p>
        </p:txBody>
      </p:sp>
    </p:spTree>
    <p:extLst>
      <p:ext uri="{BB962C8B-B14F-4D97-AF65-F5344CB8AC3E}">
        <p14:creationId xmlns:p14="http://schemas.microsoft.com/office/powerpoint/2010/main" val="1435453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B9BF99-6AEC-35C1-F741-1F28ED5E1D4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5481EA74-C30B-1C04-5BFB-D70638007A96}"/>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9302154-9F41-DE27-C1C7-964F9A3CDB26}"/>
              </a:ext>
            </a:extLst>
          </p:cNvPr>
          <p:cNvSpPr>
            <a:spLocks noGrp="1"/>
          </p:cNvSpPr>
          <p:nvPr>
            <p:ph type="sldNum" sz="quarter" idx="17"/>
          </p:nvPr>
        </p:nvSpPr>
        <p:spPr/>
        <p:txBody>
          <a:bodyPr/>
          <a:lstStyle>
            <a:lvl1pPr>
              <a:defRPr/>
            </a:lvl1pPr>
          </a:lstStyle>
          <a:p>
            <a:fld id="{BCAF01BA-624E-4B0A-AB43-CDE72BA6EF6B}" type="slidenum">
              <a:rPr lang="en-GB" altLang="en-US"/>
              <a:pPr/>
              <a:t>‹#›</a:t>
            </a:fld>
            <a:endParaRPr lang="en-GB" altLang="en-US" dirty="0"/>
          </a:p>
        </p:txBody>
      </p:sp>
    </p:spTree>
    <p:extLst>
      <p:ext uri="{BB962C8B-B14F-4D97-AF65-F5344CB8AC3E}">
        <p14:creationId xmlns:p14="http://schemas.microsoft.com/office/powerpoint/2010/main" val="2497411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8CDD20-3844-0A64-D0AB-7D22EA455C6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6228309-FD15-7E1D-42E1-3286E94A0214}"/>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2F94333-80B5-5A7A-7CE8-777BB03D8039}"/>
              </a:ext>
            </a:extLst>
          </p:cNvPr>
          <p:cNvSpPr>
            <a:spLocks noGrp="1"/>
          </p:cNvSpPr>
          <p:nvPr>
            <p:ph type="sldNum" sz="quarter" idx="20"/>
          </p:nvPr>
        </p:nvSpPr>
        <p:spPr/>
        <p:txBody>
          <a:bodyPr/>
          <a:lstStyle>
            <a:lvl1pPr>
              <a:defRPr/>
            </a:lvl1pPr>
          </a:lstStyle>
          <a:p>
            <a:fld id="{5F2F8AEE-C4DE-4FBE-9119-B633057E68B1}" type="slidenum">
              <a:rPr lang="en-GB" altLang="en-US"/>
              <a:pPr/>
              <a:t>‹#›</a:t>
            </a:fld>
            <a:endParaRPr lang="en-GB" altLang="en-US" dirty="0"/>
          </a:p>
        </p:txBody>
      </p:sp>
    </p:spTree>
    <p:extLst>
      <p:ext uri="{BB962C8B-B14F-4D97-AF65-F5344CB8AC3E}">
        <p14:creationId xmlns:p14="http://schemas.microsoft.com/office/powerpoint/2010/main" val="587277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334E934-A5BC-A2F2-DD57-384F2188E29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5708AF4C-8DCF-31E7-553F-E5A78FF793D0}"/>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48E75A5-ADCA-1F06-5CA4-5C7EA41AB366}"/>
              </a:ext>
            </a:extLst>
          </p:cNvPr>
          <p:cNvSpPr>
            <a:spLocks noGrp="1"/>
          </p:cNvSpPr>
          <p:nvPr>
            <p:ph type="sldNum" sz="quarter" idx="17"/>
          </p:nvPr>
        </p:nvSpPr>
        <p:spPr/>
        <p:txBody>
          <a:bodyPr/>
          <a:lstStyle>
            <a:lvl1pPr>
              <a:defRPr/>
            </a:lvl1pPr>
          </a:lstStyle>
          <a:p>
            <a:fld id="{F6D2C50D-F0AA-4CCE-B892-B8F786720E34}" type="slidenum">
              <a:rPr lang="en-GB" altLang="en-US"/>
              <a:pPr/>
              <a:t>‹#›</a:t>
            </a:fld>
            <a:endParaRPr lang="en-GB" altLang="en-US" dirty="0"/>
          </a:p>
        </p:txBody>
      </p:sp>
    </p:spTree>
    <p:extLst>
      <p:ext uri="{BB962C8B-B14F-4D97-AF65-F5344CB8AC3E}">
        <p14:creationId xmlns:p14="http://schemas.microsoft.com/office/powerpoint/2010/main" val="3716203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499F817-5631-E5C3-3914-132FB1967C9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7CA839F1-88A5-7B3E-BB4F-663AB3FA4DD6}"/>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35B5424-A367-1C2B-D514-238FA680706F}"/>
              </a:ext>
            </a:extLst>
          </p:cNvPr>
          <p:cNvSpPr>
            <a:spLocks noGrp="1"/>
          </p:cNvSpPr>
          <p:nvPr>
            <p:ph type="sldNum" sz="quarter" idx="20"/>
          </p:nvPr>
        </p:nvSpPr>
        <p:spPr/>
        <p:txBody>
          <a:bodyPr/>
          <a:lstStyle>
            <a:lvl1pPr>
              <a:defRPr/>
            </a:lvl1pPr>
          </a:lstStyle>
          <a:p>
            <a:fld id="{A82BA397-94D9-4282-B70D-B8F30E2C92B9}" type="slidenum">
              <a:rPr lang="en-GB" altLang="en-US"/>
              <a:pPr/>
              <a:t>‹#›</a:t>
            </a:fld>
            <a:endParaRPr lang="en-GB" altLang="en-US" dirty="0"/>
          </a:p>
        </p:txBody>
      </p:sp>
    </p:spTree>
    <p:extLst>
      <p:ext uri="{BB962C8B-B14F-4D97-AF65-F5344CB8AC3E}">
        <p14:creationId xmlns:p14="http://schemas.microsoft.com/office/powerpoint/2010/main" val="2891814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21D2E23-0DA4-961E-3BF5-743CD54FFAC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97DA014F-B31B-411D-B247-C78BDC2C4196}"/>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7B7E996-40F8-3366-E606-950764AE81AE}"/>
              </a:ext>
            </a:extLst>
          </p:cNvPr>
          <p:cNvSpPr>
            <a:spLocks noGrp="1"/>
          </p:cNvSpPr>
          <p:nvPr>
            <p:ph type="sldNum" sz="quarter" idx="19"/>
          </p:nvPr>
        </p:nvSpPr>
        <p:spPr/>
        <p:txBody>
          <a:bodyPr/>
          <a:lstStyle>
            <a:lvl1pPr>
              <a:defRPr/>
            </a:lvl1pPr>
          </a:lstStyle>
          <a:p>
            <a:fld id="{C3360E97-FB09-4048-8983-B80BBCF0E113}" type="slidenum">
              <a:rPr lang="en-GB" altLang="en-US"/>
              <a:pPr/>
              <a:t>‹#›</a:t>
            </a:fld>
            <a:endParaRPr lang="en-GB" altLang="en-US" dirty="0"/>
          </a:p>
        </p:txBody>
      </p:sp>
    </p:spTree>
    <p:extLst>
      <p:ext uri="{BB962C8B-B14F-4D97-AF65-F5344CB8AC3E}">
        <p14:creationId xmlns:p14="http://schemas.microsoft.com/office/powerpoint/2010/main" val="2733028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0B0FFF-0AD4-DBEA-02CA-F16A7AB1E27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E3FACDE5-7B56-3029-B566-CDDF14398F8A}"/>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E085F81-59AF-451B-1AB4-2FA7B6C0F10C}"/>
              </a:ext>
            </a:extLst>
          </p:cNvPr>
          <p:cNvSpPr>
            <a:spLocks noGrp="1"/>
          </p:cNvSpPr>
          <p:nvPr>
            <p:ph type="sldNum" sz="quarter" idx="24"/>
          </p:nvPr>
        </p:nvSpPr>
        <p:spPr/>
        <p:txBody>
          <a:bodyPr/>
          <a:lstStyle>
            <a:lvl1pPr>
              <a:defRPr/>
            </a:lvl1pPr>
          </a:lstStyle>
          <a:p>
            <a:fld id="{DAD2123E-3150-454B-A50B-2DAD80CA7217}" type="slidenum">
              <a:rPr lang="en-GB" altLang="en-US"/>
              <a:pPr/>
              <a:t>‹#›</a:t>
            </a:fld>
            <a:endParaRPr lang="en-GB" altLang="en-US" dirty="0"/>
          </a:p>
        </p:txBody>
      </p:sp>
    </p:spTree>
    <p:extLst>
      <p:ext uri="{BB962C8B-B14F-4D97-AF65-F5344CB8AC3E}">
        <p14:creationId xmlns:p14="http://schemas.microsoft.com/office/powerpoint/2010/main" val="3601382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6BE88E9-1463-B85C-DCC9-E16C3382359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BDF91F06-F96B-57C9-9EBA-D120B92E580E}"/>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8F85E244-1CC8-C686-C7F4-8CE430424AAD}"/>
              </a:ext>
            </a:extLst>
          </p:cNvPr>
          <p:cNvSpPr>
            <a:spLocks noGrp="1"/>
          </p:cNvSpPr>
          <p:nvPr>
            <p:ph type="sldNum" sz="quarter" idx="22"/>
          </p:nvPr>
        </p:nvSpPr>
        <p:spPr/>
        <p:txBody>
          <a:bodyPr/>
          <a:lstStyle>
            <a:lvl1pPr>
              <a:defRPr/>
            </a:lvl1pPr>
          </a:lstStyle>
          <a:p>
            <a:fld id="{1CC5AF09-FC6B-4A92-B713-83D560B4ED54}" type="slidenum">
              <a:rPr lang="en-GB" altLang="en-US"/>
              <a:pPr/>
              <a:t>‹#›</a:t>
            </a:fld>
            <a:endParaRPr lang="en-GB" altLang="en-US" dirty="0"/>
          </a:p>
        </p:txBody>
      </p:sp>
    </p:spTree>
    <p:extLst>
      <p:ext uri="{BB962C8B-B14F-4D97-AF65-F5344CB8AC3E}">
        <p14:creationId xmlns:p14="http://schemas.microsoft.com/office/powerpoint/2010/main" val="936623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FF87CE-4023-2278-9743-FD88E35793B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3504EA95-747A-5EC7-FB9E-571590B31E6A}"/>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6536022-0B78-670F-DFBC-F37244B24D33}"/>
              </a:ext>
            </a:extLst>
          </p:cNvPr>
          <p:cNvSpPr>
            <a:spLocks noGrp="1"/>
          </p:cNvSpPr>
          <p:nvPr>
            <p:ph type="sldNum" sz="quarter" idx="25"/>
          </p:nvPr>
        </p:nvSpPr>
        <p:spPr/>
        <p:txBody>
          <a:bodyPr/>
          <a:lstStyle>
            <a:lvl1pPr>
              <a:defRPr/>
            </a:lvl1pPr>
          </a:lstStyle>
          <a:p>
            <a:fld id="{9FAF8C39-6660-4351-8ABB-D1CEF79EAE90}" type="slidenum">
              <a:rPr lang="en-GB" altLang="en-US"/>
              <a:pPr/>
              <a:t>‹#›</a:t>
            </a:fld>
            <a:endParaRPr lang="en-GB" altLang="en-US" dirty="0"/>
          </a:p>
        </p:txBody>
      </p:sp>
    </p:spTree>
    <p:extLst>
      <p:ext uri="{BB962C8B-B14F-4D97-AF65-F5344CB8AC3E}">
        <p14:creationId xmlns:p14="http://schemas.microsoft.com/office/powerpoint/2010/main" val="4628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D1D5AB0-66E5-5C94-35F7-A5678E159D8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1EE68829-29C9-C66B-EC7F-B1787CC99CA2}"/>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8DBFF9D-284A-85B1-4511-127ABD49A6B7}"/>
              </a:ext>
            </a:extLst>
          </p:cNvPr>
          <p:cNvSpPr>
            <a:spLocks noGrp="1"/>
          </p:cNvSpPr>
          <p:nvPr>
            <p:ph type="sldNum" sz="quarter" idx="16"/>
          </p:nvPr>
        </p:nvSpPr>
        <p:spPr/>
        <p:txBody>
          <a:bodyPr/>
          <a:lstStyle>
            <a:lvl1pPr>
              <a:defRPr/>
            </a:lvl1pPr>
          </a:lstStyle>
          <a:p>
            <a:fld id="{D4CCFA07-4B20-4382-8AA7-FFBFB84527A6}" type="slidenum">
              <a:rPr lang="en-GB" altLang="en-US"/>
              <a:pPr/>
              <a:t>‹#›</a:t>
            </a:fld>
            <a:endParaRPr lang="en-GB" altLang="en-US" dirty="0"/>
          </a:p>
        </p:txBody>
      </p:sp>
    </p:spTree>
    <p:extLst>
      <p:ext uri="{BB962C8B-B14F-4D97-AF65-F5344CB8AC3E}">
        <p14:creationId xmlns:p14="http://schemas.microsoft.com/office/powerpoint/2010/main" val="3400698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0 Presentation Title (blue/whit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8A40743-6A0D-A3A3-5BE3-759BDA6450EC}"/>
              </a:ext>
            </a:extLst>
          </p:cNvPr>
          <p:cNvCxnSpPr>
            <a:cxnSpLocks/>
          </p:cNvCxnSpPr>
          <p:nvPr userDrawn="1"/>
        </p:nvCxnSpPr>
        <p:spPr>
          <a:xfrm>
            <a:off x="479425" y="3697288"/>
            <a:ext cx="70564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6F8372C-396E-5828-A5FD-91427486D628}"/>
              </a:ext>
            </a:extLst>
          </p:cNvPr>
          <p:cNvSpPr/>
          <p:nvPr userDrawn="1"/>
        </p:nvSpPr>
        <p:spPr>
          <a:xfrm>
            <a:off x="10128250" y="0"/>
            <a:ext cx="2063750"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Freeform 5">
            <a:extLst>
              <a:ext uri="{FF2B5EF4-FFF2-40B4-BE49-F238E27FC236}">
                <a16:creationId xmlns:a16="http://schemas.microsoft.com/office/drawing/2014/main" id="{6F19992D-A9FF-0CD9-489B-3BA2534B4C89}"/>
              </a:ext>
            </a:extLst>
          </p:cNvPr>
          <p:cNvSpPr>
            <a:spLocks noChangeAspect="1" noEditPoints="1"/>
          </p:cNvSpPr>
          <p:nvPr userDrawn="1"/>
        </p:nvSpPr>
        <p:spPr bwMode="auto">
          <a:xfrm>
            <a:off x="495300" y="860425"/>
            <a:ext cx="2770188" cy="766763"/>
          </a:xfrm>
          <a:custGeom>
            <a:avLst/>
            <a:gdLst>
              <a:gd name="T0" fmla="*/ 1055109 w 908"/>
              <a:gd name="T1" fmla="*/ 227884 h 249"/>
              <a:gd name="T2" fmla="*/ 1055109 w 908"/>
              <a:gd name="T3" fmla="*/ 172453 h 249"/>
              <a:gd name="T4" fmla="*/ 1433241 w 908"/>
              <a:gd name="T5" fmla="*/ 126260 h 249"/>
              <a:gd name="T6" fmla="*/ 1283818 w 908"/>
              <a:gd name="T7" fmla="*/ 360304 h 249"/>
              <a:gd name="T8" fmla="*/ 1582664 w 908"/>
              <a:gd name="T9" fmla="*/ 360304 h 249"/>
              <a:gd name="T10" fmla="*/ 1710741 w 908"/>
              <a:gd name="T11" fmla="*/ 104704 h 249"/>
              <a:gd name="T12" fmla="*/ 1546071 w 908"/>
              <a:gd name="T13" fmla="*/ 49272 h 249"/>
              <a:gd name="T14" fmla="*/ 1902856 w 908"/>
              <a:gd name="T15" fmla="*/ 227884 h 249"/>
              <a:gd name="T16" fmla="*/ 1902856 w 908"/>
              <a:gd name="T17" fmla="*/ 172453 h 249"/>
              <a:gd name="T18" fmla="*/ 2277939 w 908"/>
              <a:gd name="T19" fmla="*/ 126260 h 249"/>
              <a:gd name="T20" fmla="*/ 2131565 w 908"/>
              <a:gd name="T21" fmla="*/ 360304 h 249"/>
              <a:gd name="T22" fmla="*/ 2430411 w 908"/>
              <a:gd name="T23" fmla="*/ 360304 h 249"/>
              <a:gd name="T24" fmla="*/ 2454807 w 908"/>
              <a:gd name="T25" fmla="*/ 360304 h 249"/>
              <a:gd name="T26" fmla="*/ 2768900 w 908"/>
              <a:gd name="T27" fmla="*/ 49272 h 249"/>
              <a:gd name="T28" fmla="*/ 2588982 w 908"/>
              <a:gd name="T29" fmla="*/ 360304 h 249"/>
              <a:gd name="T30" fmla="*/ 744066 w 908"/>
              <a:gd name="T31" fmla="*/ 631301 h 249"/>
              <a:gd name="T32" fmla="*/ 744066 w 908"/>
              <a:gd name="T33" fmla="*/ 572790 h 249"/>
              <a:gd name="T34" fmla="*/ 1045961 w 908"/>
              <a:gd name="T35" fmla="*/ 606665 h 249"/>
              <a:gd name="T36" fmla="*/ 981923 w 908"/>
              <a:gd name="T37" fmla="*/ 606665 h 249"/>
              <a:gd name="T38" fmla="*/ 1305164 w 908"/>
              <a:gd name="T39" fmla="*/ 449610 h 249"/>
              <a:gd name="T40" fmla="*/ 1497280 w 908"/>
              <a:gd name="T41" fmla="*/ 449610 h 249"/>
              <a:gd name="T42" fmla="*/ 1655851 w 908"/>
              <a:gd name="T43" fmla="*/ 671335 h 249"/>
              <a:gd name="T44" fmla="*/ 1597911 w 908"/>
              <a:gd name="T45" fmla="*/ 541995 h 249"/>
              <a:gd name="T46" fmla="*/ 1661950 w 908"/>
              <a:gd name="T47" fmla="*/ 535836 h 249"/>
              <a:gd name="T48" fmla="*/ 1591813 w 908"/>
              <a:gd name="T49" fmla="*/ 671335 h 249"/>
              <a:gd name="T50" fmla="*/ 1930301 w 908"/>
              <a:gd name="T51" fmla="*/ 575870 h 249"/>
              <a:gd name="T52" fmla="*/ 2076675 w 908"/>
              <a:gd name="T53" fmla="*/ 705210 h 249"/>
              <a:gd name="T54" fmla="*/ 817252 w 908"/>
              <a:gd name="T55" fmla="*/ 43113 h 249"/>
              <a:gd name="T56" fmla="*/ 817252 w 908"/>
              <a:gd name="T57" fmla="*/ 304872 h 249"/>
              <a:gd name="T58" fmla="*/ 817252 w 908"/>
              <a:gd name="T59" fmla="*/ 43113 h 249"/>
              <a:gd name="T60" fmla="*/ 475714 w 908"/>
              <a:gd name="T61" fmla="*/ 194010 h 249"/>
              <a:gd name="T62" fmla="*/ 375082 w 908"/>
              <a:gd name="T63" fmla="*/ 215566 h 249"/>
              <a:gd name="T64" fmla="*/ 390330 w 908"/>
              <a:gd name="T65" fmla="*/ 298713 h 249"/>
              <a:gd name="T66" fmla="*/ 390330 w 908"/>
              <a:gd name="T67" fmla="*/ 378781 h 249"/>
              <a:gd name="T68" fmla="*/ 411676 w 908"/>
              <a:gd name="T69" fmla="*/ 434212 h 249"/>
              <a:gd name="T70" fmla="*/ 414725 w 908"/>
              <a:gd name="T71" fmla="*/ 58511 h 249"/>
              <a:gd name="T72" fmla="*/ 280549 w 908"/>
              <a:gd name="T73" fmla="*/ 178612 h 249"/>
              <a:gd name="T74" fmla="*/ 216511 w 908"/>
              <a:gd name="T75" fmla="*/ 215566 h 249"/>
              <a:gd name="T76" fmla="*/ 179918 w 908"/>
              <a:gd name="T77" fmla="*/ 270998 h 249"/>
              <a:gd name="T78" fmla="*/ 219560 w 908"/>
              <a:gd name="T79" fmla="*/ 360304 h 249"/>
              <a:gd name="T80" fmla="*/ 243956 w 908"/>
              <a:gd name="T81" fmla="*/ 424973 h 249"/>
              <a:gd name="T82" fmla="*/ 274450 w 908"/>
              <a:gd name="T83" fmla="*/ 477325 h 249"/>
              <a:gd name="T84" fmla="*/ 277500 w 908"/>
              <a:gd name="T85" fmla="*/ 572790 h 249"/>
              <a:gd name="T86" fmla="*/ 359835 w 908"/>
              <a:gd name="T87" fmla="*/ 440371 h 249"/>
              <a:gd name="T88" fmla="*/ 356786 w 908"/>
              <a:gd name="T89" fmla="*/ 341827 h 249"/>
              <a:gd name="T90" fmla="*/ 375082 w 908"/>
              <a:gd name="T91" fmla="*/ 267918 h 249"/>
              <a:gd name="T92" fmla="*/ 399478 w 908"/>
              <a:gd name="T93" fmla="*/ 169373 h 249"/>
              <a:gd name="T94" fmla="*/ 265302 w 908"/>
              <a:gd name="T95" fmla="*/ 73908 h 249"/>
              <a:gd name="T96" fmla="*/ 274450 w 908"/>
              <a:gd name="T97" fmla="*/ 21557 h 249"/>
              <a:gd name="T98" fmla="*/ 109780 w 908"/>
              <a:gd name="T99" fmla="*/ 277157 h 249"/>
              <a:gd name="T100" fmla="*/ 167720 w 908"/>
              <a:gd name="T101" fmla="*/ 246361 h 249"/>
              <a:gd name="T102" fmla="*/ 228709 w 908"/>
              <a:gd name="T103" fmla="*/ 194010 h 249"/>
              <a:gd name="T104" fmla="*/ 298846 w 908"/>
              <a:gd name="T105" fmla="*/ 153976 h 249"/>
              <a:gd name="T106" fmla="*/ 274450 w 908"/>
              <a:gd name="T107" fmla="*/ 21557 h 249"/>
              <a:gd name="T108" fmla="*/ 88434 w 908"/>
              <a:gd name="T109" fmla="*/ 335667 h 249"/>
              <a:gd name="T110" fmla="*/ 253104 w 908"/>
              <a:gd name="T111" fmla="*/ 455769 h 249"/>
              <a:gd name="T112" fmla="*/ 219560 w 908"/>
              <a:gd name="T113" fmla="*/ 403417 h 249"/>
              <a:gd name="T114" fmla="*/ 161621 w 908"/>
              <a:gd name="T115" fmla="*/ 323349 h 249"/>
              <a:gd name="T116" fmla="*/ 6099 w 908"/>
              <a:gd name="T117" fmla="*/ 341827 h 249"/>
              <a:gd name="T118" fmla="*/ 289698 w 908"/>
              <a:gd name="T119" fmla="*/ 517359 h 249"/>
              <a:gd name="T120" fmla="*/ 143324 w 908"/>
              <a:gd name="T121" fmla="*/ 760641 h 249"/>
              <a:gd name="T122" fmla="*/ 387280 w 908"/>
              <a:gd name="T123" fmla="*/ 21557 h 249"/>
              <a:gd name="T124" fmla="*/ 567198 w 908"/>
              <a:gd name="T125" fmla="*/ 418814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rtlCol="0">
            <a:noAutofit/>
          </a:bodyPr>
          <a:lstStyle>
            <a:lvl1pPr algn="ctr">
              <a:defRPr sz="1100"/>
            </a:lvl1pPr>
          </a:lstStyle>
          <a:p>
            <a:pPr lvl="0"/>
            <a:endParaRPr lang="en-GB" noProof="0" dirty="0"/>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rtlCol="0">
            <a:noAutofit/>
          </a:bodyPr>
          <a:lstStyle>
            <a:lvl1pPr algn="ctr">
              <a:defRPr sz="1100"/>
            </a:lvl1pPr>
          </a:lstStyle>
          <a:p>
            <a:pPr lvl="0"/>
            <a:endParaRPr lang="en-GB" noProof="0" dirty="0"/>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rtlCol="0">
            <a:noAutofit/>
          </a:bodyPr>
          <a:lstStyle>
            <a:lvl1pPr algn="ctr">
              <a:defRPr sz="1100"/>
            </a:lvl1pPr>
          </a:lstStyle>
          <a:p>
            <a:pPr lvl="0"/>
            <a:endParaRPr lang="en-GB" noProof="0" dirty="0"/>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a:prstGeom prst="rect">
            <a:avLst/>
          </a:prstGeom>
        </p:spPr>
        <p:txBody>
          <a:bodyPr anchor="b"/>
          <a:lstStyle>
            <a:lvl1pPr>
              <a:lnSpc>
                <a:spcPct val="90000"/>
              </a:lnSpc>
              <a:defRPr sz="4800" b="1" kern="700" spc="60" baseline="0"/>
            </a:lvl1pPr>
          </a:lstStyle>
          <a:p>
            <a:endParaRPr lang="en-GB" dirty="0"/>
          </a:p>
        </p:txBody>
      </p:sp>
      <p:sp>
        <p:nvSpPr>
          <p:cNvPr id="5" name="Footer Placeholder 2">
            <a:extLst>
              <a:ext uri="{FF2B5EF4-FFF2-40B4-BE49-F238E27FC236}">
                <a16:creationId xmlns:a16="http://schemas.microsoft.com/office/drawing/2014/main" id="{CE67E2F9-3098-9C20-D5EC-5355052E3E85}"/>
              </a:ext>
            </a:extLst>
          </p:cNvPr>
          <p:cNvSpPr>
            <a:spLocks noGrp="1"/>
          </p:cNvSpPr>
          <p:nvPr>
            <p:ph type="ftr" sz="quarter" idx="20"/>
          </p:nvPr>
        </p:nvSpPr>
        <p:spPr/>
        <p:txBody>
          <a:bodyPr/>
          <a:lstStyle>
            <a:lvl1pPr>
              <a:defRPr/>
            </a:lvl1pPr>
          </a:lstStyle>
          <a:p>
            <a:pPr>
              <a:defRPr/>
            </a:pPr>
            <a:r>
              <a:rPr lang="en-GB" dirty="0"/>
              <a:t>Chatham House  |  The Royal Institute of International Affairs </a:t>
            </a:r>
          </a:p>
        </p:txBody>
      </p:sp>
      <p:sp>
        <p:nvSpPr>
          <p:cNvPr id="6" name="Slide Number Placeholder 3">
            <a:extLst>
              <a:ext uri="{FF2B5EF4-FFF2-40B4-BE49-F238E27FC236}">
                <a16:creationId xmlns:a16="http://schemas.microsoft.com/office/drawing/2014/main" id="{F37E80A5-22C7-D4F8-4EE8-54245976E49F}"/>
              </a:ext>
            </a:extLst>
          </p:cNvPr>
          <p:cNvSpPr>
            <a:spLocks noGrp="1"/>
          </p:cNvSpPr>
          <p:nvPr>
            <p:ph type="sldNum" sz="quarter" idx="21"/>
          </p:nvPr>
        </p:nvSpPr>
        <p:spPr/>
        <p:txBody>
          <a:bodyPr/>
          <a:lstStyle>
            <a:lvl1pPr>
              <a:defRPr/>
            </a:lvl1pPr>
          </a:lstStyle>
          <a:p>
            <a:fld id="{C3F33477-4C52-497C-B35A-712845D0D401}" type="slidenum">
              <a:rPr lang="en-GB" altLang="en-US"/>
              <a:pPr/>
              <a:t>‹#›</a:t>
            </a:fld>
            <a:endParaRPr lang="en-GB" altLang="en-US" dirty="0"/>
          </a:p>
        </p:txBody>
      </p:sp>
    </p:spTree>
    <p:extLst>
      <p:ext uri="{BB962C8B-B14F-4D97-AF65-F5344CB8AC3E}">
        <p14:creationId xmlns:p14="http://schemas.microsoft.com/office/powerpoint/2010/main" val="3530406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A2395C3B-FD98-5015-3595-A13571673A99}"/>
              </a:ext>
            </a:extLst>
          </p:cNvPr>
          <p:cNvSpPr txBox="1">
            <a:spLocks noChangeArrowheads="1"/>
          </p:cNvSpPr>
          <p:nvPr userDrawn="1"/>
        </p:nvSpPr>
        <p:spPr bwMode="auto">
          <a:xfrm>
            <a:off x="6008688" y="-552450"/>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200" dirty="0">
                <a:solidFill>
                  <a:srgbClr val="969696"/>
                </a:solidFill>
              </a:rPr>
              <a:t>Add sponsor </a:t>
            </a:r>
          </a:p>
          <a:p>
            <a:pPr algn="r" eaLnBrk="1" hangingPunct="1"/>
            <a:r>
              <a:rPr lang="en-US" altLang="en-US" sz="1200" dirty="0">
                <a:solidFill>
                  <a:srgbClr val="969696"/>
                </a:solidFill>
              </a:rPr>
              <a:t>logos here</a:t>
            </a:r>
          </a:p>
        </p:txBody>
      </p:sp>
      <p:cxnSp>
        <p:nvCxnSpPr>
          <p:cNvPr id="4" name="Straight Arrow Connector 3">
            <a:extLst>
              <a:ext uri="{FF2B5EF4-FFF2-40B4-BE49-F238E27FC236}">
                <a16:creationId xmlns:a16="http://schemas.microsoft.com/office/drawing/2014/main" id="{BE2D22DD-25B2-DAC7-0883-877E54BA1828}"/>
              </a:ext>
            </a:extLst>
          </p:cNvPr>
          <p:cNvCxnSpPr>
            <a:cxnSpLocks/>
          </p:cNvCxnSpPr>
          <p:nvPr userDrawn="1"/>
        </p:nvCxnSpPr>
        <p:spPr>
          <a:xfrm>
            <a:off x="7288213" y="-531813"/>
            <a:ext cx="0" cy="36988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a:prstGeom prst="rect">
            <a:avLst/>
          </a:prstGeo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5" name="Footer Placeholder 2">
            <a:extLst>
              <a:ext uri="{FF2B5EF4-FFF2-40B4-BE49-F238E27FC236}">
                <a16:creationId xmlns:a16="http://schemas.microsoft.com/office/drawing/2014/main" id="{A74395CB-E631-3E26-CFC9-E43E920DBBF7}"/>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6" name="Slide Number Placeholder 3">
            <a:extLst>
              <a:ext uri="{FF2B5EF4-FFF2-40B4-BE49-F238E27FC236}">
                <a16:creationId xmlns:a16="http://schemas.microsoft.com/office/drawing/2014/main" id="{11D40DD9-77E5-51A5-EB44-173D48E9A4B8}"/>
              </a:ext>
            </a:extLst>
          </p:cNvPr>
          <p:cNvSpPr>
            <a:spLocks noGrp="1"/>
          </p:cNvSpPr>
          <p:nvPr>
            <p:ph type="sldNum" sz="quarter" idx="19"/>
          </p:nvPr>
        </p:nvSpPr>
        <p:spPr/>
        <p:txBody>
          <a:bodyPr/>
          <a:lstStyle>
            <a:lvl1pPr>
              <a:defRPr/>
            </a:lvl1pPr>
          </a:lstStyle>
          <a:p>
            <a:fld id="{FECF9588-9D60-4354-B648-E968D44D949F}" type="slidenum">
              <a:rPr lang="en-GB" altLang="en-US"/>
              <a:pPr/>
              <a:t>‹#›</a:t>
            </a:fld>
            <a:endParaRPr lang="en-GB" altLang="en-US" dirty="0"/>
          </a:p>
        </p:txBody>
      </p:sp>
    </p:spTree>
    <p:extLst>
      <p:ext uri="{BB962C8B-B14F-4D97-AF65-F5344CB8AC3E}">
        <p14:creationId xmlns:p14="http://schemas.microsoft.com/office/powerpoint/2010/main" val="1698240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D78A1F-3184-9DBF-9D93-5614E292860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8A6A30E0-611D-FEB9-E3A3-C29FA6D63EAC}"/>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49A9142-02F7-B36F-79F4-C43B47E853D1}"/>
              </a:ext>
            </a:extLst>
          </p:cNvPr>
          <p:cNvSpPr>
            <a:spLocks noGrp="1"/>
          </p:cNvSpPr>
          <p:nvPr>
            <p:ph type="sldNum" sz="quarter" idx="14"/>
          </p:nvPr>
        </p:nvSpPr>
        <p:spPr/>
        <p:txBody>
          <a:bodyPr/>
          <a:lstStyle>
            <a:lvl1pPr>
              <a:defRPr/>
            </a:lvl1pPr>
          </a:lstStyle>
          <a:p>
            <a:fld id="{55F3874B-ADD8-419F-9153-D1748A732762}" type="slidenum">
              <a:rPr lang="en-GB" altLang="en-US"/>
              <a:pPr/>
              <a:t>‹#›</a:t>
            </a:fld>
            <a:endParaRPr lang="en-GB" altLang="en-US" dirty="0"/>
          </a:p>
        </p:txBody>
      </p:sp>
    </p:spTree>
    <p:extLst>
      <p:ext uri="{BB962C8B-B14F-4D97-AF65-F5344CB8AC3E}">
        <p14:creationId xmlns:p14="http://schemas.microsoft.com/office/powerpoint/2010/main" val="3586642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401D647-FC85-D167-738D-11D7EA53ADB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0F34DAB1-1344-6F6D-0EB6-9E1B4AD649EB}"/>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7134A8B-D7FB-3604-1E46-0120AE1A1AE6}"/>
              </a:ext>
            </a:extLst>
          </p:cNvPr>
          <p:cNvSpPr>
            <a:spLocks noGrp="1"/>
          </p:cNvSpPr>
          <p:nvPr>
            <p:ph type="sldNum" sz="quarter" idx="15"/>
          </p:nvPr>
        </p:nvSpPr>
        <p:spPr/>
        <p:txBody>
          <a:bodyPr/>
          <a:lstStyle>
            <a:lvl1pPr>
              <a:defRPr/>
            </a:lvl1pPr>
          </a:lstStyle>
          <a:p>
            <a:fld id="{F38B994F-F838-4771-9AA6-2E31D427B77E}" type="slidenum">
              <a:rPr lang="en-GB" altLang="en-US"/>
              <a:pPr/>
              <a:t>‹#›</a:t>
            </a:fld>
            <a:endParaRPr lang="en-GB" altLang="en-US" dirty="0"/>
          </a:p>
        </p:txBody>
      </p:sp>
    </p:spTree>
    <p:extLst>
      <p:ext uri="{BB962C8B-B14F-4D97-AF65-F5344CB8AC3E}">
        <p14:creationId xmlns:p14="http://schemas.microsoft.com/office/powerpoint/2010/main" val="4271905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F2BFCCC-4B2C-9EDE-5530-32E15DFF7A4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3D4D405A-5F60-5282-D08B-0510440A37BC}"/>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77612F6-9117-6727-9785-74F8899C241E}"/>
              </a:ext>
            </a:extLst>
          </p:cNvPr>
          <p:cNvSpPr>
            <a:spLocks noGrp="1"/>
          </p:cNvSpPr>
          <p:nvPr>
            <p:ph type="sldNum" sz="quarter" idx="16"/>
          </p:nvPr>
        </p:nvSpPr>
        <p:spPr/>
        <p:txBody>
          <a:bodyPr/>
          <a:lstStyle>
            <a:lvl1pPr>
              <a:defRPr/>
            </a:lvl1pPr>
          </a:lstStyle>
          <a:p>
            <a:fld id="{F6F7C20D-8350-4735-ABE0-219D929B37EC}" type="slidenum">
              <a:rPr lang="en-GB" altLang="en-US"/>
              <a:pPr/>
              <a:t>‹#›</a:t>
            </a:fld>
            <a:endParaRPr lang="en-GB" altLang="en-US" dirty="0"/>
          </a:p>
        </p:txBody>
      </p:sp>
    </p:spTree>
    <p:extLst>
      <p:ext uri="{BB962C8B-B14F-4D97-AF65-F5344CB8AC3E}">
        <p14:creationId xmlns:p14="http://schemas.microsoft.com/office/powerpoint/2010/main" val="44536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4931AC3-669D-47EF-45DC-F92F8B21F33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4E76A707-1AF8-6B96-06F1-567F9C8D7724}"/>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E4F8F5F-6198-F80C-7A40-943C1DBD9DE6}"/>
              </a:ext>
            </a:extLst>
          </p:cNvPr>
          <p:cNvSpPr>
            <a:spLocks noGrp="1"/>
          </p:cNvSpPr>
          <p:nvPr>
            <p:ph type="sldNum" sz="quarter" idx="17"/>
          </p:nvPr>
        </p:nvSpPr>
        <p:spPr/>
        <p:txBody>
          <a:bodyPr/>
          <a:lstStyle>
            <a:lvl1pPr>
              <a:defRPr>
                <a:solidFill>
                  <a:schemeClr val="bg1"/>
                </a:solidFill>
              </a:defRPr>
            </a:lvl1pPr>
          </a:lstStyle>
          <a:p>
            <a:fld id="{7EC19E2C-E829-4293-9E5E-670CFE546F0D}" type="slidenum">
              <a:rPr lang="en-GB" altLang="en-US"/>
              <a:pPr/>
              <a:t>‹#›</a:t>
            </a:fld>
            <a:endParaRPr lang="en-GB" altLang="en-US" dirty="0"/>
          </a:p>
        </p:txBody>
      </p:sp>
    </p:spTree>
    <p:extLst>
      <p:ext uri="{BB962C8B-B14F-4D97-AF65-F5344CB8AC3E}">
        <p14:creationId xmlns:p14="http://schemas.microsoft.com/office/powerpoint/2010/main" val="3686771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F3609F-E270-8EF6-8525-41A45B1AA31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563FBB3-F541-8A94-5154-ECC82A62EB2B}"/>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CEE19625-0472-4EB8-0CD7-C10F7C62EBB0}"/>
              </a:ext>
            </a:extLst>
          </p:cNvPr>
          <p:cNvSpPr>
            <a:spLocks noGrp="1"/>
          </p:cNvSpPr>
          <p:nvPr>
            <p:ph type="sldNum" sz="quarter" idx="17"/>
          </p:nvPr>
        </p:nvSpPr>
        <p:spPr/>
        <p:txBody>
          <a:bodyPr/>
          <a:lstStyle>
            <a:lvl1pPr>
              <a:defRPr/>
            </a:lvl1pPr>
          </a:lstStyle>
          <a:p>
            <a:fld id="{8ECF6F73-67E3-4FCD-BD2B-391674346518}" type="slidenum">
              <a:rPr lang="en-GB" altLang="en-US"/>
              <a:pPr/>
              <a:t>‹#›</a:t>
            </a:fld>
            <a:endParaRPr lang="en-GB" altLang="en-US" dirty="0"/>
          </a:p>
        </p:txBody>
      </p:sp>
    </p:spTree>
    <p:extLst>
      <p:ext uri="{BB962C8B-B14F-4D97-AF65-F5344CB8AC3E}">
        <p14:creationId xmlns:p14="http://schemas.microsoft.com/office/powerpoint/2010/main" val="3540064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D1130FC-8637-1A5F-4294-014019EE92A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5321025-D677-749C-5EFF-B63632D66AA5}"/>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F36AA5A-43E8-F0C5-2DE5-FE6AB6997D83}"/>
              </a:ext>
            </a:extLst>
          </p:cNvPr>
          <p:cNvSpPr>
            <a:spLocks noGrp="1"/>
          </p:cNvSpPr>
          <p:nvPr>
            <p:ph type="sldNum" sz="quarter" idx="17"/>
          </p:nvPr>
        </p:nvSpPr>
        <p:spPr/>
        <p:txBody>
          <a:bodyPr/>
          <a:lstStyle>
            <a:lvl1pPr>
              <a:defRPr/>
            </a:lvl1pPr>
          </a:lstStyle>
          <a:p>
            <a:fld id="{99BB51FE-060D-43A9-B52F-246B8637C101}" type="slidenum">
              <a:rPr lang="en-GB" altLang="en-US"/>
              <a:pPr/>
              <a:t>‹#›</a:t>
            </a:fld>
            <a:endParaRPr lang="en-GB" altLang="en-US" dirty="0"/>
          </a:p>
        </p:txBody>
      </p:sp>
    </p:spTree>
    <p:extLst>
      <p:ext uri="{BB962C8B-B14F-4D97-AF65-F5344CB8AC3E}">
        <p14:creationId xmlns:p14="http://schemas.microsoft.com/office/powerpoint/2010/main" val="3397516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CFE90D-11AB-BFA9-10E3-503BAB62924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4D4DF564-DB47-0113-9DC1-6EF55E17A511}"/>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D250A82-9D84-8DF2-82B2-33C420A89EBE}"/>
              </a:ext>
            </a:extLst>
          </p:cNvPr>
          <p:cNvSpPr>
            <a:spLocks noGrp="1"/>
          </p:cNvSpPr>
          <p:nvPr>
            <p:ph type="sldNum" sz="quarter" idx="20"/>
          </p:nvPr>
        </p:nvSpPr>
        <p:spPr/>
        <p:txBody>
          <a:bodyPr/>
          <a:lstStyle>
            <a:lvl1pPr>
              <a:defRPr/>
            </a:lvl1pPr>
          </a:lstStyle>
          <a:p>
            <a:fld id="{577E377A-72E6-48E8-BF5A-CAF9549C610F}" type="slidenum">
              <a:rPr lang="en-GB" altLang="en-US"/>
              <a:pPr/>
              <a:t>‹#›</a:t>
            </a:fld>
            <a:endParaRPr lang="en-GB" altLang="en-US" dirty="0"/>
          </a:p>
        </p:txBody>
      </p:sp>
    </p:spTree>
    <p:extLst>
      <p:ext uri="{BB962C8B-B14F-4D97-AF65-F5344CB8AC3E}">
        <p14:creationId xmlns:p14="http://schemas.microsoft.com/office/powerpoint/2010/main" val="2153880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DE85BB1-8B8C-3CF7-2519-31E8575ACF67}"/>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A5DDF99D-C720-DCD0-E67C-F7A7E6A38D15}"/>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F369306-2723-E79B-36EF-CBB5D05BAB6E}"/>
              </a:ext>
            </a:extLst>
          </p:cNvPr>
          <p:cNvSpPr>
            <a:spLocks noGrp="1"/>
          </p:cNvSpPr>
          <p:nvPr>
            <p:ph type="sldNum" sz="quarter" idx="17"/>
          </p:nvPr>
        </p:nvSpPr>
        <p:spPr/>
        <p:txBody>
          <a:bodyPr/>
          <a:lstStyle>
            <a:lvl1pPr>
              <a:defRPr/>
            </a:lvl1pPr>
          </a:lstStyle>
          <a:p>
            <a:fld id="{769CF8C0-6FB0-434D-B262-6E8D7BEEB7F8}" type="slidenum">
              <a:rPr lang="en-GB" altLang="en-US"/>
              <a:pPr/>
              <a:t>‹#›</a:t>
            </a:fld>
            <a:endParaRPr lang="en-GB" altLang="en-US" dirty="0"/>
          </a:p>
        </p:txBody>
      </p:sp>
    </p:spTree>
    <p:extLst>
      <p:ext uri="{BB962C8B-B14F-4D97-AF65-F5344CB8AC3E}">
        <p14:creationId xmlns:p14="http://schemas.microsoft.com/office/powerpoint/2010/main" val="833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69AC4BA-D6CD-DEED-8ADC-D891DB47A39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7019CE13-E589-9ADC-E22B-EF58620021B2}"/>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0B9F36A-27FB-C16E-8578-638BB02AF5A6}"/>
              </a:ext>
            </a:extLst>
          </p:cNvPr>
          <p:cNvSpPr>
            <a:spLocks noGrp="1"/>
          </p:cNvSpPr>
          <p:nvPr>
            <p:ph type="sldNum" sz="quarter" idx="17"/>
          </p:nvPr>
        </p:nvSpPr>
        <p:spPr/>
        <p:txBody>
          <a:bodyPr/>
          <a:lstStyle>
            <a:lvl1pPr>
              <a:defRPr/>
            </a:lvl1pPr>
          </a:lstStyle>
          <a:p>
            <a:fld id="{5C672DB9-ED1E-43ED-8A43-0AE0C7C78AE1}" type="slidenum">
              <a:rPr lang="en-GB" altLang="en-US"/>
              <a:pPr/>
              <a:t>‹#›</a:t>
            </a:fld>
            <a:endParaRPr lang="en-GB" altLang="en-US" dirty="0"/>
          </a:p>
        </p:txBody>
      </p:sp>
    </p:spTree>
    <p:extLst>
      <p:ext uri="{BB962C8B-B14F-4D97-AF65-F5344CB8AC3E}">
        <p14:creationId xmlns:p14="http://schemas.microsoft.com/office/powerpoint/2010/main" val="34100428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9D9E82D-3F8B-EDE8-BB5B-AB6B14A4216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46146553-486C-1D01-4376-32BAA1F2A398}"/>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ABE36C43-8DD7-BEE0-EFE0-919ACF173800}"/>
              </a:ext>
            </a:extLst>
          </p:cNvPr>
          <p:cNvSpPr>
            <a:spLocks noGrp="1"/>
          </p:cNvSpPr>
          <p:nvPr>
            <p:ph type="sldNum" sz="quarter" idx="20"/>
          </p:nvPr>
        </p:nvSpPr>
        <p:spPr/>
        <p:txBody>
          <a:bodyPr/>
          <a:lstStyle>
            <a:lvl1pPr>
              <a:defRPr/>
            </a:lvl1pPr>
          </a:lstStyle>
          <a:p>
            <a:fld id="{A26A64D8-2F5C-4F93-8277-017BC28C1A96}" type="slidenum">
              <a:rPr lang="en-GB" altLang="en-US"/>
              <a:pPr/>
              <a:t>‹#›</a:t>
            </a:fld>
            <a:endParaRPr lang="en-GB" altLang="en-US" dirty="0"/>
          </a:p>
        </p:txBody>
      </p:sp>
    </p:spTree>
    <p:extLst>
      <p:ext uri="{BB962C8B-B14F-4D97-AF65-F5344CB8AC3E}">
        <p14:creationId xmlns:p14="http://schemas.microsoft.com/office/powerpoint/2010/main" val="2161759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9F8C380-2416-4415-46B5-F3AA2C0B800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BF6E44F4-36FC-A3CE-F24A-154DE4271B41}"/>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412AA09-67B0-C7FC-26E1-7FCDF47F2BF7}"/>
              </a:ext>
            </a:extLst>
          </p:cNvPr>
          <p:cNvSpPr>
            <a:spLocks noGrp="1"/>
          </p:cNvSpPr>
          <p:nvPr>
            <p:ph type="sldNum" sz="quarter" idx="19"/>
          </p:nvPr>
        </p:nvSpPr>
        <p:spPr/>
        <p:txBody>
          <a:bodyPr/>
          <a:lstStyle>
            <a:lvl1pPr>
              <a:defRPr/>
            </a:lvl1pPr>
          </a:lstStyle>
          <a:p>
            <a:fld id="{B1FBC38E-F210-4EAD-98C6-67F62DE228D8}" type="slidenum">
              <a:rPr lang="en-GB" altLang="en-US"/>
              <a:pPr/>
              <a:t>‹#›</a:t>
            </a:fld>
            <a:endParaRPr lang="en-GB" altLang="en-US" dirty="0"/>
          </a:p>
        </p:txBody>
      </p:sp>
    </p:spTree>
    <p:extLst>
      <p:ext uri="{BB962C8B-B14F-4D97-AF65-F5344CB8AC3E}">
        <p14:creationId xmlns:p14="http://schemas.microsoft.com/office/powerpoint/2010/main" val="124238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1E6D6-7D7B-8A74-FCF5-392C1715388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B0B3C403-E7B2-0D0D-EA8F-ED942E5D03AF}"/>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371A6AE-4240-CB81-42DF-DD3716CEBB2B}"/>
              </a:ext>
            </a:extLst>
          </p:cNvPr>
          <p:cNvSpPr>
            <a:spLocks noGrp="1"/>
          </p:cNvSpPr>
          <p:nvPr>
            <p:ph type="sldNum" sz="quarter" idx="24"/>
          </p:nvPr>
        </p:nvSpPr>
        <p:spPr/>
        <p:txBody>
          <a:bodyPr/>
          <a:lstStyle>
            <a:lvl1pPr>
              <a:defRPr/>
            </a:lvl1pPr>
          </a:lstStyle>
          <a:p>
            <a:fld id="{E24B148D-2D2F-4885-B035-7107A83A22B5}" type="slidenum">
              <a:rPr lang="en-GB" altLang="en-US"/>
              <a:pPr/>
              <a:t>‹#›</a:t>
            </a:fld>
            <a:endParaRPr lang="en-GB" altLang="en-US" dirty="0"/>
          </a:p>
        </p:txBody>
      </p:sp>
    </p:spTree>
    <p:extLst>
      <p:ext uri="{BB962C8B-B14F-4D97-AF65-F5344CB8AC3E}">
        <p14:creationId xmlns:p14="http://schemas.microsoft.com/office/powerpoint/2010/main" val="1847870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1CD5D90-9EDA-0EA7-65D4-492120034ED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1044FBBB-6581-4688-C93D-E6C1813B1937}"/>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E4DF312-B4EB-04B3-828C-B7E26FFE5308}"/>
              </a:ext>
            </a:extLst>
          </p:cNvPr>
          <p:cNvSpPr>
            <a:spLocks noGrp="1"/>
          </p:cNvSpPr>
          <p:nvPr>
            <p:ph type="sldNum" sz="quarter" idx="22"/>
          </p:nvPr>
        </p:nvSpPr>
        <p:spPr/>
        <p:txBody>
          <a:bodyPr/>
          <a:lstStyle>
            <a:lvl1pPr>
              <a:defRPr/>
            </a:lvl1pPr>
          </a:lstStyle>
          <a:p>
            <a:fld id="{385277AE-796D-42DB-87DE-D7722D89E28B}" type="slidenum">
              <a:rPr lang="en-GB" altLang="en-US"/>
              <a:pPr/>
              <a:t>‹#›</a:t>
            </a:fld>
            <a:endParaRPr lang="en-GB" altLang="en-US" dirty="0"/>
          </a:p>
        </p:txBody>
      </p:sp>
    </p:spTree>
    <p:extLst>
      <p:ext uri="{BB962C8B-B14F-4D97-AF65-F5344CB8AC3E}">
        <p14:creationId xmlns:p14="http://schemas.microsoft.com/office/powerpoint/2010/main" val="2725570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B8C5411-67A4-6E5D-F357-F87F2DBAD13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46A97156-9D87-2026-19AF-177E5F9B190A}"/>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5BB607F-864C-CA75-6E2A-0BBAD8F2600C}"/>
              </a:ext>
            </a:extLst>
          </p:cNvPr>
          <p:cNvSpPr>
            <a:spLocks noGrp="1"/>
          </p:cNvSpPr>
          <p:nvPr>
            <p:ph type="sldNum" sz="quarter" idx="25"/>
          </p:nvPr>
        </p:nvSpPr>
        <p:spPr/>
        <p:txBody>
          <a:bodyPr/>
          <a:lstStyle>
            <a:lvl1pPr>
              <a:defRPr/>
            </a:lvl1pPr>
          </a:lstStyle>
          <a:p>
            <a:fld id="{ED799E61-6E10-4BEB-B3AC-2D7580060407}" type="slidenum">
              <a:rPr lang="en-GB" altLang="en-US"/>
              <a:pPr/>
              <a:t>‹#›</a:t>
            </a:fld>
            <a:endParaRPr lang="en-GB" altLang="en-US" dirty="0"/>
          </a:p>
        </p:txBody>
      </p:sp>
    </p:spTree>
    <p:extLst>
      <p:ext uri="{BB962C8B-B14F-4D97-AF65-F5344CB8AC3E}">
        <p14:creationId xmlns:p14="http://schemas.microsoft.com/office/powerpoint/2010/main" val="314884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2F01C6E-795E-5EC2-F001-0135A0E3796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D8D905F-5B81-0DCE-6334-4E0CB94833E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F45174C-A8BF-740A-6D5A-6E169E9E98F9}"/>
              </a:ext>
            </a:extLst>
          </p:cNvPr>
          <p:cNvSpPr>
            <a:spLocks noGrp="1"/>
          </p:cNvSpPr>
          <p:nvPr>
            <p:ph type="sldNum" sz="quarter" idx="17"/>
          </p:nvPr>
        </p:nvSpPr>
        <p:spPr/>
        <p:txBody>
          <a:bodyPr/>
          <a:lstStyle>
            <a:lvl1pPr>
              <a:defRPr/>
            </a:lvl1pPr>
          </a:lstStyle>
          <a:p>
            <a:fld id="{E0AF2EE5-B841-4A81-9BA8-0A6AA66D24D6}" type="slidenum">
              <a:rPr lang="en-GB" altLang="en-US"/>
              <a:pPr/>
              <a:t>‹#›</a:t>
            </a:fld>
            <a:endParaRPr lang="en-GB" altLang="en-US" dirty="0"/>
          </a:p>
        </p:txBody>
      </p:sp>
    </p:spTree>
    <p:extLst>
      <p:ext uri="{BB962C8B-B14F-4D97-AF65-F5344CB8AC3E}">
        <p14:creationId xmlns:p14="http://schemas.microsoft.com/office/powerpoint/2010/main" val="396656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179F710-A0A4-96F9-3599-A8231D6ACAE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A435100-A0F2-FE2F-0DD5-998F34A1A4E7}"/>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23B5755A-F273-E7EF-ABC6-BAE7B798A6CA}"/>
              </a:ext>
            </a:extLst>
          </p:cNvPr>
          <p:cNvSpPr>
            <a:spLocks noGrp="1"/>
          </p:cNvSpPr>
          <p:nvPr>
            <p:ph type="sldNum" sz="quarter" idx="17"/>
          </p:nvPr>
        </p:nvSpPr>
        <p:spPr/>
        <p:txBody>
          <a:bodyPr/>
          <a:lstStyle>
            <a:lvl1pPr>
              <a:defRPr/>
            </a:lvl1pPr>
          </a:lstStyle>
          <a:p>
            <a:fld id="{A5396431-F8EF-497F-AC64-383C568CD543}" type="slidenum">
              <a:rPr lang="en-GB" altLang="en-US"/>
              <a:pPr/>
              <a:t>‹#›</a:t>
            </a:fld>
            <a:endParaRPr lang="en-GB" altLang="en-US" dirty="0"/>
          </a:p>
        </p:txBody>
      </p:sp>
    </p:spTree>
    <p:extLst>
      <p:ext uri="{BB962C8B-B14F-4D97-AF65-F5344CB8AC3E}">
        <p14:creationId xmlns:p14="http://schemas.microsoft.com/office/powerpoint/2010/main" val="307136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087213-D7E8-EE4D-F495-2F25A60A5024}"/>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0E48DE-D391-2E46-2D25-90D89721F824}"/>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7A6E9B44-1025-7EA0-459D-85A28F5BAE25}"/>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1CAAA93A-57CE-6A41-479F-A882B2A28BD4}"/>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2896A5D1-5ECC-4949-AD85-53989F61D00E}" type="slidenum">
              <a:rPr lang="en-GB" altLang="en-US"/>
              <a:pPr/>
              <a:t>‹#›</a:t>
            </a:fld>
            <a:endParaRPr lang="en-GB" altLang="en-US" dirty="0"/>
          </a:p>
        </p:txBody>
      </p:sp>
      <p:sp>
        <p:nvSpPr>
          <p:cNvPr id="1030" name="Freeform 5">
            <a:extLst>
              <a:ext uri="{FF2B5EF4-FFF2-40B4-BE49-F238E27FC236}">
                <a16:creationId xmlns:a16="http://schemas.microsoft.com/office/drawing/2014/main" id="{DC49C4EF-0F17-25A5-E308-D312A1224B9A}"/>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92" r:id="rId17"/>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A4DDD47-9F3A-6F71-5083-E70A83E36F91}"/>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186AF173-3071-2324-BD97-9FF8541253C3}"/>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10159335-90D7-5B15-5344-D5FF3D17FE09}"/>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1915896D-DDE7-A714-91FC-EFCB92270DB7}"/>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BDE3C532-EAAD-4CFB-A15B-72B39DA0D604}" type="slidenum">
              <a:rPr lang="en-GB" altLang="en-US"/>
              <a:pPr/>
              <a:t>‹#›</a:t>
            </a:fld>
            <a:endParaRPr lang="en-GB" altLang="en-US" dirty="0"/>
          </a:p>
        </p:txBody>
      </p:sp>
      <p:sp>
        <p:nvSpPr>
          <p:cNvPr id="2054" name="Freeform 5">
            <a:extLst>
              <a:ext uri="{FF2B5EF4-FFF2-40B4-BE49-F238E27FC236}">
                <a16:creationId xmlns:a16="http://schemas.microsoft.com/office/drawing/2014/main" id="{34A8581C-8612-AF0E-726C-63B945A256DD}"/>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83B"/>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9B0E952-3E42-EE96-331F-2DECCDB4B245}"/>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153EDCA7-81FD-2B51-8ABE-4D97ECD12BB0}"/>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B61AB335-20A7-E605-49D9-F8CFE578ACD0}"/>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45D5C14C-0A0A-768B-E921-176523083FA0}"/>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A2A5BF75-C366-4052-B0D1-CB35D42402F9}" type="slidenum">
              <a:rPr lang="en-GB" altLang="en-US"/>
              <a:pPr/>
              <a:t>‹#›</a:t>
            </a:fld>
            <a:endParaRPr lang="en-GB" altLang="en-US" dirty="0"/>
          </a:p>
        </p:txBody>
      </p:sp>
      <p:sp>
        <p:nvSpPr>
          <p:cNvPr id="3078" name="Freeform 5">
            <a:extLst>
              <a:ext uri="{FF2B5EF4-FFF2-40B4-BE49-F238E27FC236}">
                <a16:creationId xmlns:a16="http://schemas.microsoft.com/office/drawing/2014/main" id="{C96E6231-5087-08D0-7CAB-97ECFC875BA2}"/>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5400A"/>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C648A49-EC8D-B599-8585-8D0A17331BF9}"/>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3F925730-CEB7-8890-CC1F-73FDC94D835F}"/>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87E589A8-B41F-E976-FA3C-0AD71D941BC1}"/>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7942FE50-43CA-7CF9-3DEC-D2205B9DE2BB}"/>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F5FA6F5F-B1BF-46AA-88D8-2AF0459DE8D7}" type="slidenum">
              <a:rPr lang="en-GB" altLang="en-US"/>
              <a:pPr/>
              <a:t>‹#›</a:t>
            </a:fld>
            <a:endParaRPr lang="en-GB" altLang="en-US" dirty="0"/>
          </a:p>
        </p:txBody>
      </p:sp>
      <p:sp>
        <p:nvSpPr>
          <p:cNvPr id="4102" name="Freeform 5">
            <a:extLst>
              <a:ext uri="{FF2B5EF4-FFF2-40B4-BE49-F238E27FC236}">
                <a16:creationId xmlns:a16="http://schemas.microsoft.com/office/drawing/2014/main" id="{A0B25A2F-262F-386D-F85A-81CE825EAA7F}"/>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1C523E34-4D3F-1DFB-C1ED-E2DD56BFF050}"/>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1AD3CA36-8DAB-C382-4E03-D5A6239FF55A}"/>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a:solidFill>
                  <a:schemeClr val="tx2"/>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7143938E-FA4D-ECC1-1567-488168AF408A}"/>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tx2"/>
                </a:solidFill>
              </a:defRPr>
            </a:lvl1pPr>
          </a:lstStyle>
          <a:p>
            <a:fld id="{33B017E0-E698-4180-AACA-DB70716B2CA3}" type="slidenum">
              <a:rPr lang="en-GB" altLang="en-US"/>
              <a:pPr/>
              <a:t>‹#›</a:t>
            </a:fld>
            <a:endParaRPr lang="en-GB" altLang="en-US" dirty="0"/>
          </a:p>
        </p:txBody>
      </p:sp>
      <p:cxnSp>
        <p:nvCxnSpPr>
          <p:cNvPr id="7" name="Straight Connector 6">
            <a:extLst>
              <a:ext uri="{FF2B5EF4-FFF2-40B4-BE49-F238E27FC236}">
                <a16:creationId xmlns:a16="http://schemas.microsoft.com/office/drawing/2014/main" id="{80C86BAC-D5CF-FE43-822E-76C44B8BD14C}"/>
              </a:ext>
            </a:extLst>
          </p:cNvPr>
          <p:cNvCxnSpPr>
            <a:cxnSpLocks/>
          </p:cNvCxnSpPr>
          <p:nvPr userDrawn="1"/>
        </p:nvCxnSpPr>
        <p:spPr>
          <a:xfrm>
            <a:off x="479425" y="6237288"/>
            <a:ext cx="112331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26" name="Freeform 5">
            <a:extLst>
              <a:ext uri="{FF2B5EF4-FFF2-40B4-BE49-F238E27FC236}">
                <a16:creationId xmlns:a16="http://schemas.microsoft.com/office/drawing/2014/main" id="{4C20CAD4-FB8C-EFF6-95B8-64716DD43F5A}"/>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27" name="Title Placeholder 1">
            <a:extLst>
              <a:ext uri="{FF2B5EF4-FFF2-40B4-BE49-F238E27FC236}">
                <a16:creationId xmlns:a16="http://schemas.microsoft.com/office/drawing/2014/main" id="{E8DF8FAE-CDCD-3B7B-258B-8DB50AEB51EC}"/>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hf hdr="0" dt="0"/>
  <p:txStyles>
    <p:title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tx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tx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tx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tx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watson@chathamhous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athamhouse.org/about-us/our-funding/principles-independent-research-and-convening" TargetMode="External"/><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hyperlink" Target="https://www.gov.uk/government/publications/speaking-out-guidance-on-campaigning-and-political-activity-by-charities-cc9/charities-elections-and-referendum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hathamhouse.org/about-us/our-mission-and-values" TargetMode="External"/><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hyperlink" Target="https://docs.google.com/spreadsheets/d/1GsZwgYNT_2IL-oJRgdG2vwIWLl5d3opy9Ptz9IIOo20/edit?usp=sharing" TargetMode="External"/><Relationship Id="rId3" Type="http://schemas.openxmlformats.org/officeDocument/2006/relationships/hyperlink" Target="https://chathamh.sharepoint.com/:u:/r/sites/Communications-and-publishing/SitePages/Home.aspx?csf=1&amp;web=1&amp;e=Mr8w1i" TargetMode="External"/><Relationship Id="rId7" Type="http://schemas.openxmlformats.org/officeDocument/2006/relationships/hyperlink" Target="https://chathamh.sharepoint.com/:u:/r/sites/Communications-and-publishing/SitePages/Home.aspx?csf=1&amp;web=1&amp;e=wzh3sa" TargetMode="External"/><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hyperlink" Target="https://chathamh.sharepoint.com/:u:/r/sites/Communications-and-publishing/SitePages/Horizon-scan--key-external-moments-and-events.aspx?csf=1&amp;web=1&amp;e=k0opgr" TargetMode="External"/><Relationship Id="rId5" Type="http://schemas.openxmlformats.org/officeDocument/2006/relationships/hyperlink" Target="https://chathamh.sharepoint.com/:u:/r/sites/Communications-and-publishing/SitePages/Home.aspx?csf=1&amp;web=1&amp;e=zSuIuy" TargetMode="External"/><Relationship Id="rId4" Type="http://schemas.openxmlformats.org/officeDocument/2006/relationships/hyperlink" Target="https://chathamh.sharepoint.com/:b:/r/sites/Communications-and-publishing/Shared%20Documents/Content%20Framework/2024-08-02-content-framework-handbook-updated.pdf?csf=1&amp;web=1&amp;e=bNAgL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994AB6-8D9D-5546-A673-35BAE0E7ACF8}"/>
              </a:ext>
            </a:extLst>
          </p:cNvPr>
          <p:cNvSpPr>
            <a:spLocks noGrp="1"/>
          </p:cNvSpPr>
          <p:nvPr>
            <p:ph type="title"/>
          </p:nvPr>
        </p:nvSpPr>
        <p:spPr>
          <a:xfrm>
            <a:off x="479376" y="1844824"/>
            <a:ext cx="8424863" cy="2947590"/>
          </a:xfrm>
        </p:spPr>
        <p:txBody>
          <a:bodyPr rtlCol="0">
            <a:noAutofit/>
          </a:bodyPr>
          <a:lstStyle/>
          <a:p>
            <a:pPr fontAlgn="auto">
              <a:spcAft>
                <a:spcPts val="0"/>
              </a:spcAft>
              <a:defRPr/>
            </a:pPr>
            <a:r>
              <a:rPr lang="en-US" dirty="0"/>
              <a:t>Communications</a:t>
            </a:r>
            <a:br>
              <a:rPr lang="en-US" dirty="0"/>
            </a:br>
            <a:br>
              <a:rPr lang="en-US" dirty="0"/>
            </a:br>
            <a:r>
              <a:rPr lang="en-US" sz="2000" dirty="0"/>
              <a:t>David Watson</a:t>
            </a:r>
            <a:br>
              <a:rPr lang="en-US" sz="2000" dirty="0"/>
            </a:br>
            <a:r>
              <a:rPr lang="en-US" sz="2000" b="0" dirty="0"/>
              <a:t>Communications Director</a:t>
            </a:r>
            <a:br>
              <a:rPr lang="en-US" sz="2000" b="0" dirty="0"/>
            </a:br>
            <a:r>
              <a:rPr lang="en-US" sz="2000" b="0" dirty="0">
                <a:hlinkClick r:id="rId2"/>
              </a:rPr>
              <a:t>dwatson@chathamhouse.org</a:t>
            </a:r>
            <a:r>
              <a:rPr lang="en-US" sz="2000" b="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060306EC-CB3E-4915-B7EF-D2A1E10738A3}"/>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06EE793A-65BF-4796-A73F-DEECD55572D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283638C-DF8D-47CE-9FEB-776D08BD76AA}" type="slidenum">
              <a:rPr lang="en-GB" altLang="en-US">
                <a:solidFill>
                  <a:schemeClr val="bg1"/>
                </a:solidFill>
              </a:rPr>
              <a:pPr/>
              <a:t>10</a:t>
            </a:fld>
            <a:endParaRPr lang="en-GB" altLang="en-US">
              <a:solidFill>
                <a:schemeClr val="bg1"/>
              </a:solidFill>
            </a:endParaRPr>
          </a:p>
        </p:txBody>
      </p:sp>
      <p:sp>
        <p:nvSpPr>
          <p:cNvPr id="84996" name="Text Placeholder 3">
            <a:extLst>
              <a:ext uri="{FF2B5EF4-FFF2-40B4-BE49-F238E27FC236}">
                <a16:creationId xmlns:a16="http://schemas.microsoft.com/office/drawing/2014/main" id="{6904994F-A41C-4C56-A818-1C4D8D4082F6}"/>
              </a:ext>
            </a:extLst>
          </p:cNvPr>
          <p:cNvSpPr>
            <a:spLocks noGrp="1"/>
          </p:cNvSpPr>
          <p:nvPr>
            <p:ph type="body" sz="quarter" idx="12"/>
          </p:nvPr>
        </p:nvSpPr>
        <p:spPr>
          <a:xfrm>
            <a:off x="479425" y="2020888"/>
            <a:ext cx="10945167" cy="3801430"/>
          </a:xfrm>
        </p:spPr>
        <p:txBody>
          <a:bodyPr/>
          <a:lstStyle/>
          <a:p>
            <a:pPr marL="285750" indent="-285750">
              <a:buFont typeface="Arial" panose="020B0604020202020204" pitchFamily="34" charset="0"/>
              <a:buChar char="•"/>
            </a:pPr>
            <a:r>
              <a:rPr lang="en-US" sz="1800" b="0" dirty="0">
                <a:latin typeface="Georgia" panose="02040502050405020303" pitchFamily="18" charset="0"/>
              </a:rPr>
              <a:t>Having a clear vision: why are we doing this and what does success look like? </a:t>
            </a:r>
          </a:p>
          <a:p>
            <a:pPr marL="285750" indent="-285750">
              <a:buFont typeface="Arial" panose="020B0604020202020204" pitchFamily="34" charset="0"/>
              <a:buChar char="•"/>
            </a:pPr>
            <a:r>
              <a:rPr lang="en-US" sz="1800" b="0" dirty="0">
                <a:latin typeface="Georgia" panose="02040502050405020303" pitchFamily="18" charset="0"/>
              </a:rPr>
              <a:t>Identifying when to communicate through intelligence gathering and horizon scanning </a:t>
            </a:r>
          </a:p>
          <a:p>
            <a:pPr marL="285750" indent="-285750">
              <a:buFont typeface="Arial" panose="020B0604020202020204" pitchFamily="34" charset="0"/>
              <a:buChar char="•"/>
            </a:pPr>
            <a:r>
              <a:rPr lang="en-US" sz="1800" b="0" dirty="0">
                <a:latin typeface="Georgia" panose="02040502050405020303" pitchFamily="18" charset="0"/>
              </a:rPr>
              <a:t>Being clear about our added value </a:t>
            </a:r>
          </a:p>
          <a:p>
            <a:pPr marL="285750" indent="-285750">
              <a:buFont typeface="Arial" panose="020B0604020202020204" pitchFamily="34" charset="0"/>
              <a:buChar char="•"/>
            </a:pPr>
            <a:r>
              <a:rPr lang="en-US" sz="1800" b="0" dirty="0">
                <a:latin typeface="Georgia" panose="02040502050405020303" pitchFamily="18" charset="0"/>
              </a:rPr>
              <a:t>Knowing our audience – how do they want to be influenced?</a:t>
            </a:r>
          </a:p>
          <a:p>
            <a:pPr marL="285750" indent="-285750">
              <a:buFont typeface="Arial" panose="020B0604020202020204" pitchFamily="34" charset="0"/>
              <a:buChar char="•"/>
            </a:pPr>
            <a:r>
              <a:rPr lang="en-US" sz="1800" b="0" dirty="0">
                <a:latin typeface="Georgia" panose="02040502050405020303" pitchFamily="18" charset="0"/>
              </a:rPr>
              <a:t>Action plan: long-term, key influencing moments, rapid reaction, staying nimble </a:t>
            </a:r>
          </a:p>
          <a:p>
            <a:pPr marL="285750" indent="-285750">
              <a:buFont typeface="Arial" panose="020B0604020202020204" pitchFamily="34" charset="0"/>
              <a:buChar char="•"/>
            </a:pPr>
            <a:r>
              <a:rPr lang="en-US" sz="1800" b="0" dirty="0">
                <a:latin typeface="Georgia" panose="02040502050405020303" pitchFamily="18" charset="0"/>
              </a:rPr>
              <a:t>Deploying the best comms activities to achieve objectives </a:t>
            </a:r>
          </a:p>
          <a:p>
            <a:pPr marL="285750" indent="-285750">
              <a:buFont typeface="Arial" panose="020B0604020202020204" pitchFamily="34" charset="0"/>
              <a:buChar char="•"/>
            </a:pPr>
            <a:r>
              <a:rPr lang="en-US" sz="1800" b="0" dirty="0">
                <a:latin typeface="Georgia" panose="02040502050405020303" pitchFamily="18" charset="0"/>
              </a:rPr>
              <a:t>Being propositional and offering solutions, not just more eloquent descriptions of the problems</a:t>
            </a:r>
          </a:p>
          <a:p>
            <a:pPr marL="285750" indent="-285750">
              <a:buFont typeface="Arial" panose="020B0604020202020204" pitchFamily="34" charset="0"/>
              <a:buChar char="•"/>
            </a:pPr>
            <a:r>
              <a:rPr lang="en-US" sz="1800" b="0" dirty="0">
                <a:latin typeface="Georgia" panose="02040502050405020303" pitchFamily="18" charset="0"/>
              </a:rPr>
              <a:t>Repeat, repackage, repeat, recycle, repeat again!</a:t>
            </a:r>
          </a:p>
          <a:p>
            <a:endParaRPr lang="en-US" altLang="en-US" dirty="0"/>
          </a:p>
        </p:txBody>
      </p:sp>
      <p:sp>
        <p:nvSpPr>
          <p:cNvPr id="84997" name="Title 4">
            <a:extLst>
              <a:ext uri="{FF2B5EF4-FFF2-40B4-BE49-F238E27FC236}">
                <a16:creationId xmlns:a16="http://schemas.microsoft.com/office/drawing/2014/main" id="{AE19CC9A-3382-4EE5-8A77-6FF7FE47C2C4}"/>
              </a:ext>
            </a:extLst>
          </p:cNvPr>
          <p:cNvSpPr>
            <a:spLocks noGrp="1"/>
          </p:cNvSpPr>
          <p:nvPr>
            <p:ph type="title"/>
          </p:nvPr>
        </p:nvSpPr>
        <p:spPr>
          <a:xfrm>
            <a:off x="479425" y="260350"/>
            <a:ext cx="8424863" cy="792163"/>
          </a:xfrm>
        </p:spPr>
        <p:txBody>
          <a:bodyPr/>
          <a:lstStyle/>
          <a:p>
            <a:r>
              <a:rPr lang="en-US" altLang="en-US" sz="3200" b="1" dirty="0"/>
              <a:t>Strategies for impact</a:t>
            </a:r>
          </a:p>
        </p:txBody>
      </p:sp>
      <p:sp>
        <p:nvSpPr>
          <p:cNvPr id="6" name="TextBox 5">
            <a:extLst>
              <a:ext uri="{FF2B5EF4-FFF2-40B4-BE49-F238E27FC236}">
                <a16:creationId xmlns:a16="http://schemas.microsoft.com/office/drawing/2014/main" id="{EFBDDFBD-6332-E24F-9B4C-546AF2B3313E}"/>
              </a:ext>
            </a:extLst>
          </p:cNvPr>
          <p:cNvSpPr txBox="1"/>
          <p:nvPr/>
        </p:nvSpPr>
        <p:spPr>
          <a:xfrm>
            <a:off x="-1960563" y="711200"/>
            <a:ext cx="1714500" cy="554038"/>
          </a:xfrm>
          <a:prstGeom prst="rect">
            <a:avLst/>
          </a:prstGeom>
          <a:noFill/>
        </p:spPr>
        <p:txBody>
          <a:bodyPr lIns="0" tIns="0" rIns="0" bIns="0">
            <a:spAutoFit/>
          </a:bodyPr>
          <a:lstStyle/>
          <a:p>
            <a:pPr algn="r" eaLnBrk="1" fontAlgn="auto" hangingPunct="1">
              <a:spcBef>
                <a:spcPts val="0"/>
              </a:spcBef>
              <a:spcAft>
                <a:spcPts val="0"/>
              </a:spcAft>
              <a:defRPr/>
            </a:pPr>
            <a:r>
              <a:rPr lang="en-US" sz="1200" dirty="0">
                <a:solidFill>
                  <a:schemeClr val="tx1">
                    <a:lumMod val="50000"/>
                    <a:lumOff val="50000"/>
                  </a:schemeClr>
                </a:solidFill>
                <a:latin typeface="+mn-lt"/>
              </a:rPr>
              <a:t>All the following content slides can be any of the 5 theme </a:t>
            </a:r>
            <a:r>
              <a:rPr lang="en-US" sz="1200" dirty="0" err="1">
                <a:solidFill>
                  <a:schemeClr val="tx1">
                    <a:lumMod val="50000"/>
                    <a:lumOff val="50000"/>
                  </a:schemeClr>
                </a:solidFill>
                <a:latin typeface="+mn-lt"/>
              </a:rPr>
              <a:t>colours</a:t>
            </a:r>
            <a:endParaRPr lang="en-US" sz="1200" dirty="0">
              <a:solidFill>
                <a:schemeClr val="tx1">
                  <a:lumMod val="50000"/>
                  <a:lumOff val="50000"/>
                </a:schemeClr>
              </a:solidFill>
              <a:latin typeface="+mn-lt"/>
            </a:endParaRPr>
          </a:p>
        </p:txBody>
      </p:sp>
      <p:cxnSp>
        <p:nvCxnSpPr>
          <p:cNvPr id="7" name="Straight Arrow Connector 6">
            <a:extLst>
              <a:ext uri="{FF2B5EF4-FFF2-40B4-BE49-F238E27FC236}">
                <a16:creationId xmlns:a16="http://schemas.microsoft.com/office/drawing/2014/main" id="{B383233C-D72F-5042-B795-99688F825BA9}"/>
              </a:ext>
            </a:extLst>
          </p:cNvPr>
          <p:cNvCxnSpPr>
            <a:cxnSpLocks/>
          </p:cNvCxnSpPr>
          <p:nvPr/>
        </p:nvCxnSpPr>
        <p:spPr>
          <a:xfrm>
            <a:off x="-1752600" y="1341438"/>
            <a:ext cx="149860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AD3710-1972-2342-BB93-25FE540F4765}"/>
              </a:ext>
            </a:extLst>
          </p:cNvPr>
          <p:cNvSpPr txBox="1"/>
          <p:nvPr/>
        </p:nvSpPr>
        <p:spPr>
          <a:xfrm>
            <a:off x="-2328863" y="2020888"/>
            <a:ext cx="2082800" cy="1403350"/>
          </a:xfrm>
          <a:prstGeom prst="rect">
            <a:avLst/>
          </a:prstGeom>
          <a:noFill/>
        </p:spPr>
        <p:txBody>
          <a:bodyPr lIns="0" tIns="0" rIns="0" bIns="0">
            <a:spAutoFit/>
          </a:bodyPr>
          <a:lstStyle/>
          <a:p>
            <a:pPr algn="r" eaLnBrk="1" fontAlgn="auto" hangingPunct="1">
              <a:lnSpc>
                <a:spcPct val="110000"/>
              </a:lnSpc>
              <a:spcBef>
                <a:spcPts val="0"/>
              </a:spcBef>
              <a:spcAft>
                <a:spcPts val="0"/>
              </a:spcAft>
              <a:defRPr/>
            </a:pPr>
            <a:r>
              <a:rPr lang="en-US" sz="1400" dirty="0">
                <a:solidFill>
                  <a:schemeClr val="tx1">
                    <a:lumMod val="50000"/>
                    <a:lumOff val="50000"/>
                  </a:schemeClr>
                </a:solidFill>
                <a:latin typeface="+mn-lt"/>
              </a:rPr>
              <a:t>You should aim to restrict the amount of text shown on slides. Where possible, use images to tell the story in place of words.</a:t>
            </a:r>
          </a:p>
          <a:p>
            <a:pPr algn="r" eaLnBrk="1" fontAlgn="auto" hangingPunct="1">
              <a:lnSpc>
                <a:spcPct val="110000"/>
              </a:lnSpc>
              <a:spcBef>
                <a:spcPts val="0"/>
              </a:spcBef>
              <a:spcAft>
                <a:spcPts val="0"/>
              </a:spcAft>
              <a:defRPr/>
            </a:pPr>
            <a:endParaRPr lang="en-US" sz="1400" dirty="0">
              <a:solidFill>
                <a:schemeClr val="tx1">
                  <a:lumMod val="50000"/>
                  <a:lumOff val="50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423E-C40A-B8BF-67A5-85490017D37A}"/>
            </a:ext>
          </a:extLst>
        </p:cNvPr>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4A14C5E3-C0AE-7CA0-CDEF-38F3718FF5C2}"/>
              </a:ext>
            </a:extLst>
          </p:cNvPr>
          <p:cNvSpPr>
            <a:spLocks noGrp="1"/>
          </p:cNvSpPr>
          <p:nvPr>
            <p:ph type="body" sz="quarter" idx="12"/>
          </p:nvPr>
        </p:nvSpPr>
        <p:spPr/>
        <p:txBody>
          <a:bodyPr/>
          <a:lstStyle/>
          <a:p>
            <a:pPr marL="285750" indent="-285750">
              <a:buChar char="•"/>
            </a:pPr>
            <a:r>
              <a:rPr lang="en-GB" sz="2000" b="0" dirty="0">
                <a:latin typeface="Georgia" panose="02040502050405020303" pitchFamily="18" charset="0"/>
              </a:rPr>
              <a:t>What impact do we want? Linked to objectives</a:t>
            </a:r>
            <a:endParaRPr lang="en-US" sz="2000" dirty="0">
              <a:latin typeface="Georgia" panose="02040502050405020303" pitchFamily="18" charset="0"/>
            </a:endParaRPr>
          </a:p>
          <a:p>
            <a:pPr marL="285750" indent="-285750">
              <a:buChar char="•"/>
            </a:pPr>
            <a:r>
              <a:rPr lang="en-GB" altLang="en-US" sz="2000" b="0" dirty="0">
                <a:latin typeface="Georgia" panose="02040502050405020303" pitchFamily="18" charset="0"/>
              </a:rPr>
              <a:t>KPI stats on media coverage, website visits and engagement, newsletter subscribers, podcast downloads and plays </a:t>
            </a:r>
          </a:p>
          <a:p>
            <a:pPr marL="285750" indent="-285750">
              <a:buChar char="•"/>
            </a:pPr>
            <a:r>
              <a:rPr lang="en-GB" altLang="en-US" sz="2000" b="0" dirty="0">
                <a:latin typeface="Georgia" panose="02040502050405020303" pitchFamily="18" charset="0"/>
              </a:rPr>
              <a:t>Board review of research impact</a:t>
            </a:r>
          </a:p>
          <a:p>
            <a:pPr marL="285750" indent="-285750">
              <a:buFont typeface="Arial" panose="020B0604020202020204" pitchFamily="34" charset="0"/>
              <a:buChar char="•"/>
            </a:pPr>
            <a:r>
              <a:rPr lang="en-GB" altLang="en-US" sz="2000" b="0" dirty="0">
                <a:latin typeface="Georgia" panose="02040502050405020303" pitchFamily="18" charset="0"/>
              </a:rPr>
              <a:t>Feedback, including through our audience survey </a:t>
            </a:r>
          </a:p>
          <a:p>
            <a:pPr marL="285750" indent="-285750">
              <a:buChar char="•"/>
            </a:pPr>
            <a:r>
              <a:rPr lang="en-GB" altLang="en-US" sz="2000" b="0" dirty="0">
                <a:latin typeface="Georgia" panose="02040502050405020303" pitchFamily="18" charset="0"/>
              </a:rPr>
              <a:t>Annual Review – impact examples</a:t>
            </a:r>
          </a:p>
          <a:p>
            <a:pPr marL="285750" indent="-285750">
              <a:buChar char="•"/>
            </a:pPr>
            <a:r>
              <a:rPr lang="en-GB" altLang="en-US" sz="2000" b="0" dirty="0">
                <a:latin typeface="Georgia" panose="02040502050405020303" pitchFamily="18" charset="0"/>
              </a:rPr>
              <a:t>‘The company we keep’</a:t>
            </a:r>
          </a:p>
          <a:p>
            <a:pPr marL="285750" indent="-285750">
              <a:buChar char="•"/>
            </a:pPr>
            <a:r>
              <a:rPr lang="en-GB" altLang="en-US" sz="2000" b="0" dirty="0">
                <a:latin typeface="Georgia" panose="02040502050405020303" pitchFamily="18" charset="0"/>
              </a:rPr>
              <a:t>Ongoing work and access.</a:t>
            </a:r>
          </a:p>
          <a:p>
            <a:endParaRPr lang="en-GB" altLang="en-US" sz="1800" b="0" dirty="0"/>
          </a:p>
          <a:p>
            <a:endParaRPr lang="en-GB" altLang="en-US" sz="1800" b="0" dirty="0"/>
          </a:p>
          <a:p>
            <a:endParaRPr lang="en-GB" altLang="en-US" sz="1800" b="0" dirty="0"/>
          </a:p>
          <a:p>
            <a:endParaRPr lang="en-GB" sz="1800" b="0" dirty="0"/>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52A58BD3-9B2E-2F57-5879-3CD7A85F3AC9}"/>
              </a:ext>
            </a:extLst>
          </p:cNvPr>
          <p:cNvSpPr>
            <a:spLocks noGrp="1"/>
          </p:cNvSpPr>
          <p:nvPr>
            <p:ph type="title"/>
          </p:nvPr>
        </p:nvSpPr>
        <p:spPr/>
        <p:txBody>
          <a:bodyPr/>
          <a:lstStyle/>
          <a:p>
            <a:r>
              <a:rPr lang="en-US" altLang="en-US" sz="3200" b="1" dirty="0"/>
              <a:t>Are we having an impact?</a:t>
            </a:r>
          </a:p>
        </p:txBody>
      </p:sp>
      <p:sp>
        <p:nvSpPr>
          <p:cNvPr id="84994" name="Footer Placeholder 1">
            <a:extLst>
              <a:ext uri="{FF2B5EF4-FFF2-40B4-BE49-F238E27FC236}">
                <a16:creationId xmlns:a16="http://schemas.microsoft.com/office/drawing/2014/main" id="{67770472-B54B-0A97-4E6E-87FB26A54C54}"/>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AB5B664-3F79-03DE-3B3C-B808E354B8B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11</a:t>
            </a:fld>
            <a:endParaRPr lang="en-GB" altLang="en-US">
              <a:solidFill>
                <a:schemeClr val="bg1"/>
              </a:solidFill>
            </a:endParaRPr>
          </a:p>
        </p:txBody>
      </p:sp>
      <p:sp>
        <p:nvSpPr>
          <p:cNvPr id="3" name="Text Placeholder 5">
            <a:extLst>
              <a:ext uri="{FF2B5EF4-FFF2-40B4-BE49-F238E27FC236}">
                <a16:creationId xmlns:a16="http://schemas.microsoft.com/office/drawing/2014/main" id="{2495D9E4-DA79-49E3-40AC-B99C07C77E4A}"/>
              </a:ext>
            </a:extLst>
          </p:cNvPr>
          <p:cNvSpPr txBox="1">
            <a:spLocks/>
          </p:cNvSpPr>
          <p:nvPr/>
        </p:nvSpPr>
        <p:spPr>
          <a:xfrm>
            <a:off x="4144016" y="4357499"/>
            <a:ext cx="3111927" cy="1304445"/>
          </a:xfrm>
          <a:prstGeom prst="rect">
            <a:avLst/>
          </a:prstGeom>
        </p:spPr>
        <p:txBody>
          <a:bodyPr vert="horz" lIns="0" tIns="0" rIns="0" bIns="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b="1">
              <a:latin typeface="Georgia" panose="02040502050405020303" pitchFamily="18" charset="0"/>
            </a:endParaRPr>
          </a:p>
        </p:txBody>
      </p:sp>
      <p:sp>
        <p:nvSpPr>
          <p:cNvPr id="5" name="Text Placeholder 7">
            <a:extLst>
              <a:ext uri="{FF2B5EF4-FFF2-40B4-BE49-F238E27FC236}">
                <a16:creationId xmlns:a16="http://schemas.microsoft.com/office/drawing/2014/main" id="{B4AE1E1F-8DD8-805A-7109-9AA5BD17CBFE}"/>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347899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itle 4">
            <a:extLst>
              <a:ext uri="{FF2B5EF4-FFF2-40B4-BE49-F238E27FC236}">
                <a16:creationId xmlns:a16="http://schemas.microsoft.com/office/drawing/2014/main" id="{4D292BA2-634B-FF2C-D292-0748AA649207}"/>
              </a:ext>
            </a:extLst>
          </p:cNvPr>
          <p:cNvSpPr>
            <a:spLocks noGrp="1"/>
          </p:cNvSpPr>
          <p:nvPr>
            <p:ph type="title"/>
          </p:nvPr>
        </p:nvSpPr>
        <p:spPr/>
        <p:txBody>
          <a:bodyPr/>
          <a:lstStyle/>
          <a:p>
            <a:r>
              <a:rPr lang="en-US" altLang="en-US" sz="3200" b="1" dirty="0"/>
              <a:t>Communications outputs 2023</a:t>
            </a:r>
            <a:r>
              <a:rPr lang="en-US" sz="1100" b="1" dirty="0">
                <a:latin typeface="Calibri"/>
                <a:cs typeface="Calibri"/>
              </a:rPr>
              <a:t> </a:t>
            </a:r>
            <a:r>
              <a:rPr lang="en-US" sz="3200" b="1" dirty="0">
                <a:ea typeface="+mj-lt"/>
                <a:cs typeface="+mj-lt"/>
              </a:rPr>
              <a:t>–</a:t>
            </a:r>
            <a:r>
              <a:rPr lang="en-US" altLang="en-US" sz="3200" b="1" dirty="0"/>
              <a:t>24</a:t>
            </a:r>
            <a:endParaRPr lang="en-US" altLang="en-US" sz="3200" b="1" dirty="0">
              <a:cs typeface="Arial"/>
            </a:endParaRPr>
          </a:p>
        </p:txBody>
      </p:sp>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12</a:t>
            </a:fld>
            <a:endParaRPr lang="en-GB" altLang="en-US">
              <a:solidFill>
                <a:schemeClr val="bg1"/>
              </a:solidFill>
            </a:endParaRPr>
          </a:p>
        </p:txBody>
      </p:sp>
      <p:sp>
        <p:nvSpPr>
          <p:cNvPr id="2" name="Rectangle 1">
            <a:extLst>
              <a:ext uri="{FF2B5EF4-FFF2-40B4-BE49-F238E27FC236}">
                <a16:creationId xmlns:a16="http://schemas.microsoft.com/office/drawing/2014/main" id="{63EE694B-B64F-E92A-96A5-5FD032423FFA}"/>
              </a:ext>
            </a:extLst>
          </p:cNvPr>
          <p:cNvSpPr/>
          <p:nvPr/>
        </p:nvSpPr>
        <p:spPr>
          <a:xfrm>
            <a:off x="839416" y="1677071"/>
            <a:ext cx="2448272" cy="198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dirty="0"/>
          </a:p>
          <a:p>
            <a:pPr algn="ctr"/>
            <a:endParaRPr lang="en-GB" b="1" dirty="0"/>
          </a:p>
          <a:p>
            <a:pPr algn="ctr"/>
            <a:endParaRPr lang="en-GB" b="1" dirty="0"/>
          </a:p>
          <a:p>
            <a:pPr algn="ctr"/>
            <a:r>
              <a:rPr lang="en-GB" b="1" dirty="0"/>
              <a:t>56 publications </a:t>
            </a:r>
          </a:p>
        </p:txBody>
      </p:sp>
      <p:sp>
        <p:nvSpPr>
          <p:cNvPr id="3" name="Rectangle 2">
            <a:extLst>
              <a:ext uri="{FF2B5EF4-FFF2-40B4-BE49-F238E27FC236}">
                <a16:creationId xmlns:a16="http://schemas.microsoft.com/office/drawing/2014/main" id="{9C9208F7-CA69-17A8-D644-FF355351A677}"/>
              </a:ext>
            </a:extLst>
          </p:cNvPr>
          <p:cNvSpPr/>
          <p:nvPr/>
        </p:nvSpPr>
        <p:spPr>
          <a:xfrm>
            <a:off x="3496847" y="1675607"/>
            <a:ext cx="2448272" cy="199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endParaRPr lang="en-GB" b="1" dirty="0"/>
          </a:p>
          <a:p>
            <a:pPr algn="ctr"/>
            <a:r>
              <a:rPr lang="en-GB" b="1" dirty="0"/>
              <a:t>226 pieces of digital written content</a:t>
            </a:r>
          </a:p>
        </p:txBody>
      </p:sp>
      <p:sp>
        <p:nvSpPr>
          <p:cNvPr id="4" name="Rectangle 3">
            <a:extLst>
              <a:ext uri="{FF2B5EF4-FFF2-40B4-BE49-F238E27FC236}">
                <a16:creationId xmlns:a16="http://schemas.microsoft.com/office/drawing/2014/main" id="{9076A199-965C-E234-8BF5-FFEF3D3F694A}"/>
              </a:ext>
            </a:extLst>
          </p:cNvPr>
          <p:cNvSpPr/>
          <p:nvPr/>
        </p:nvSpPr>
        <p:spPr>
          <a:xfrm>
            <a:off x="6154278" y="1668123"/>
            <a:ext cx="2448272" cy="2014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p>
          <a:p>
            <a:pPr algn="ctr"/>
            <a:endParaRPr lang="en-GB" b="1"/>
          </a:p>
          <a:p>
            <a:pPr algn="ctr"/>
            <a:endParaRPr lang="en-GB" b="1"/>
          </a:p>
          <a:p>
            <a:pPr algn="ctr"/>
            <a:r>
              <a:rPr lang="en-GB" b="1"/>
              <a:t>44 podcasts</a:t>
            </a:r>
            <a:endParaRPr lang="en-GB" b="1">
              <a:cs typeface="Arial"/>
            </a:endParaRPr>
          </a:p>
          <a:p>
            <a:pPr algn="ctr"/>
            <a:endParaRPr lang="en-GB" sz="1200" b="1">
              <a:cs typeface="Arial"/>
            </a:endParaRPr>
          </a:p>
        </p:txBody>
      </p:sp>
      <p:sp>
        <p:nvSpPr>
          <p:cNvPr id="5" name="Rectangle 4">
            <a:extLst>
              <a:ext uri="{FF2B5EF4-FFF2-40B4-BE49-F238E27FC236}">
                <a16:creationId xmlns:a16="http://schemas.microsoft.com/office/drawing/2014/main" id="{6DBE9394-4393-3069-F309-611DE08EBA76}"/>
              </a:ext>
            </a:extLst>
          </p:cNvPr>
          <p:cNvSpPr/>
          <p:nvPr/>
        </p:nvSpPr>
        <p:spPr>
          <a:xfrm>
            <a:off x="6167910" y="3861048"/>
            <a:ext cx="2448272" cy="195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p>
          <a:p>
            <a:pPr algn="ctr"/>
            <a:endParaRPr lang="en-GB" b="1"/>
          </a:p>
          <a:p>
            <a:pPr algn="ctr"/>
            <a:endParaRPr lang="en-GB" b="1"/>
          </a:p>
          <a:p>
            <a:pPr algn="ctr"/>
            <a:r>
              <a:rPr lang="en-GB" b="1"/>
              <a:t>5.5 million website visitors</a:t>
            </a:r>
            <a:endParaRPr lang="en-GB" b="1">
              <a:cs typeface="Arial"/>
            </a:endParaRPr>
          </a:p>
          <a:p>
            <a:pPr algn="ctr"/>
            <a:endParaRPr lang="en-GB" sz="1200" b="1">
              <a:cs typeface="Arial"/>
            </a:endParaRPr>
          </a:p>
        </p:txBody>
      </p:sp>
      <p:sp>
        <p:nvSpPr>
          <p:cNvPr id="6" name="Rectangle 5">
            <a:extLst>
              <a:ext uri="{FF2B5EF4-FFF2-40B4-BE49-F238E27FC236}">
                <a16:creationId xmlns:a16="http://schemas.microsoft.com/office/drawing/2014/main" id="{36EC9CC0-6C83-BF34-FFE5-6F35CF5675EE}"/>
              </a:ext>
            </a:extLst>
          </p:cNvPr>
          <p:cNvSpPr/>
          <p:nvPr/>
        </p:nvSpPr>
        <p:spPr>
          <a:xfrm>
            <a:off x="839416" y="3861048"/>
            <a:ext cx="2448272" cy="195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a:p>
            <a:pPr algn="ctr"/>
            <a:endParaRPr lang="en-GB" b="1"/>
          </a:p>
          <a:p>
            <a:pPr algn="ctr"/>
            <a:endParaRPr lang="en-GB" b="1"/>
          </a:p>
          <a:p>
            <a:pPr algn="ctr"/>
            <a:r>
              <a:rPr lang="en-GB" b="1"/>
              <a:t>43,687 media mentions</a:t>
            </a:r>
          </a:p>
        </p:txBody>
      </p:sp>
      <p:sp>
        <p:nvSpPr>
          <p:cNvPr id="7" name="Rectangle 6">
            <a:extLst>
              <a:ext uri="{FF2B5EF4-FFF2-40B4-BE49-F238E27FC236}">
                <a16:creationId xmlns:a16="http://schemas.microsoft.com/office/drawing/2014/main" id="{1D43016B-8135-B442-D85D-F7B9E7A81936}"/>
              </a:ext>
            </a:extLst>
          </p:cNvPr>
          <p:cNvSpPr/>
          <p:nvPr/>
        </p:nvSpPr>
        <p:spPr>
          <a:xfrm>
            <a:off x="3503663" y="3861048"/>
            <a:ext cx="2448272" cy="195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highlight>
                <a:srgbClr val="FFFF00"/>
              </a:highlight>
            </a:endParaRPr>
          </a:p>
          <a:p>
            <a:pPr algn="ctr"/>
            <a:endParaRPr lang="en-GB" b="1">
              <a:highlight>
                <a:srgbClr val="FFFF00"/>
              </a:highlight>
            </a:endParaRPr>
          </a:p>
          <a:p>
            <a:pPr algn="ctr"/>
            <a:endParaRPr lang="en-GB" b="1">
              <a:highlight>
                <a:srgbClr val="FFFF00"/>
              </a:highlight>
            </a:endParaRPr>
          </a:p>
          <a:p>
            <a:pPr algn="ctr"/>
            <a:r>
              <a:rPr lang="en-GB" b="1"/>
              <a:t>839 marketing emails</a:t>
            </a:r>
          </a:p>
        </p:txBody>
      </p:sp>
      <p:sp>
        <p:nvSpPr>
          <p:cNvPr id="8" name="Rectangle 7">
            <a:extLst>
              <a:ext uri="{FF2B5EF4-FFF2-40B4-BE49-F238E27FC236}">
                <a16:creationId xmlns:a16="http://schemas.microsoft.com/office/drawing/2014/main" id="{36017E4F-A74D-2FC2-42D7-F31A6E474D39}"/>
              </a:ext>
            </a:extLst>
          </p:cNvPr>
          <p:cNvSpPr/>
          <p:nvPr/>
        </p:nvSpPr>
        <p:spPr>
          <a:xfrm>
            <a:off x="8811709" y="1668123"/>
            <a:ext cx="2448272" cy="20143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dirty="0"/>
          </a:p>
          <a:p>
            <a:pPr algn="ctr"/>
            <a:endParaRPr lang="en-GB" b="1" dirty="0"/>
          </a:p>
          <a:p>
            <a:pPr algn="ctr"/>
            <a:r>
              <a:rPr lang="en-GB" b="1" dirty="0"/>
              <a:t>6 issues of </a:t>
            </a:r>
          </a:p>
          <a:p>
            <a:pPr algn="ctr"/>
            <a:r>
              <a:rPr lang="en-GB" b="1" dirty="0"/>
              <a:t>The World Today</a:t>
            </a:r>
          </a:p>
        </p:txBody>
      </p:sp>
      <p:sp>
        <p:nvSpPr>
          <p:cNvPr id="9" name="Rectangle 8">
            <a:extLst>
              <a:ext uri="{FF2B5EF4-FFF2-40B4-BE49-F238E27FC236}">
                <a16:creationId xmlns:a16="http://schemas.microsoft.com/office/drawing/2014/main" id="{081CCB77-FECD-6ED8-F88B-5FFB4628D0E8}"/>
              </a:ext>
            </a:extLst>
          </p:cNvPr>
          <p:cNvSpPr/>
          <p:nvPr/>
        </p:nvSpPr>
        <p:spPr>
          <a:xfrm>
            <a:off x="8832157" y="3834368"/>
            <a:ext cx="2448272" cy="19783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b="1" dirty="0"/>
              <a:t>6 issues of International Affairs</a:t>
            </a:r>
          </a:p>
        </p:txBody>
      </p:sp>
      <p:pic>
        <p:nvPicPr>
          <p:cNvPr id="12" name="Graphic 11" descr="Open book outline">
            <a:extLst>
              <a:ext uri="{FF2B5EF4-FFF2-40B4-BE49-F238E27FC236}">
                <a16:creationId xmlns:a16="http://schemas.microsoft.com/office/drawing/2014/main" id="{5DC23402-E093-DF46-9701-B1410BCFA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6920" y="1705849"/>
            <a:ext cx="1033264" cy="1033264"/>
          </a:xfrm>
          <a:prstGeom prst="rect">
            <a:avLst/>
          </a:prstGeom>
        </p:spPr>
      </p:pic>
      <p:pic>
        <p:nvPicPr>
          <p:cNvPr id="14" name="Graphic 13" descr="Blog outline">
            <a:extLst>
              <a:ext uri="{FF2B5EF4-FFF2-40B4-BE49-F238E27FC236}">
                <a16:creationId xmlns:a16="http://schemas.microsoft.com/office/drawing/2014/main" id="{EFBE3F3B-965F-1E2C-B09D-232C47FFE3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5138" y="1668123"/>
            <a:ext cx="1008112" cy="1008112"/>
          </a:xfrm>
          <a:prstGeom prst="rect">
            <a:avLst/>
          </a:prstGeom>
        </p:spPr>
      </p:pic>
      <p:pic>
        <p:nvPicPr>
          <p:cNvPr id="16" name="Graphic 15" descr="Podcast outline">
            <a:extLst>
              <a:ext uri="{FF2B5EF4-FFF2-40B4-BE49-F238E27FC236}">
                <a16:creationId xmlns:a16="http://schemas.microsoft.com/office/drawing/2014/main" id="{7E27D16C-A69C-4487-DE6E-B36D4F30E5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3343" y="1782851"/>
            <a:ext cx="1019660" cy="1019660"/>
          </a:xfrm>
          <a:prstGeom prst="rect">
            <a:avLst/>
          </a:prstGeom>
        </p:spPr>
      </p:pic>
      <p:pic>
        <p:nvPicPr>
          <p:cNvPr id="18" name="Graphic 17" descr="Internet outline">
            <a:extLst>
              <a:ext uri="{FF2B5EF4-FFF2-40B4-BE49-F238E27FC236}">
                <a16:creationId xmlns:a16="http://schemas.microsoft.com/office/drawing/2014/main" id="{4E0F3F3E-7A22-225D-1B2C-61857B36143D}"/>
              </a:ext>
            </a:extLst>
          </p:cNvPr>
          <p:cNvPicPr>
            <a:picLocks noChangeAspect="1"/>
          </p:cNvPicPr>
          <p:nvPr/>
        </p:nvPicPr>
        <p:blipFill>
          <a:blip r:embed="rId8">
            <a:extLst>
              <a:ext uri="{96DAC541-7B7A-43D3-8B79-37D633B846F1}">
                <asvg:svgBlip xmlns:asvg="http://schemas.microsoft.com/office/drawing/2016/SVG/main" r:embed="rId9"/>
              </a:ext>
            </a:extLst>
          </a:blip>
          <a:srcRect t="23830" b="23830"/>
          <a:stretch/>
        </p:blipFill>
        <p:spPr>
          <a:xfrm>
            <a:off x="6744072" y="3974064"/>
            <a:ext cx="1238203" cy="648073"/>
          </a:xfrm>
          <a:prstGeom prst="rect">
            <a:avLst/>
          </a:prstGeom>
        </p:spPr>
      </p:pic>
      <p:pic>
        <p:nvPicPr>
          <p:cNvPr id="20" name="Graphic 19" descr="Newspaper outline">
            <a:extLst>
              <a:ext uri="{FF2B5EF4-FFF2-40B4-BE49-F238E27FC236}">
                <a16:creationId xmlns:a16="http://schemas.microsoft.com/office/drawing/2014/main" id="{64CE7E75-51BF-4546-A87C-CB0678D2AA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8286" y="3834367"/>
            <a:ext cx="1061897" cy="1061897"/>
          </a:xfrm>
          <a:prstGeom prst="rect">
            <a:avLst/>
          </a:prstGeom>
        </p:spPr>
      </p:pic>
      <p:pic>
        <p:nvPicPr>
          <p:cNvPr id="22" name="Graphic 21" descr="Email outline">
            <a:extLst>
              <a:ext uri="{FF2B5EF4-FFF2-40B4-BE49-F238E27FC236}">
                <a16:creationId xmlns:a16="http://schemas.microsoft.com/office/drawing/2014/main" id="{A8DEEE16-C25A-1CCD-9E7B-597A392E31D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3079" y="3902848"/>
            <a:ext cx="1000980" cy="1000980"/>
          </a:xfrm>
          <a:prstGeom prst="rect">
            <a:avLst/>
          </a:prstGeom>
        </p:spPr>
      </p:pic>
      <p:pic>
        <p:nvPicPr>
          <p:cNvPr id="1026" name="Picture 2" descr="International Affairs | Oxford Academic">
            <a:extLst>
              <a:ext uri="{FF2B5EF4-FFF2-40B4-BE49-F238E27FC236}">
                <a16:creationId xmlns:a16="http://schemas.microsoft.com/office/drawing/2014/main" id="{F9133229-2AB2-F5C0-3BDB-557708A676B9}"/>
              </a:ext>
            </a:extLst>
          </p:cNvPr>
          <p:cNvPicPr>
            <a:picLocks noChangeAspect="1" noChangeArrowheads="1"/>
          </p:cNvPicPr>
          <p:nvPr/>
        </p:nvPicPr>
        <p:blipFill rotWithShape="1">
          <a:blip r:embed="rId1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l="8421" t="31294" r="10311" b="37639"/>
          <a:stretch/>
        </p:blipFill>
        <p:spPr bwMode="auto">
          <a:xfrm>
            <a:off x="8904286" y="3997970"/>
            <a:ext cx="2232273" cy="448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World Today – jayglow">
            <a:extLst>
              <a:ext uri="{FF2B5EF4-FFF2-40B4-BE49-F238E27FC236}">
                <a16:creationId xmlns:a16="http://schemas.microsoft.com/office/drawing/2014/main" id="{EB71F957-C868-91AA-7E52-604BF5E41517}"/>
              </a:ext>
            </a:extLst>
          </p:cNvPr>
          <p:cNvPicPr>
            <a:picLocks noChangeAspect="1" noChangeArrowheads="1"/>
          </p:cNvPicPr>
          <p:nvPr/>
        </p:nvPicPr>
        <p:blipFill rotWithShape="1">
          <a:blip r:embed="rId1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50" t="20601" r="14042" b="71686"/>
          <a:stretch/>
        </p:blipFill>
        <p:spPr bwMode="auto">
          <a:xfrm>
            <a:off x="8904581" y="1972995"/>
            <a:ext cx="2303987" cy="30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7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024F6-268B-4D40-76EF-E45DE35E3102}"/>
            </a:ext>
          </a:extLst>
        </p:cNvPr>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1B64DC97-8B2D-5C52-8B30-69C4AC30D4BE}"/>
              </a:ext>
            </a:extLst>
          </p:cNvPr>
          <p:cNvSpPr>
            <a:spLocks noGrp="1"/>
          </p:cNvSpPr>
          <p:nvPr>
            <p:ph type="body" sz="quarter" idx="12"/>
          </p:nvPr>
        </p:nvSpPr>
        <p:spPr/>
        <p:txBody>
          <a:bodyPr/>
          <a:lstStyle/>
          <a:p>
            <a:r>
              <a:rPr lang="en-GB" sz="2000" b="0" dirty="0">
                <a:latin typeface="Georgia" panose="02040502050405020303" pitchFamily="18" charset="0"/>
              </a:rPr>
              <a:t>Context for comms can be politically sensitive as well as noisy</a:t>
            </a:r>
          </a:p>
          <a:p>
            <a:endParaRPr lang="en-GB" sz="2000" b="0" dirty="0">
              <a:latin typeface="Georgia" panose="02040502050405020303" pitchFamily="18" charset="0"/>
            </a:endParaRPr>
          </a:p>
          <a:p>
            <a:pPr marL="285750" indent="-285750">
              <a:buChar char="•"/>
            </a:pPr>
            <a:r>
              <a:rPr lang="en-GB" sz="2000" b="0" dirty="0">
                <a:latin typeface="Georgia" panose="02040502050405020303" pitchFamily="18" charset="0"/>
              </a:rPr>
              <a:t>Chatham House values and brand</a:t>
            </a:r>
          </a:p>
          <a:p>
            <a:pPr marL="285750" indent="-285750">
              <a:buChar char="•"/>
            </a:pPr>
            <a:r>
              <a:rPr lang="en-GB" sz="2000" b="0" dirty="0">
                <a:latin typeface="Georgia" panose="02040502050405020303" pitchFamily="18" charset="0"/>
              </a:rPr>
              <a:t>Independence</a:t>
            </a:r>
          </a:p>
          <a:p>
            <a:pPr marL="285750" indent="-285750">
              <a:buChar char="•"/>
            </a:pPr>
            <a:r>
              <a:rPr lang="en-GB" sz="2000" b="0" dirty="0">
                <a:latin typeface="Georgia" panose="02040502050405020303" pitchFamily="18" charset="0"/>
              </a:rPr>
              <a:t>Engage professionally, thoughtfully and constructively</a:t>
            </a:r>
          </a:p>
          <a:p>
            <a:pPr marL="285750" indent="-285750">
              <a:buChar char="•"/>
            </a:pPr>
            <a:r>
              <a:rPr lang="en-GB" sz="2000" b="0" dirty="0">
                <a:latin typeface="Georgia" panose="02040502050405020303" pitchFamily="18" charset="0"/>
              </a:rPr>
              <a:t>Pivotal role of comms editorial judgement and guidance.</a:t>
            </a:r>
          </a:p>
          <a:p>
            <a:pPr marL="285750" indent="-285750">
              <a:buChar char="•"/>
            </a:pPr>
            <a:endParaRPr lang="en-GB" sz="2000" b="0" dirty="0">
              <a:latin typeface="Georgia" panose="02040502050405020303" pitchFamily="18" charset="0"/>
            </a:endParaRPr>
          </a:p>
          <a:p>
            <a:r>
              <a:rPr lang="en-GB" sz="2000" b="0" dirty="0">
                <a:latin typeface="Georgia" panose="02040502050405020303" pitchFamily="18" charset="0"/>
              </a:rPr>
              <a:t>Examples:</a:t>
            </a:r>
          </a:p>
          <a:p>
            <a:pPr marL="285750" indent="-285750">
              <a:buChar char="•"/>
            </a:pPr>
            <a:r>
              <a:rPr lang="en-GB" sz="2000" b="0" dirty="0">
                <a:latin typeface="Georgia" panose="02040502050405020303" pitchFamily="18" charset="0"/>
              </a:rPr>
              <a:t>UK general election</a:t>
            </a:r>
            <a:endParaRPr lang="en-US" sz="2000" dirty="0">
              <a:latin typeface="Georgia" panose="02040502050405020303" pitchFamily="18" charset="0"/>
            </a:endParaRPr>
          </a:p>
          <a:p>
            <a:pPr marL="285750" indent="-285750">
              <a:buChar char="•"/>
            </a:pPr>
            <a:r>
              <a:rPr lang="en-GB" altLang="en-US" sz="2000" b="0" dirty="0">
                <a:latin typeface="Georgia" panose="02040502050405020303" pitchFamily="18" charset="0"/>
              </a:rPr>
              <a:t>Israel Palestine conflict.</a:t>
            </a:r>
          </a:p>
          <a:p>
            <a:endParaRPr lang="en-GB" altLang="en-US" sz="1800" b="0" dirty="0"/>
          </a:p>
          <a:p>
            <a:endParaRPr lang="en-GB" altLang="en-US" sz="1800" b="0" dirty="0"/>
          </a:p>
          <a:p>
            <a:endParaRPr lang="en-GB" altLang="en-US" sz="1800" b="0" dirty="0"/>
          </a:p>
          <a:p>
            <a:endParaRPr lang="en-GB" sz="1800" b="0" dirty="0"/>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0F53F9A6-6D83-A9F7-7EB2-F873460C92B6}"/>
              </a:ext>
            </a:extLst>
          </p:cNvPr>
          <p:cNvSpPr>
            <a:spLocks noGrp="1"/>
          </p:cNvSpPr>
          <p:nvPr>
            <p:ph type="title"/>
          </p:nvPr>
        </p:nvSpPr>
        <p:spPr/>
        <p:txBody>
          <a:bodyPr/>
          <a:lstStyle/>
          <a:p>
            <a:r>
              <a:rPr lang="en-US" altLang="en-US" sz="3200" b="1" dirty="0"/>
              <a:t>Politically sensitive comms</a:t>
            </a:r>
          </a:p>
        </p:txBody>
      </p:sp>
      <p:sp>
        <p:nvSpPr>
          <p:cNvPr id="84994" name="Footer Placeholder 1">
            <a:extLst>
              <a:ext uri="{FF2B5EF4-FFF2-40B4-BE49-F238E27FC236}">
                <a16:creationId xmlns:a16="http://schemas.microsoft.com/office/drawing/2014/main" id="{7907BBC8-5F70-940B-5CEB-CA7D9DC17369}"/>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1B666E77-A379-9E34-B83C-045E4A47C54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13</a:t>
            </a:fld>
            <a:endParaRPr lang="en-GB" altLang="en-US">
              <a:solidFill>
                <a:schemeClr val="bg1"/>
              </a:solidFill>
            </a:endParaRPr>
          </a:p>
        </p:txBody>
      </p:sp>
      <p:sp>
        <p:nvSpPr>
          <p:cNvPr id="3" name="Text Placeholder 5">
            <a:extLst>
              <a:ext uri="{FF2B5EF4-FFF2-40B4-BE49-F238E27FC236}">
                <a16:creationId xmlns:a16="http://schemas.microsoft.com/office/drawing/2014/main" id="{D4C99265-92C3-6E1D-7BB1-F2FE90DEEB84}"/>
              </a:ext>
            </a:extLst>
          </p:cNvPr>
          <p:cNvSpPr txBox="1">
            <a:spLocks/>
          </p:cNvSpPr>
          <p:nvPr/>
        </p:nvSpPr>
        <p:spPr>
          <a:xfrm>
            <a:off x="4144016" y="4357499"/>
            <a:ext cx="3111927" cy="1304445"/>
          </a:xfrm>
          <a:prstGeom prst="rect">
            <a:avLst/>
          </a:prstGeom>
        </p:spPr>
        <p:txBody>
          <a:bodyPr vert="horz" lIns="0" tIns="0" rIns="0" bIns="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b="1">
              <a:latin typeface="Georgia" panose="02040502050405020303" pitchFamily="18" charset="0"/>
            </a:endParaRPr>
          </a:p>
        </p:txBody>
      </p:sp>
      <p:sp>
        <p:nvSpPr>
          <p:cNvPr id="5" name="Text Placeholder 7">
            <a:extLst>
              <a:ext uri="{FF2B5EF4-FFF2-40B4-BE49-F238E27FC236}">
                <a16:creationId xmlns:a16="http://schemas.microsoft.com/office/drawing/2014/main" id="{89B2C8CE-293E-D669-4A84-86B8FC3E1780}"/>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330753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1D28-A3B1-2D1A-A403-DA594C2A501B}"/>
            </a:ext>
          </a:extLst>
        </p:cNvPr>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13A46823-FB11-E0C5-106A-53B9DA39747A}"/>
              </a:ext>
            </a:extLst>
          </p:cNvPr>
          <p:cNvSpPr>
            <a:spLocks noGrp="1"/>
          </p:cNvSpPr>
          <p:nvPr>
            <p:ph type="body" sz="quarter" idx="12"/>
          </p:nvPr>
        </p:nvSpPr>
        <p:spPr>
          <a:xfrm>
            <a:off x="479425" y="1628775"/>
            <a:ext cx="10873159" cy="4464049"/>
          </a:xfrm>
        </p:spPr>
        <p:txBody>
          <a:bodyPr/>
          <a:lstStyle/>
          <a:p>
            <a:r>
              <a:rPr lang="en-US" sz="2000" b="0" dirty="0">
                <a:latin typeface="Georgia" panose="02040502050405020303" pitchFamily="18" charset="0"/>
              </a:rPr>
              <a:t>Independence and UK Charity Commission guidelines</a:t>
            </a:r>
          </a:p>
          <a:p>
            <a:pPr>
              <a:lnSpc>
                <a:spcPct val="115000"/>
              </a:lnSpc>
              <a:spcAft>
                <a:spcPts val="1000"/>
              </a:spcAft>
            </a:pPr>
            <a:br>
              <a:rPr lang="en-US" sz="1800" b="0" dirty="0">
                <a:effectLst/>
                <a:latin typeface="Georgia" panose="02040502050405020303" pitchFamily="18" charset="0"/>
                <a:ea typeface="Calibri" panose="020F0502020204030204" pitchFamily="34" charset="0"/>
                <a:cs typeface="Times New Roman" panose="02020603050405020304" pitchFamily="18" charset="0"/>
              </a:rPr>
            </a:br>
            <a:r>
              <a:rPr lang="en-US" sz="2000" b="0" dirty="0">
                <a:effectLst/>
                <a:latin typeface="Georgia" panose="02040502050405020303" pitchFamily="18" charset="0"/>
                <a:ea typeface="Calibri" panose="020F0502020204030204" pitchFamily="34" charset="0"/>
                <a:cs typeface="Times New Roman" panose="02020603050405020304" pitchFamily="18" charset="0"/>
              </a:rPr>
              <a:t>Risk management:</a:t>
            </a:r>
            <a:endParaRPr lang="en-GB" sz="2000" b="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b="0" dirty="0">
                <a:effectLst/>
                <a:latin typeface="Georgia" panose="02040502050405020303" pitchFamily="18" charset="0"/>
                <a:ea typeface="Aptos" panose="020B0004020202020204" pitchFamily="34" charset="0"/>
              </a:rPr>
              <a:t>Discussions at staff and Board research committees, risk and ethics committee</a:t>
            </a:r>
          </a:p>
          <a:p>
            <a:pPr marL="342900" lvl="0" indent="-342900">
              <a:lnSpc>
                <a:spcPct val="115000"/>
              </a:lnSpc>
              <a:buFont typeface="Symbol" panose="05050102010706020507" pitchFamily="18" charset="2"/>
              <a:buChar char=""/>
            </a:pPr>
            <a:r>
              <a:rPr lang="en-GB" sz="2000" b="0" dirty="0">
                <a:effectLst/>
                <a:latin typeface="Georgia" panose="02040502050405020303" pitchFamily="18" charset="0"/>
                <a:ea typeface="Aptos" panose="020B0004020202020204" pitchFamily="34" charset="0"/>
              </a:rPr>
              <a:t> </a:t>
            </a:r>
            <a:r>
              <a:rPr lang="en-GB" sz="2000" b="0" u="sng" dirty="0">
                <a:solidFill>
                  <a:srgbClr val="0000FF"/>
                </a:solidFill>
                <a:effectLst/>
                <a:latin typeface="Georgia" panose="02040502050405020303" pitchFamily="18" charset="0"/>
                <a:ea typeface="Aptos" panose="020B0004020202020204" pitchFamily="34" charset="0"/>
                <a:hlinkClick r:id="rId3"/>
              </a:rPr>
              <a:t>Principles for independent research and convening</a:t>
            </a:r>
            <a:endParaRPr lang="en-GB" sz="2000" b="0" dirty="0">
              <a:effectLst/>
              <a:latin typeface="Georgia" panose="02040502050405020303" pitchFamily="18" charset="0"/>
              <a:ea typeface="Aptos" panose="020B0004020202020204" pitchFamily="34" charset="0"/>
            </a:endParaRPr>
          </a:p>
          <a:p>
            <a:pPr marL="342900" lvl="0" indent="-342900">
              <a:lnSpc>
                <a:spcPct val="115000"/>
              </a:lnSpc>
              <a:buFont typeface="Symbol" panose="05050102010706020507" pitchFamily="18" charset="2"/>
              <a:buChar char=""/>
            </a:pPr>
            <a:r>
              <a:rPr lang="en-GB" sz="2000" b="0" dirty="0">
                <a:effectLst/>
                <a:latin typeface="Georgia" panose="02040502050405020303" pitchFamily="18" charset="0"/>
                <a:ea typeface="Aptos" panose="020B0004020202020204" pitchFamily="34" charset="0"/>
              </a:rPr>
              <a:t>Charity Commission </a:t>
            </a:r>
            <a:r>
              <a:rPr lang="en-GB" sz="2000" b="0" u="sng" dirty="0">
                <a:solidFill>
                  <a:srgbClr val="0000FF"/>
                </a:solidFill>
                <a:effectLst/>
                <a:latin typeface="Georgia" panose="02040502050405020303" pitchFamily="18" charset="0"/>
                <a:ea typeface="Aptos" panose="020B0004020202020204" pitchFamily="34" charset="0"/>
                <a:hlinkClick r:id="rId4"/>
              </a:rPr>
              <a:t>guidelines on political activities</a:t>
            </a:r>
            <a:endParaRPr lang="en-GB" sz="2000" b="0" u="sng" dirty="0">
              <a:solidFill>
                <a:srgbClr val="0000FF"/>
              </a:solidFill>
              <a:latin typeface="Georgia" panose="02040502050405020303" pitchFamily="18" charset="0"/>
              <a:ea typeface="Aptos" panose="020B0004020202020204" pitchFamily="34" charset="0"/>
            </a:endParaRPr>
          </a:p>
          <a:p>
            <a:pPr marL="342900" lvl="0" indent="-342900">
              <a:lnSpc>
                <a:spcPct val="115000"/>
              </a:lnSpc>
              <a:buFont typeface="Symbol" panose="05050102010706020507" pitchFamily="18" charset="2"/>
              <a:buChar char=""/>
            </a:pPr>
            <a:r>
              <a:rPr lang="en-US" sz="2000" b="0" dirty="0">
                <a:effectLst/>
                <a:latin typeface="Georgia" panose="02040502050405020303" pitchFamily="18" charset="0"/>
                <a:ea typeface="Calibri" panose="020F0502020204030204" pitchFamily="34" charset="0"/>
                <a:cs typeface="Times New Roman" panose="02020603050405020304" pitchFamily="18" charset="0"/>
              </a:rPr>
              <a:t>CH guidance to staff and associates on balance in our content </a:t>
            </a:r>
            <a:r>
              <a:rPr lang="en-US" sz="2000" b="0" dirty="0" err="1">
                <a:effectLst/>
                <a:latin typeface="Georgia" panose="02040502050405020303" pitchFamily="18" charset="0"/>
                <a:ea typeface="Calibri" panose="020F0502020204030204" pitchFamily="34" charset="0"/>
                <a:cs typeface="Times New Roman" panose="02020603050405020304" pitchFamily="18" charset="0"/>
              </a:rPr>
              <a:t>programmes</a:t>
            </a:r>
            <a:r>
              <a:rPr lang="en-US" sz="2000" b="0" dirty="0">
                <a:latin typeface="Georgia" panose="02040502050405020303" pitchFamily="18" charset="0"/>
                <a:ea typeface="Calibri" panose="020F0502020204030204" pitchFamily="34" charset="0"/>
                <a:cs typeface="Times New Roman" panose="02020603050405020304" pitchFamily="18" charset="0"/>
              </a:rPr>
              <a:t>, </a:t>
            </a:r>
            <a:r>
              <a:rPr lang="en-US" sz="2000" b="0" dirty="0">
                <a:effectLst/>
                <a:latin typeface="Georgia" panose="02040502050405020303" pitchFamily="18" charset="0"/>
                <a:ea typeface="Calibri" panose="020F0502020204030204" pitchFamily="34" charset="0"/>
                <a:cs typeface="Times New Roman" panose="02020603050405020304" pitchFamily="18" charset="0"/>
              </a:rPr>
              <a:t>appropriate language for comms outputs and events, social media guidance</a:t>
            </a:r>
            <a:endParaRPr lang="en-GB" sz="2000" b="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000" b="0" dirty="0">
                <a:effectLst/>
                <a:latin typeface="Georgia" panose="02040502050405020303" pitchFamily="18" charset="0"/>
                <a:ea typeface="Calibri" panose="020F0502020204030204" pitchFamily="34" charset="0"/>
                <a:cs typeface="Times New Roman" panose="02020603050405020304" pitchFamily="18" charset="0"/>
              </a:rPr>
              <a:t>Keep a record of party-political figures featuring in CH public activities</a:t>
            </a:r>
            <a:endParaRPr lang="en-GB" sz="2000" b="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000" b="0" dirty="0">
                <a:effectLst/>
                <a:latin typeface="Georgia" panose="02040502050405020303" pitchFamily="18" charset="0"/>
                <a:ea typeface="Calibri" panose="020F0502020204030204" pitchFamily="34" charset="0"/>
                <a:cs typeface="Times New Roman" panose="02020603050405020304" pitchFamily="18" charset="0"/>
              </a:rPr>
              <a:t>Role of chairs and hosts at events and on th</a:t>
            </a:r>
            <a:r>
              <a:rPr lang="en-US" sz="2000" b="0" dirty="0">
                <a:latin typeface="Georgia" panose="02040502050405020303" pitchFamily="18" charset="0"/>
                <a:ea typeface="Calibri" panose="020F0502020204030204" pitchFamily="34" charset="0"/>
                <a:cs typeface="Times New Roman" panose="02020603050405020304" pitchFamily="18" charset="0"/>
              </a:rPr>
              <a:t>e podcast to </a:t>
            </a:r>
            <a:r>
              <a:rPr lang="en-US" sz="2000" b="0" dirty="0">
                <a:effectLst/>
                <a:latin typeface="Georgia" panose="02040502050405020303" pitchFamily="18" charset="0"/>
                <a:ea typeface="Calibri" panose="020F0502020204030204" pitchFamily="34" charset="0"/>
                <a:cs typeface="Times New Roman" panose="02020603050405020304" pitchFamily="18" charset="0"/>
              </a:rPr>
              <a:t>challenge any assertions favoring or criticizing one party over another. </a:t>
            </a:r>
            <a:endParaRPr lang="en-GB" altLang="en-US" sz="2000" b="0" dirty="0">
              <a:latin typeface="Georgia" panose="02040502050405020303" pitchFamily="18" charset="0"/>
            </a:endParaRPr>
          </a:p>
          <a:p>
            <a:endParaRPr lang="en-GB" altLang="en-US" sz="1800" b="0" dirty="0"/>
          </a:p>
          <a:p>
            <a:endParaRPr lang="en-GB" altLang="en-US" sz="1800" b="0" dirty="0"/>
          </a:p>
          <a:p>
            <a:endParaRPr lang="en-GB" altLang="en-US" sz="1800" b="0" dirty="0"/>
          </a:p>
          <a:p>
            <a:endParaRPr lang="en-GB" sz="1800" b="0" dirty="0"/>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9E827CF1-DD1B-8C41-9BD8-2F86B7A3EEF2}"/>
              </a:ext>
            </a:extLst>
          </p:cNvPr>
          <p:cNvSpPr>
            <a:spLocks noGrp="1"/>
          </p:cNvSpPr>
          <p:nvPr>
            <p:ph type="title"/>
          </p:nvPr>
        </p:nvSpPr>
        <p:spPr/>
        <p:txBody>
          <a:bodyPr/>
          <a:lstStyle/>
          <a:p>
            <a:r>
              <a:rPr lang="en-US" altLang="en-US" sz="3200" b="1" dirty="0"/>
              <a:t>UK general election</a:t>
            </a:r>
          </a:p>
        </p:txBody>
      </p:sp>
      <p:sp>
        <p:nvSpPr>
          <p:cNvPr id="84994" name="Footer Placeholder 1">
            <a:extLst>
              <a:ext uri="{FF2B5EF4-FFF2-40B4-BE49-F238E27FC236}">
                <a16:creationId xmlns:a16="http://schemas.microsoft.com/office/drawing/2014/main" id="{E2665BD7-4D14-C880-A71E-6B78A89514FD}"/>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55DF4C29-3EEA-34CF-8311-959294AE477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14</a:t>
            </a:fld>
            <a:endParaRPr lang="en-GB" altLang="en-US">
              <a:solidFill>
                <a:schemeClr val="bg1"/>
              </a:solidFill>
            </a:endParaRPr>
          </a:p>
        </p:txBody>
      </p:sp>
      <p:sp>
        <p:nvSpPr>
          <p:cNvPr id="3" name="Text Placeholder 5">
            <a:extLst>
              <a:ext uri="{FF2B5EF4-FFF2-40B4-BE49-F238E27FC236}">
                <a16:creationId xmlns:a16="http://schemas.microsoft.com/office/drawing/2014/main" id="{62662EE7-7AC7-171C-0109-2278093A5A62}"/>
              </a:ext>
            </a:extLst>
          </p:cNvPr>
          <p:cNvSpPr txBox="1">
            <a:spLocks/>
          </p:cNvSpPr>
          <p:nvPr/>
        </p:nvSpPr>
        <p:spPr>
          <a:xfrm>
            <a:off x="4144016" y="4357499"/>
            <a:ext cx="3111927" cy="1304445"/>
          </a:xfrm>
          <a:prstGeom prst="rect">
            <a:avLst/>
          </a:prstGeom>
        </p:spPr>
        <p:txBody>
          <a:bodyPr vert="horz" lIns="0" tIns="0" rIns="0" bIns="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b="1">
              <a:latin typeface="Georgia" panose="02040502050405020303" pitchFamily="18" charset="0"/>
            </a:endParaRPr>
          </a:p>
        </p:txBody>
      </p:sp>
      <p:sp>
        <p:nvSpPr>
          <p:cNvPr id="5" name="Text Placeholder 7">
            <a:extLst>
              <a:ext uri="{FF2B5EF4-FFF2-40B4-BE49-F238E27FC236}">
                <a16:creationId xmlns:a16="http://schemas.microsoft.com/office/drawing/2014/main" id="{E18060B2-AE4B-2DF8-8380-27868C71C540}"/>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295829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519A-53F4-9EE7-C73B-D3588961791F}"/>
            </a:ext>
          </a:extLst>
        </p:cNvPr>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4B593C35-96D8-B91A-A1E4-171AC695A657}"/>
              </a:ext>
            </a:extLst>
          </p:cNvPr>
          <p:cNvSpPr>
            <a:spLocks noGrp="1"/>
          </p:cNvSpPr>
          <p:nvPr>
            <p:ph type="body" sz="quarter" idx="12"/>
          </p:nvPr>
        </p:nvSpPr>
        <p:spPr>
          <a:xfrm>
            <a:off x="479425" y="1628775"/>
            <a:ext cx="10441111" cy="4464049"/>
          </a:xfrm>
        </p:spPr>
        <p:txBody>
          <a:bodyPr/>
          <a:lstStyle/>
          <a:p>
            <a:r>
              <a:rPr lang="en-GB" sz="2000" dirty="0">
                <a:effectLst/>
                <a:latin typeface="Georgia" panose="02040502050405020303" pitchFamily="18" charset="0"/>
                <a:ea typeface="Aptos" panose="020B0004020202020204" pitchFamily="34" charset="0"/>
              </a:rPr>
              <a:t>Elections</a:t>
            </a:r>
          </a:p>
          <a:p>
            <a:r>
              <a:rPr lang="en-GB" sz="2000" b="0" dirty="0">
                <a:effectLst/>
                <a:latin typeface="Georgia" panose="02040502050405020303" pitchFamily="18" charset="0"/>
                <a:ea typeface="Aptos" panose="020B0004020202020204" pitchFamily="34" charset="0"/>
              </a:rPr>
              <a:t>Independence, political non-allegiance and diversity are </a:t>
            </a:r>
            <a:r>
              <a:rPr lang="en-GB" sz="2000" b="0" u="sng" dirty="0">
                <a:solidFill>
                  <a:srgbClr val="0000FF"/>
                </a:solidFill>
                <a:effectLst/>
                <a:latin typeface="Georgia" panose="02040502050405020303" pitchFamily="18" charset="0"/>
                <a:ea typeface="Aptos" panose="020B0004020202020204" pitchFamily="34" charset="0"/>
                <a:hlinkClick r:id="rId3"/>
              </a:rPr>
              <a:t>CH core values</a:t>
            </a:r>
            <a:r>
              <a:rPr lang="en-GB" sz="2000" b="0" dirty="0">
                <a:effectLst/>
                <a:latin typeface="Georgia" panose="02040502050405020303" pitchFamily="18" charset="0"/>
                <a:ea typeface="Aptos" panose="020B0004020202020204" pitchFamily="34" charset="0"/>
              </a:rPr>
              <a:t>. Making the right judgement about balance is key to living our values and maintaining our reputation and credibility as an independent think tank. The UK and US elections demand we think even more carefully about party-political balance when we plan public activities and offer commentary (especially on social media).  </a:t>
            </a:r>
            <a:endParaRPr lang="en-GB" sz="2000" b="0" dirty="0">
              <a:latin typeface="Georgia" panose="02040502050405020303" pitchFamily="18" charset="0"/>
            </a:endParaRPr>
          </a:p>
          <a:p>
            <a:endParaRPr lang="en-GB" sz="2400" b="0" dirty="0">
              <a:latin typeface="Georgia" panose="02040502050405020303" pitchFamily="18" charset="0"/>
            </a:endParaRPr>
          </a:p>
          <a:p>
            <a:r>
              <a:rPr lang="en-GB" sz="2000" dirty="0">
                <a:latin typeface="Georgia" panose="02040502050405020303" pitchFamily="18" charset="0"/>
              </a:rPr>
              <a:t>Events</a:t>
            </a:r>
          </a:p>
          <a:p>
            <a:r>
              <a:rPr lang="en-GB" sz="2000" b="0" kern="100" dirty="0">
                <a:effectLst/>
                <a:latin typeface="Georgia" panose="02040502050405020303" pitchFamily="18" charset="0"/>
                <a:ea typeface="Aptos" panose="020B0004020202020204" pitchFamily="34" charset="0"/>
                <a:cs typeface="Times New Roman" panose="02020603050405020304" pitchFamily="18" charset="0"/>
              </a:rPr>
              <a:t>Chatham House is an independent, non-partisan organisation. We welcome speakers and representatives from all political parties and countries around the world. Chatham House events enable respectful and rigorous debate and hold speakers to account. All invitations to speak at Chatham House are made on this understanding.</a:t>
            </a:r>
          </a:p>
          <a:p>
            <a:pPr marL="285750" indent="-285750">
              <a:buChar char="•"/>
            </a:pPr>
            <a:endParaRPr lang="en-GB" sz="2000" b="0" dirty="0">
              <a:latin typeface="Georgia" panose="02040502050405020303" pitchFamily="18" charset="0"/>
            </a:endParaRPr>
          </a:p>
          <a:p>
            <a:endParaRPr lang="en-GB" altLang="en-US" sz="1800" b="0" dirty="0"/>
          </a:p>
          <a:p>
            <a:endParaRPr lang="en-GB" altLang="en-US" sz="1800" b="0" dirty="0"/>
          </a:p>
          <a:p>
            <a:endParaRPr lang="en-GB" altLang="en-US" sz="1800" b="0" dirty="0"/>
          </a:p>
          <a:p>
            <a:endParaRPr lang="en-GB" sz="1800" b="0" dirty="0"/>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28FA1BBB-DAE8-E2E2-59D0-99703AD1BDD5}"/>
              </a:ext>
            </a:extLst>
          </p:cNvPr>
          <p:cNvSpPr>
            <a:spLocks noGrp="1"/>
          </p:cNvSpPr>
          <p:nvPr>
            <p:ph type="title"/>
          </p:nvPr>
        </p:nvSpPr>
        <p:spPr/>
        <p:txBody>
          <a:bodyPr/>
          <a:lstStyle/>
          <a:p>
            <a:r>
              <a:rPr lang="en-US" altLang="en-US" sz="3200" b="1" dirty="0"/>
              <a:t>Guidance and positioning</a:t>
            </a:r>
          </a:p>
        </p:txBody>
      </p:sp>
      <p:sp>
        <p:nvSpPr>
          <p:cNvPr id="84994" name="Footer Placeholder 1">
            <a:extLst>
              <a:ext uri="{FF2B5EF4-FFF2-40B4-BE49-F238E27FC236}">
                <a16:creationId xmlns:a16="http://schemas.microsoft.com/office/drawing/2014/main" id="{7EC02B41-37BD-B0FF-DC97-6BF2C41DE894}"/>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87D4C0D8-70DF-D9B4-32D1-94DD09B277D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15</a:t>
            </a:fld>
            <a:endParaRPr lang="en-GB" altLang="en-US">
              <a:solidFill>
                <a:schemeClr val="bg1"/>
              </a:solidFill>
            </a:endParaRPr>
          </a:p>
        </p:txBody>
      </p:sp>
      <p:sp>
        <p:nvSpPr>
          <p:cNvPr id="3" name="Text Placeholder 5">
            <a:extLst>
              <a:ext uri="{FF2B5EF4-FFF2-40B4-BE49-F238E27FC236}">
                <a16:creationId xmlns:a16="http://schemas.microsoft.com/office/drawing/2014/main" id="{BF208294-AA27-4E42-144E-CA49BD70FCD4}"/>
              </a:ext>
            </a:extLst>
          </p:cNvPr>
          <p:cNvSpPr txBox="1">
            <a:spLocks/>
          </p:cNvSpPr>
          <p:nvPr/>
        </p:nvSpPr>
        <p:spPr>
          <a:xfrm>
            <a:off x="4144016" y="4357499"/>
            <a:ext cx="3111927" cy="1304445"/>
          </a:xfrm>
          <a:prstGeom prst="rect">
            <a:avLst/>
          </a:prstGeom>
        </p:spPr>
        <p:txBody>
          <a:bodyPr vert="horz" lIns="0" tIns="0" rIns="0" bIns="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b="1">
              <a:latin typeface="Georgia" panose="02040502050405020303" pitchFamily="18" charset="0"/>
            </a:endParaRPr>
          </a:p>
        </p:txBody>
      </p:sp>
      <p:sp>
        <p:nvSpPr>
          <p:cNvPr id="5" name="Text Placeholder 7">
            <a:extLst>
              <a:ext uri="{FF2B5EF4-FFF2-40B4-BE49-F238E27FC236}">
                <a16:creationId xmlns:a16="http://schemas.microsoft.com/office/drawing/2014/main" id="{12BFBB07-A6E4-5420-49BA-46897F1027AD}"/>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267073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95772-3C39-D679-48D9-97F4933092E0}"/>
            </a:ext>
          </a:extLst>
        </p:cNvPr>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034625C3-4175-2E8B-25BF-FB2522D558C8}"/>
              </a:ext>
            </a:extLst>
          </p:cNvPr>
          <p:cNvSpPr>
            <a:spLocks noGrp="1"/>
          </p:cNvSpPr>
          <p:nvPr>
            <p:ph type="body" sz="quarter" idx="12"/>
          </p:nvPr>
        </p:nvSpPr>
        <p:spPr>
          <a:xfrm>
            <a:off x="479425" y="1628775"/>
            <a:ext cx="10873159" cy="4464049"/>
          </a:xfrm>
        </p:spPr>
        <p:txBody>
          <a:bodyPr/>
          <a:lstStyle/>
          <a:p>
            <a:pPr>
              <a:lnSpc>
                <a:spcPct val="115000"/>
              </a:lnSpc>
              <a:spcAft>
                <a:spcPts val="1000"/>
              </a:spcAft>
            </a:pPr>
            <a:r>
              <a:rPr lang="en-US" sz="2000" b="0" dirty="0">
                <a:latin typeface="Georgia" panose="02040502050405020303" pitchFamily="18" charset="0"/>
                <a:ea typeface="Calibri" panose="020F0502020204030204" pitchFamily="34" charset="0"/>
                <a:cs typeface="Times New Roman" panose="02020603050405020304" pitchFamily="18" charset="0"/>
              </a:rPr>
              <a:t>Risk management:</a:t>
            </a:r>
          </a:p>
          <a:p>
            <a:pPr marL="342900" indent="-342900">
              <a:lnSpc>
                <a:spcPct val="115000"/>
              </a:lnSpc>
              <a:spcAft>
                <a:spcPts val="1000"/>
              </a:spcAft>
              <a:buFont typeface="Arial" panose="020B0604020202020204" pitchFamily="34" charset="0"/>
              <a:buChar char="•"/>
            </a:pPr>
            <a:r>
              <a:rPr lang="en-US" sz="2000" b="0" dirty="0">
                <a:latin typeface="Georgia" panose="02040502050405020303" pitchFamily="18" charset="0"/>
                <a:ea typeface="Calibri" panose="020F0502020204030204" pitchFamily="34" charset="0"/>
                <a:cs typeface="Times New Roman" panose="02020603050405020304" pitchFamily="18" charset="0"/>
              </a:rPr>
              <a:t>Be clear about objectives (p</a:t>
            </a:r>
            <a:r>
              <a:rPr lang="en-US" sz="2000" b="0" dirty="0">
                <a:effectLst/>
                <a:latin typeface="Georgia" panose="02040502050405020303" pitchFamily="18" charset="0"/>
                <a:ea typeface="Calibri" panose="020F0502020204030204" pitchFamily="34" charset="0"/>
              </a:rPr>
              <a:t>rovide constructive and timely expertise, offer a breadth of commentary and analysis, and create space for thoughtful conversations across a range of perspectives, move the debate forward on longer term issues to increase the chances of achieving a lasting peace)</a:t>
            </a:r>
          </a:p>
          <a:p>
            <a:pPr marL="342900" lvl="0" indent="-342900">
              <a:buFont typeface="Arial" panose="020B0604020202020204" pitchFamily="34" charset="0"/>
              <a:buChar char="•"/>
            </a:pPr>
            <a:r>
              <a:rPr lang="en-US" sz="2000" b="0" dirty="0">
                <a:latin typeface="Georgia" panose="02040502050405020303" pitchFamily="18" charset="0"/>
                <a:ea typeface="Calibri" panose="020F0502020204030204" pitchFamily="34" charset="0"/>
              </a:rPr>
              <a:t>Board and staff research committee discussions</a:t>
            </a:r>
          </a:p>
          <a:p>
            <a:pPr marL="342900" lvl="0" indent="-342900">
              <a:buFont typeface="Arial" panose="020B0604020202020204" pitchFamily="34" charset="0"/>
              <a:buChar char="•"/>
            </a:pPr>
            <a:r>
              <a:rPr lang="en-US" sz="2000" b="0" dirty="0">
                <a:effectLst/>
                <a:latin typeface="Georgia" panose="02040502050405020303" pitchFamily="18" charset="0"/>
                <a:ea typeface="Calibri" panose="020F0502020204030204" pitchFamily="34" charset="0"/>
              </a:rPr>
              <a:t>Set up internal working group co-chaired by </a:t>
            </a:r>
            <a:r>
              <a:rPr lang="en-US" sz="2000" b="0" dirty="0">
                <a:latin typeface="Georgia" panose="02040502050405020303" pitchFamily="18" charset="0"/>
                <a:ea typeface="Calibri" panose="020F0502020204030204" pitchFamily="34" charset="0"/>
              </a:rPr>
              <a:t>MENAP </a:t>
            </a:r>
            <a:r>
              <a:rPr lang="en-US" sz="2000" b="0" dirty="0" err="1">
                <a:latin typeface="Georgia" panose="02040502050405020303" pitchFamily="18" charset="0"/>
                <a:ea typeface="Calibri" panose="020F0502020204030204" pitchFamily="34" charset="0"/>
              </a:rPr>
              <a:t>programme</a:t>
            </a:r>
            <a:r>
              <a:rPr lang="en-US" sz="2000" b="0" dirty="0">
                <a:latin typeface="Georgia" panose="02040502050405020303" pitchFamily="18" charset="0"/>
                <a:ea typeface="Calibri" panose="020F0502020204030204" pitchFamily="34" charset="0"/>
              </a:rPr>
              <a:t> director and Comms director – pause and double check</a:t>
            </a:r>
          </a:p>
          <a:p>
            <a:pPr marL="342900" lvl="0" indent="-342900">
              <a:buFont typeface="Arial" panose="020B0604020202020204" pitchFamily="34" charset="0"/>
              <a:buChar char="•"/>
            </a:pPr>
            <a:r>
              <a:rPr lang="en-US" sz="2000" b="0" dirty="0">
                <a:latin typeface="Georgia" panose="02040502050405020303" pitchFamily="18" charset="0"/>
                <a:ea typeface="Calibri" panose="020F0502020204030204" pitchFamily="34" charset="0"/>
              </a:rPr>
              <a:t>Plan ahead on activities for ‘balance’ over the content </a:t>
            </a:r>
            <a:r>
              <a:rPr lang="en-US" sz="2000" b="0" dirty="0" err="1">
                <a:latin typeface="Georgia" panose="02040502050405020303" pitchFamily="18" charset="0"/>
                <a:ea typeface="Calibri" panose="020F0502020204030204" pitchFamily="34" charset="0"/>
              </a:rPr>
              <a:t>programme</a:t>
            </a:r>
            <a:r>
              <a:rPr lang="en-US" sz="2000" b="0" dirty="0">
                <a:latin typeface="Georgia" panose="02040502050405020303" pitchFamily="18" charset="0"/>
                <a:ea typeface="Calibri" panose="020F0502020204030204" pitchFamily="34" charset="0"/>
              </a:rPr>
              <a:t> and keep a record of activities</a:t>
            </a:r>
          </a:p>
          <a:p>
            <a:pPr marL="342900" lvl="0" indent="-342900">
              <a:buFont typeface="Arial" panose="020B0604020202020204" pitchFamily="34" charset="0"/>
              <a:buChar char="•"/>
            </a:pPr>
            <a:r>
              <a:rPr lang="en-US" sz="2000" b="0" dirty="0">
                <a:latin typeface="Georgia" panose="02040502050405020303" pitchFamily="18" charset="0"/>
                <a:ea typeface="Calibri" panose="020F0502020204030204" pitchFamily="34" charset="0"/>
              </a:rPr>
              <a:t>Consider feedback in the round.</a:t>
            </a:r>
            <a:endParaRPr lang="en-US" sz="2000" b="0" dirty="0">
              <a:effectLst/>
              <a:latin typeface="Georgia" panose="02040502050405020303" pitchFamily="18" charset="0"/>
              <a:ea typeface="Calibri" panose="020F0502020204030204" pitchFamily="34" charset="0"/>
            </a:endParaRPr>
          </a:p>
          <a:p>
            <a:pPr lvl="0"/>
            <a:endParaRPr lang="en-GB" sz="2000" b="0" dirty="0">
              <a:effectLst/>
              <a:latin typeface="Georgia" panose="02040502050405020303" pitchFamily="18" charset="0"/>
              <a:ea typeface="Calibri" panose="020F0502020204030204" pitchFamily="34" charset="0"/>
            </a:endParaRPr>
          </a:p>
          <a:p>
            <a:endParaRPr lang="en-GB" altLang="en-US" sz="1800" b="0" dirty="0"/>
          </a:p>
          <a:p>
            <a:endParaRPr lang="en-GB" altLang="en-US" sz="1800" b="0" dirty="0"/>
          </a:p>
          <a:p>
            <a:endParaRPr lang="en-GB" altLang="en-US" sz="1800" b="0" dirty="0"/>
          </a:p>
          <a:p>
            <a:endParaRPr lang="en-GB" sz="1800" b="0" dirty="0"/>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F1245FDD-E283-ACBC-412F-279C6D89FF98}"/>
              </a:ext>
            </a:extLst>
          </p:cNvPr>
          <p:cNvSpPr>
            <a:spLocks noGrp="1"/>
          </p:cNvSpPr>
          <p:nvPr>
            <p:ph type="title"/>
          </p:nvPr>
        </p:nvSpPr>
        <p:spPr/>
        <p:txBody>
          <a:bodyPr/>
          <a:lstStyle/>
          <a:p>
            <a:r>
              <a:rPr lang="en-US" altLang="en-US" sz="3200" b="1" dirty="0"/>
              <a:t>Israel Palestine conflict</a:t>
            </a:r>
          </a:p>
        </p:txBody>
      </p:sp>
      <p:sp>
        <p:nvSpPr>
          <p:cNvPr id="84994" name="Footer Placeholder 1">
            <a:extLst>
              <a:ext uri="{FF2B5EF4-FFF2-40B4-BE49-F238E27FC236}">
                <a16:creationId xmlns:a16="http://schemas.microsoft.com/office/drawing/2014/main" id="{CE1FB0BF-BE1A-9D6A-F944-C8F29E994092}"/>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DC2B3280-5D20-8B6A-37D7-EF7318D991B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16</a:t>
            </a:fld>
            <a:endParaRPr lang="en-GB" altLang="en-US">
              <a:solidFill>
                <a:schemeClr val="bg1"/>
              </a:solidFill>
            </a:endParaRPr>
          </a:p>
        </p:txBody>
      </p:sp>
      <p:sp>
        <p:nvSpPr>
          <p:cNvPr id="3" name="Text Placeholder 5">
            <a:extLst>
              <a:ext uri="{FF2B5EF4-FFF2-40B4-BE49-F238E27FC236}">
                <a16:creationId xmlns:a16="http://schemas.microsoft.com/office/drawing/2014/main" id="{57009AD0-98CF-C271-6D72-018A28039126}"/>
              </a:ext>
            </a:extLst>
          </p:cNvPr>
          <p:cNvSpPr txBox="1">
            <a:spLocks/>
          </p:cNvSpPr>
          <p:nvPr/>
        </p:nvSpPr>
        <p:spPr>
          <a:xfrm>
            <a:off x="4144016" y="4357499"/>
            <a:ext cx="3111927" cy="1304445"/>
          </a:xfrm>
          <a:prstGeom prst="rect">
            <a:avLst/>
          </a:prstGeom>
        </p:spPr>
        <p:txBody>
          <a:bodyPr vert="horz" lIns="0" tIns="0" rIns="0" bIns="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b="1">
              <a:latin typeface="Georgia" panose="02040502050405020303" pitchFamily="18" charset="0"/>
            </a:endParaRPr>
          </a:p>
        </p:txBody>
      </p:sp>
      <p:sp>
        <p:nvSpPr>
          <p:cNvPr id="5" name="Text Placeholder 7">
            <a:extLst>
              <a:ext uri="{FF2B5EF4-FFF2-40B4-BE49-F238E27FC236}">
                <a16:creationId xmlns:a16="http://schemas.microsoft.com/office/drawing/2014/main" id="{58C971FB-91A6-F648-12D4-2481C91696C3}"/>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309475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4791-5D2E-6032-6313-C1B64821AFA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8333B89-89A2-C2E0-4EAF-1E40C9CFCB82}"/>
              </a:ext>
            </a:extLst>
          </p:cNvPr>
          <p:cNvSpPr>
            <a:spLocks noGrp="1"/>
          </p:cNvSpPr>
          <p:nvPr>
            <p:ph type="title"/>
          </p:nvPr>
        </p:nvSpPr>
        <p:spPr>
          <a:xfrm>
            <a:off x="479376" y="1844824"/>
            <a:ext cx="8424863" cy="2947590"/>
          </a:xfrm>
        </p:spPr>
        <p:txBody>
          <a:bodyPr rtlCol="0">
            <a:noAutofit/>
          </a:bodyPr>
          <a:lstStyle/>
          <a:p>
            <a:pPr fontAlgn="auto">
              <a:spcAft>
                <a:spcPts val="0"/>
              </a:spcAft>
              <a:defRPr/>
            </a:pPr>
            <a:r>
              <a:rPr lang="en-US" dirty="0"/>
              <a:t>Thank you!</a:t>
            </a:r>
            <a:br>
              <a:rPr lang="en-US" dirty="0"/>
            </a:br>
            <a:br>
              <a:rPr lang="en-US" dirty="0"/>
            </a:br>
            <a:r>
              <a:rPr lang="en-US" sz="4400" dirty="0"/>
              <a:t>Questions and discussion</a:t>
            </a:r>
            <a:br>
              <a:rPr lang="en-US" dirty="0"/>
            </a:br>
            <a:endParaRPr lang="en-US" sz="2000" b="0" dirty="0"/>
          </a:p>
        </p:txBody>
      </p:sp>
    </p:spTree>
    <p:extLst>
      <p:ext uri="{BB962C8B-B14F-4D97-AF65-F5344CB8AC3E}">
        <p14:creationId xmlns:p14="http://schemas.microsoft.com/office/powerpoint/2010/main" val="373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p:txBody>
          <a:bodyPr/>
          <a:lstStyle/>
          <a:p>
            <a:pPr marL="457200" indent="-457200">
              <a:buFont typeface="+mj-lt"/>
              <a:buAutoNum type="arabicPeriod"/>
            </a:pPr>
            <a:r>
              <a:rPr lang="en-GB" altLang="en-US" sz="2000" b="0" dirty="0">
                <a:latin typeface="Georgia" panose="02040502050405020303" pitchFamily="18" charset="0"/>
              </a:rPr>
              <a:t>Chatham House</a:t>
            </a:r>
          </a:p>
          <a:p>
            <a:pPr marL="457200" indent="-457200">
              <a:buFont typeface="+mj-lt"/>
              <a:buAutoNum type="arabicPeriod"/>
            </a:pPr>
            <a:r>
              <a:rPr lang="en-GB" altLang="en-US" sz="2000" b="0" dirty="0">
                <a:latin typeface="Georgia" panose="02040502050405020303" pitchFamily="18" charset="0"/>
              </a:rPr>
              <a:t>How do we communicate for impact?</a:t>
            </a:r>
          </a:p>
          <a:p>
            <a:pPr marL="457200" indent="-457200">
              <a:buFont typeface="+mj-lt"/>
              <a:buAutoNum type="arabicPeriod"/>
            </a:pPr>
            <a:r>
              <a:rPr lang="en-GB" altLang="en-US" sz="2000" b="0" dirty="0">
                <a:latin typeface="Georgia" panose="02040502050405020303" pitchFamily="18" charset="0"/>
              </a:rPr>
              <a:t>Team, channels, tools and strategies</a:t>
            </a:r>
          </a:p>
          <a:p>
            <a:pPr marL="457200" indent="-457200">
              <a:buFont typeface="+mj-lt"/>
              <a:buAutoNum type="arabicPeriod"/>
            </a:pPr>
            <a:r>
              <a:rPr lang="en-GB" altLang="en-US" sz="2000" b="0" dirty="0">
                <a:latin typeface="Georgia" panose="02040502050405020303" pitchFamily="18" charset="0"/>
              </a:rPr>
              <a:t>Measuring success</a:t>
            </a:r>
          </a:p>
          <a:p>
            <a:pPr marL="457200" indent="-457200">
              <a:buFont typeface="+mj-lt"/>
              <a:buAutoNum type="arabicPeriod"/>
            </a:pPr>
            <a:r>
              <a:rPr lang="en-GB" altLang="en-US" sz="2000" b="0" dirty="0">
                <a:latin typeface="Georgia" panose="02040502050405020303" pitchFamily="18" charset="0"/>
              </a:rPr>
              <a:t>Politically sensitive issues </a:t>
            </a:r>
          </a:p>
          <a:p>
            <a:pPr marL="457200" indent="-457200">
              <a:buFont typeface="+mj-lt"/>
              <a:buAutoNum type="arabicPeriod"/>
            </a:pPr>
            <a:r>
              <a:rPr lang="en-GB" altLang="en-US" sz="2000" b="0" dirty="0">
                <a:latin typeface="Georgia" panose="02040502050405020303" pitchFamily="18" charset="0"/>
              </a:rPr>
              <a:t>Questions and discussion</a:t>
            </a:r>
          </a:p>
          <a:p>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p:txBody>
          <a:bodyPr/>
          <a:lstStyle/>
          <a:p>
            <a:r>
              <a:rPr lang="en-US" altLang="en-US" sz="3200" b="1" dirty="0"/>
              <a:t>Agenda</a:t>
            </a:r>
          </a:p>
        </p:txBody>
      </p:sp>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2</a:t>
            </a:fld>
            <a:endParaRPr lang="en-GB" altLang="en-US" dirty="0">
              <a:solidFill>
                <a:schemeClr val="bg1"/>
              </a:solidFill>
            </a:endParaRPr>
          </a:p>
        </p:txBody>
      </p:sp>
    </p:spTree>
    <p:extLst>
      <p:ext uri="{BB962C8B-B14F-4D97-AF65-F5344CB8AC3E}">
        <p14:creationId xmlns:p14="http://schemas.microsoft.com/office/powerpoint/2010/main" val="1860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3</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1665374"/>
            <a:ext cx="5400551" cy="3527251"/>
          </a:xfrm>
        </p:spPr>
        <p:txBody>
          <a:bodyPr/>
          <a:lstStyle/>
          <a:p>
            <a:pPr marL="457200" indent="-457200">
              <a:buFont typeface="Arial" panose="020B0604020202020204" pitchFamily="34" charset="0"/>
              <a:buChar char="•"/>
            </a:pPr>
            <a:r>
              <a:rPr lang="en-GB" altLang="en-US" sz="2000" b="0" dirty="0">
                <a:latin typeface="Georgia" panose="02040502050405020303" pitchFamily="18" charset="0"/>
              </a:rPr>
              <a:t>Independent international affairs think tank – Independent Thinking</a:t>
            </a:r>
          </a:p>
          <a:p>
            <a:pPr marL="457200" indent="-457200">
              <a:buFont typeface="Arial" panose="020B0604020202020204" pitchFamily="34" charset="0"/>
              <a:buChar char="•"/>
            </a:pPr>
            <a:r>
              <a:rPr lang="en-GB" altLang="en-US" sz="2000" b="0" dirty="0">
                <a:latin typeface="Georgia" panose="02040502050405020303" pitchFamily="18" charset="0"/>
              </a:rPr>
              <a:t>Founded in 1920</a:t>
            </a:r>
          </a:p>
          <a:p>
            <a:pPr marL="457200" indent="-457200">
              <a:buFont typeface="Arial" panose="020B0604020202020204" pitchFamily="34" charset="0"/>
              <a:buChar char="•"/>
            </a:pPr>
            <a:r>
              <a:rPr lang="en-GB" altLang="en-US" sz="2000" b="0" dirty="0">
                <a:latin typeface="Georgia" panose="02040502050405020303" pitchFamily="18" charset="0"/>
              </a:rPr>
              <a:t>Chatham House rule</a:t>
            </a:r>
          </a:p>
          <a:p>
            <a:pPr marL="457200" indent="-457200">
              <a:buFont typeface="Arial" panose="020B0604020202020204" pitchFamily="34" charset="0"/>
              <a:buChar char="•"/>
            </a:pPr>
            <a:r>
              <a:rPr lang="en-GB" altLang="en-US" sz="2000" b="0" dirty="0">
                <a:latin typeface="Georgia" panose="02040502050405020303" pitchFamily="18" charset="0"/>
              </a:rPr>
              <a:t>Events and convening, dialogue, research and analysis, empowering next generation</a:t>
            </a:r>
          </a:p>
          <a:p>
            <a:pPr marL="457200" indent="-457200">
              <a:buFont typeface="Arial" panose="020B0604020202020204" pitchFamily="34" charset="0"/>
              <a:buChar char="•"/>
            </a:pPr>
            <a:r>
              <a:rPr lang="en-GB" altLang="en-US" sz="2000" b="0" dirty="0">
                <a:latin typeface="Georgia" panose="02040502050405020303" pitchFamily="18" charset="0"/>
              </a:rPr>
              <a:t>15 thematic and geographic programmes and teams</a:t>
            </a:r>
          </a:p>
          <a:p>
            <a:pPr marL="457200" indent="-457200">
              <a:buFont typeface="Arial" panose="020B0604020202020204" pitchFamily="34" charset="0"/>
              <a:buChar char="•"/>
            </a:pPr>
            <a:r>
              <a:rPr lang="en-GB" altLang="en-US" sz="2000" b="0" dirty="0">
                <a:latin typeface="Georgia" panose="02040502050405020303" pitchFamily="18" charset="0"/>
              </a:rPr>
              <a:t>Membership model</a:t>
            </a:r>
          </a:p>
          <a:p>
            <a:pPr marL="457200" indent="-457200">
              <a:buFont typeface="+mj-lt"/>
              <a:buAutoNum type="arabicPeriod"/>
            </a:pPr>
            <a:endParaRPr lang="en-GB" altLang="en-US" sz="2000" b="0" dirty="0">
              <a:latin typeface="Georgia" panose="02040502050405020303" pitchFamily="18" charset="0"/>
            </a:endParaRPr>
          </a:p>
          <a:p>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Chatham House</a:t>
            </a:r>
          </a:p>
        </p:txBody>
      </p:sp>
      <p:pic>
        <p:nvPicPr>
          <p:cNvPr id="1026" name="Picture 2">
            <a:extLst>
              <a:ext uri="{FF2B5EF4-FFF2-40B4-BE49-F238E27FC236}">
                <a16:creationId xmlns:a16="http://schemas.microsoft.com/office/drawing/2014/main" id="{5AF38768-8FE5-6A1E-692F-A87D505D9BA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06518" y="1769677"/>
            <a:ext cx="5251524" cy="2956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B35970-85A3-B697-D64A-715A917AD9EB}"/>
              </a:ext>
            </a:extLst>
          </p:cNvPr>
          <p:cNvSpPr txBox="1"/>
          <p:nvPr/>
        </p:nvSpPr>
        <p:spPr>
          <a:xfrm>
            <a:off x="623392" y="5405155"/>
            <a:ext cx="10834650" cy="369332"/>
          </a:xfrm>
          <a:prstGeom prst="rect">
            <a:avLst/>
          </a:prstGeom>
          <a:noFill/>
        </p:spPr>
        <p:txBody>
          <a:bodyPr wrap="square">
            <a:spAutoFit/>
          </a:bodyPr>
          <a:lstStyle/>
          <a:p>
            <a:r>
              <a:rPr lang="en-US" altLang="en-US" b="0" i="1" dirty="0">
                <a:solidFill>
                  <a:schemeClr val="bg1"/>
                </a:solidFill>
                <a:latin typeface="Georgia" panose="02040502050405020303" pitchFamily="18" charset="0"/>
              </a:rPr>
              <a:t>‘Our mission is to help governments and societies build a sustainably secure, prosperous and just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The context for communications</a:t>
            </a:r>
          </a:p>
        </p:txBody>
      </p:sp>
      <p:pic>
        <p:nvPicPr>
          <p:cNvPr id="6" name="Picture 4" descr="The Scream 1893  Edvard Munch handgeschilderde olieverf afbeelding 1">
            <a:extLst>
              <a:ext uri="{FF2B5EF4-FFF2-40B4-BE49-F238E27FC236}">
                <a16:creationId xmlns:a16="http://schemas.microsoft.com/office/drawing/2014/main" id="{684881F8-7197-D64B-F364-DA7BE0631AC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55840" y="1972552"/>
            <a:ext cx="2992864" cy="3625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is Week's Infectious Disease Breaking News">
            <a:extLst>
              <a:ext uri="{FF2B5EF4-FFF2-40B4-BE49-F238E27FC236}">
                <a16:creationId xmlns:a16="http://schemas.microsoft.com/office/drawing/2014/main" id="{BD71AFA8-2468-5D80-A3CF-09CA2ABA9D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27648" y="2301603"/>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ravelling Teacher | Intuitive Design Sessions">
            <a:extLst>
              <a:ext uri="{FF2B5EF4-FFF2-40B4-BE49-F238E27FC236}">
                <a16:creationId xmlns:a16="http://schemas.microsoft.com/office/drawing/2014/main" id="{B56A17D0-557F-2FA9-FC38-AB9963886F6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39416" y="4466063"/>
            <a:ext cx="4824536" cy="1945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ules for living &amp; their place in therapy | ACT Counselling &amp; CBT Services">
            <a:extLst>
              <a:ext uri="{FF2B5EF4-FFF2-40B4-BE49-F238E27FC236}">
                <a16:creationId xmlns:a16="http://schemas.microsoft.com/office/drawing/2014/main" id="{FAE6D28A-35CC-64D7-A1B5-BBF058CCA60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0990" y="3456413"/>
            <a:ext cx="158417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 Steps to Starting a Business While Keeping Your Full-Time Job | Inc.com">
            <a:extLst>
              <a:ext uri="{FF2B5EF4-FFF2-40B4-BE49-F238E27FC236}">
                <a16:creationId xmlns:a16="http://schemas.microsoft.com/office/drawing/2014/main" id="{EAFB8895-2902-DB6D-B1E2-9E0B27CDC2A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23392" y="1124849"/>
            <a:ext cx="2422525" cy="19587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ws">
            <a:extLst>
              <a:ext uri="{FF2B5EF4-FFF2-40B4-BE49-F238E27FC236}">
                <a16:creationId xmlns:a16="http://schemas.microsoft.com/office/drawing/2014/main" id="{302DAD33-5A72-7553-9EFE-695DB480B13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79576" y="3585488"/>
            <a:ext cx="2294066" cy="114703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here does my money go | UniBank">
            <a:extLst>
              <a:ext uri="{FF2B5EF4-FFF2-40B4-BE49-F238E27FC236}">
                <a16:creationId xmlns:a16="http://schemas.microsoft.com/office/drawing/2014/main" id="{39F0C54A-FDCB-2F89-2D5C-841FCD628D1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01384" y="3585488"/>
            <a:ext cx="1989231" cy="1117695"/>
          </a:xfrm>
          <a:prstGeom prst="rect">
            <a:avLst/>
          </a:prstGeom>
          <a:noFill/>
          <a:extLst>
            <a:ext uri="{909E8E84-426E-40DD-AFC4-6F175D3DCCD1}">
              <a14:hiddenFill xmlns:a14="http://schemas.microsoft.com/office/drawing/2010/main">
                <a:solidFill>
                  <a:srgbClr val="FFFFFF"/>
                </a:solidFill>
              </a14:hiddenFill>
            </a:ext>
          </a:extLst>
        </p:spPr>
      </p:pic>
      <p:sp>
        <p:nvSpPr>
          <p:cNvPr id="10" name="Equals 9">
            <a:extLst>
              <a:ext uri="{FF2B5EF4-FFF2-40B4-BE49-F238E27FC236}">
                <a16:creationId xmlns:a16="http://schemas.microsoft.com/office/drawing/2014/main" id="{B719C5A2-5C9F-F8CA-76F9-E1DF2AB0D715}"/>
              </a:ext>
            </a:extLst>
          </p:cNvPr>
          <p:cNvSpPr/>
          <p:nvPr/>
        </p:nvSpPr>
        <p:spPr>
          <a:xfrm>
            <a:off x="7220740" y="3643415"/>
            <a:ext cx="924033" cy="89331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Download Twitter's new X logo here! | Disobey">
            <a:extLst>
              <a:ext uri="{FF2B5EF4-FFF2-40B4-BE49-F238E27FC236}">
                <a16:creationId xmlns:a16="http://schemas.microsoft.com/office/drawing/2014/main" id="{3E1581BD-F28B-1275-AABD-9DAA82DB6F7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101384" y="1200156"/>
            <a:ext cx="1412776"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5</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r>
              <a:rPr lang="en-GB" altLang="en-US" sz="2000" b="0" dirty="0">
                <a:latin typeface="Georgia" panose="02040502050405020303" pitchFamily="18" charset="0"/>
              </a:rPr>
              <a:t>Evidence, analysis and ideas are not sufficient to influence policy</a:t>
            </a:r>
          </a:p>
          <a:p>
            <a:pPr marL="457200" indent="-457200">
              <a:buFont typeface="+mj-lt"/>
              <a:buAutoNum type="arabicPeriod"/>
            </a:pPr>
            <a:r>
              <a:rPr lang="en-GB" altLang="en-US" sz="2000" b="0" dirty="0">
                <a:latin typeface="Georgia" panose="02040502050405020303" pitchFamily="18" charset="0"/>
              </a:rPr>
              <a:t>Decision-makers and influencers have plenty of alternative sources – we are all competing for attention (audiences won’t just find you!)</a:t>
            </a:r>
          </a:p>
          <a:p>
            <a:pPr marL="457200" indent="-457200">
              <a:buFont typeface="+mj-lt"/>
              <a:buAutoNum type="arabicPeriod"/>
            </a:pPr>
            <a:r>
              <a:rPr lang="en-GB" altLang="en-US" sz="2000" b="0" dirty="0">
                <a:latin typeface="Georgia" panose="02040502050405020303" pitchFamily="18" charset="0"/>
              </a:rPr>
              <a:t>Time is at a premium and attention must be grasped quickly</a:t>
            </a:r>
          </a:p>
          <a:p>
            <a:pPr marL="457200" indent="-457200">
              <a:buFont typeface="+mj-lt"/>
              <a:buAutoNum type="arabicPeriod"/>
            </a:pPr>
            <a:r>
              <a:rPr lang="en-GB" altLang="en-US" sz="2000" b="0" dirty="0">
                <a:latin typeface="Georgia" panose="02040502050405020303" pitchFamily="18" charset="0"/>
              </a:rPr>
              <a:t>Research is rarely immediately translatable into practical recommendations</a:t>
            </a:r>
          </a:p>
          <a:p>
            <a:pPr marL="457200" indent="-457200">
              <a:buFont typeface="+mj-lt"/>
              <a:buAutoNum type="arabicPeriod"/>
            </a:pPr>
            <a:r>
              <a:rPr lang="en-GB" altLang="en-US" sz="2000" b="0" dirty="0">
                <a:latin typeface="Georgia" panose="02040502050405020303" pitchFamily="18" charset="0"/>
              </a:rPr>
              <a:t>Presenting the facts is only half the job – and compelling research deserves properly communicating</a:t>
            </a:r>
          </a:p>
          <a:p>
            <a:pPr marL="457200" indent="-457200">
              <a:buFont typeface="+mj-lt"/>
              <a:buAutoNum type="arabicPeriod"/>
            </a:pPr>
            <a:r>
              <a:rPr lang="en-GB" altLang="en-US" sz="2000" b="0" dirty="0">
                <a:latin typeface="Georgia" panose="02040502050405020303" pitchFamily="18" charset="0"/>
              </a:rPr>
              <a:t>Establish credibility, reputation and brand for future influencing</a:t>
            </a:r>
          </a:p>
          <a:p>
            <a:pPr marL="457200" indent="-457200">
              <a:buFont typeface="+mj-lt"/>
              <a:buAutoNum type="arabicPeriod"/>
            </a:pPr>
            <a:r>
              <a:rPr lang="en-GB" altLang="en-US" sz="2000" b="0" dirty="0">
                <a:latin typeface="Georgia" panose="02040502050405020303" pitchFamily="18" charset="0"/>
              </a:rPr>
              <a:t>Bring research alive! To stand out. It’s fun!</a:t>
            </a:r>
          </a:p>
          <a:p>
            <a:pPr marL="457200" indent="-457200">
              <a:buFont typeface="+mj-lt"/>
              <a:buAutoNum type="arabicPeriod"/>
            </a:pPr>
            <a:r>
              <a:rPr lang="en-GB" altLang="en-US" sz="2000" b="0" dirty="0">
                <a:latin typeface="Georgia" panose="02040502050405020303" pitchFamily="18" charset="0"/>
              </a:rPr>
              <a:t>Attract funding and partnerships.</a:t>
            </a: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r>
              <a:rPr lang="en-GB" altLang="en-US" sz="1200" b="0" dirty="0">
                <a:latin typeface="Georgia" panose="02040502050405020303" pitchFamily="18" charset="0"/>
              </a:rPr>
              <a:t>(The Review did not include membership communications, which are handled by the External Relations team, or our approach to events and convening)</a:t>
            </a: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Effective communication is essential</a:t>
            </a:r>
          </a:p>
        </p:txBody>
      </p:sp>
    </p:spTree>
    <p:extLst>
      <p:ext uri="{BB962C8B-B14F-4D97-AF65-F5344CB8AC3E}">
        <p14:creationId xmlns:p14="http://schemas.microsoft.com/office/powerpoint/2010/main" val="84744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How Chatham House communicates for impact</a:t>
            </a:r>
          </a:p>
        </p:txBody>
      </p:sp>
      <p:sp>
        <p:nvSpPr>
          <p:cNvPr id="2" name="Text Placeholder 3">
            <a:extLst>
              <a:ext uri="{FF2B5EF4-FFF2-40B4-BE49-F238E27FC236}">
                <a16:creationId xmlns:a16="http://schemas.microsoft.com/office/drawing/2014/main" id="{C26CF877-1B04-EF31-C15D-E9F294BC9371}"/>
              </a:ext>
            </a:extLst>
          </p:cNvPr>
          <p:cNvSpPr>
            <a:spLocks noGrp="1"/>
          </p:cNvSpPr>
          <p:nvPr>
            <p:ph type="body" sz="quarter" idx="12"/>
          </p:nvPr>
        </p:nvSpPr>
        <p:spPr>
          <a:xfrm>
            <a:off x="479425" y="1844824"/>
            <a:ext cx="10441111" cy="3527251"/>
          </a:xfrm>
        </p:spPr>
        <p:txBody>
          <a:bodyPr/>
          <a:lstStyle/>
          <a:p>
            <a:pPr marL="457200" indent="-457200">
              <a:buFont typeface="+mj-lt"/>
              <a:buAutoNum type="arabicPeriod"/>
            </a:pPr>
            <a:r>
              <a:rPr lang="en-GB" altLang="en-US" sz="2000" b="0" dirty="0">
                <a:latin typeface="Georgia" panose="02040502050405020303" pitchFamily="18" charset="0"/>
              </a:rPr>
              <a:t>Integrated communications approach:</a:t>
            </a:r>
          </a:p>
          <a:p>
            <a:pPr marL="817563" lvl="2" indent="-457200"/>
            <a:r>
              <a:rPr lang="en-GB" altLang="en-US" sz="2000" b="0" dirty="0">
                <a:latin typeface="Georgia" panose="02040502050405020303" pitchFamily="18" charset="0"/>
              </a:rPr>
              <a:t>Brand, profile-raising, multiple channels – in parallel to…</a:t>
            </a:r>
          </a:p>
          <a:p>
            <a:pPr marL="817563" lvl="2" indent="-457200"/>
            <a:r>
              <a:rPr lang="en-GB" altLang="en-US" sz="2000" b="0" dirty="0">
                <a:latin typeface="Georgia" panose="02040502050405020303" pitchFamily="18" charset="0"/>
              </a:rPr>
              <a:t>Substantive output, e.g. research paper, event, campaign</a:t>
            </a:r>
          </a:p>
          <a:p>
            <a:pPr marL="817563" lvl="2" indent="-457200"/>
            <a:r>
              <a:rPr lang="en-GB" altLang="en-US" sz="2000" b="0" dirty="0">
                <a:latin typeface="Georgia" panose="02040502050405020303" pitchFamily="18" charset="0"/>
              </a:rPr>
              <a:t>‘Link expertise consistently to current affairs and events’</a:t>
            </a:r>
          </a:p>
          <a:p>
            <a:pPr marL="817563" lvl="2" indent="-457200"/>
            <a:r>
              <a:rPr lang="en-GB" altLang="en-US" sz="2000" b="0" dirty="0">
                <a:latin typeface="Georgia" panose="02040502050405020303" pitchFamily="18" charset="0"/>
              </a:rPr>
              <a:t>‘Focus on the remarkable and timely’</a:t>
            </a:r>
          </a:p>
          <a:p>
            <a:pPr marL="457200" indent="-457200">
              <a:buFont typeface="+mj-lt"/>
              <a:buAutoNum type="arabicPeriod"/>
            </a:pPr>
            <a:r>
              <a:rPr lang="en-GB" altLang="en-US" sz="2000" b="0" dirty="0">
                <a:latin typeface="Georgia" panose="02040502050405020303" pitchFamily="18" charset="0"/>
              </a:rPr>
              <a:t>Team effort between research, events and comms</a:t>
            </a:r>
          </a:p>
          <a:p>
            <a:pPr marL="457200" indent="-457200">
              <a:buFont typeface="+mj-lt"/>
              <a:buAutoNum type="arabicPeriod"/>
            </a:pPr>
            <a:r>
              <a:rPr lang="en-GB" altLang="en-US" sz="2000" b="0" dirty="0">
                <a:latin typeface="Georgia" panose="02040502050405020303" pitchFamily="18" charset="0"/>
              </a:rPr>
              <a:t>Objective and audience driven (on a good day!) what activities will get us what we want</a:t>
            </a:r>
          </a:p>
          <a:p>
            <a:pPr marL="457200" indent="-457200">
              <a:buFont typeface="+mj-lt"/>
              <a:buAutoNum type="arabicPeriod"/>
            </a:pPr>
            <a:r>
              <a:rPr lang="en-GB" altLang="en-US" sz="2000" b="0" dirty="0">
                <a:latin typeface="Georgia" panose="02040502050405020303" pitchFamily="18" charset="0"/>
              </a:rPr>
              <a:t>Planned to maximise impact (horizon scanning, moments of influence)</a:t>
            </a:r>
          </a:p>
          <a:p>
            <a:pPr marL="457200" indent="-457200">
              <a:buFont typeface="+mj-lt"/>
              <a:buAutoNum type="arabicPeriod"/>
            </a:pPr>
            <a:r>
              <a:rPr lang="en-GB" altLang="en-US" sz="2000" b="0" dirty="0">
                <a:latin typeface="Georgia" panose="02040502050405020303" pitchFamily="18" charset="0"/>
              </a:rPr>
              <a:t>Comms involved at the outset of bids and proposals, and framing papers</a:t>
            </a:r>
          </a:p>
          <a:p>
            <a:pPr marL="457200" indent="-457200">
              <a:buFont typeface="+mj-lt"/>
              <a:buAutoNum type="arabicPeriod"/>
            </a:pPr>
            <a:r>
              <a:rPr lang="en-GB" altLang="en-US" sz="2000" b="0" dirty="0">
                <a:latin typeface="Georgia" panose="02040502050405020303" pitchFamily="18" charset="0"/>
              </a:rPr>
              <a:t>Public comms allied with private engagement – The Rule.</a:t>
            </a:r>
          </a:p>
          <a:p>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r>
              <a:rPr lang="en-GB" altLang="en-US" sz="1200" b="0" dirty="0">
                <a:latin typeface="Georgia" panose="02040502050405020303" pitchFamily="18" charset="0"/>
              </a:rPr>
              <a:t>(The Review did not include membership communications, which are handled by the External Relations team, or our approach to events and convening)</a:t>
            </a:r>
          </a:p>
          <a:p>
            <a:endParaRPr lang="en-US" altLang="en-US" dirty="0"/>
          </a:p>
          <a:p>
            <a:endParaRPr lang="en-US" altLang="en-US" dirty="0"/>
          </a:p>
        </p:txBody>
      </p:sp>
    </p:spTree>
    <p:extLst>
      <p:ext uri="{BB962C8B-B14F-4D97-AF65-F5344CB8AC3E}">
        <p14:creationId xmlns:p14="http://schemas.microsoft.com/office/powerpoint/2010/main" val="372138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7</a:t>
            </a:fld>
            <a:endParaRPr lang="en-GB" altLang="en-US" dirty="0">
              <a:solidFill>
                <a:schemeClr val="bg1"/>
              </a:solidFill>
            </a:endParaRPr>
          </a:p>
        </p:txBody>
      </p:sp>
      <p:sp>
        <p:nvSpPr>
          <p:cNvPr id="84997" name="Title 4">
            <a:extLst>
              <a:ext uri="{FF2B5EF4-FFF2-40B4-BE49-F238E27FC236}">
                <a16:creationId xmlns:a16="http://schemas.microsoft.com/office/drawing/2014/main" id="{4D292BA2-634B-FF2C-D292-0748AA649207}"/>
              </a:ext>
            </a:extLst>
          </p:cNvPr>
          <p:cNvSpPr>
            <a:spLocks noGrp="1"/>
          </p:cNvSpPr>
          <p:nvPr>
            <p:ph type="title"/>
          </p:nvPr>
        </p:nvSpPr>
        <p:spPr>
          <a:xfrm>
            <a:off x="479425" y="260350"/>
            <a:ext cx="8424863" cy="792163"/>
          </a:xfrm>
        </p:spPr>
        <p:txBody>
          <a:bodyPr/>
          <a:lstStyle/>
          <a:p>
            <a:r>
              <a:rPr lang="en-US" altLang="en-US" sz="3200" b="1" dirty="0"/>
              <a:t>The Chatham House comms orchestra</a:t>
            </a:r>
          </a:p>
        </p:txBody>
      </p:sp>
      <p:sp>
        <p:nvSpPr>
          <p:cNvPr id="4" name="Rectangle 3">
            <a:extLst>
              <a:ext uri="{FF2B5EF4-FFF2-40B4-BE49-F238E27FC236}">
                <a16:creationId xmlns:a16="http://schemas.microsoft.com/office/drawing/2014/main" id="{A6F0A817-AC28-190F-BAE0-EC54316A3C15}"/>
              </a:ext>
            </a:extLst>
          </p:cNvPr>
          <p:cNvSpPr/>
          <p:nvPr/>
        </p:nvSpPr>
        <p:spPr>
          <a:xfrm>
            <a:off x="1559495" y="2249175"/>
            <a:ext cx="8697415" cy="648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Communications and publishing</a:t>
            </a:r>
          </a:p>
        </p:txBody>
      </p:sp>
      <p:sp>
        <p:nvSpPr>
          <p:cNvPr id="7" name="Rectangle 6">
            <a:extLst>
              <a:ext uri="{FF2B5EF4-FFF2-40B4-BE49-F238E27FC236}">
                <a16:creationId xmlns:a16="http://schemas.microsoft.com/office/drawing/2014/main" id="{4EFFCF5E-723E-D874-2D8A-9F82BAD3D3B9}"/>
              </a:ext>
            </a:extLst>
          </p:cNvPr>
          <p:cNvSpPr/>
          <p:nvPr/>
        </p:nvSpPr>
        <p:spPr>
          <a:xfrm>
            <a:off x="8616280" y="3017664"/>
            <a:ext cx="1640631" cy="1224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International Affairs</a:t>
            </a:r>
          </a:p>
        </p:txBody>
      </p:sp>
      <p:sp>
        <p:nvSpPr>
          <p:cNvPr id="8" name="Rectangle 7">
            <a:extLst>
              <a:ext uri="{FF2B5EF4-FFF2-40B4-BE49-F238E27FC236}">
                <a16:creationId xmlns:a16="http://schemas.microsoft.com/office/drawing/2014/main" id="{7DC3C251-C7C0-168B-28D8-3D0774AA7A63}"/>
              </a:ext>
            </a:extLst>
          </p:cNvPr>
          <p:cNvSpPr/>
          <p:nvPr/>
        </p:nvSpPr>
        <p:spPr>
          <a:xfrm>
            <a:off x="6857751" y="3017664"/>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The World Today</a:t>
            </a:r>
          </a:p>
        </p:txBody>
      </p:sp>
      <p:sp>
        <p:nvSpPr>
          <p:cNvPr id="9" name="Rectangle 8">
            <a:extLst>
              <a:ext uri="{FF2B5EF4-FFF2-40B4-BE49-F238E27FC236}">
                <a16:creationId xmlns:a16="http://schemas.microsoft.com/office/drawing/2014/main" id="{DD2A968F-C424-6172-F965-BBB91A7A62F3}"/>
              </a:ext>
            </a:extLst>
          </p:cNvPr>
          <p:cNvSpPr/>
          <p:nvPr/>
        </p:nvSpPr>
        <p:spPr>
          <a:xfrm>
            <a:off x="5099222" y="3017664"/>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Digital marketing and website</a:t>
            </a:r>
          </a:p>
        </p:txBody>
      </p:sp>
      <p:sp>
        <p:nvSpPr>
          <p:cNvPr id="10" name="Rectangle 9">
            <a:extLst>
              <a:ext uri="{FF2B5EF4-FFF2-40B4-BE49-F238E27FC236}">
                <a16:creationId xmlns:a16="http://schemas.microsoft.com/office/drawing/2014/main" id="{B7D312FD-9E19-09ED-A6D1-B38AED33E423}"/>
              </a:ext>
            </a:extLst>
          </p:cNvPr>
          <p:cNvSpPr/>
          <p:nvPr/>
        </p:nvSpPr>
        <p:spPr>
          <a:xfrm>
            <a:off x="3353756" y="3017664"/>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Publications</a:t>
            </a:r>
          </a:p>
        </p:txBody>
      </p:sp>
      <p:sp>
        <p:nvSpPr>
          <p:cNvPr id="2" name="Rectangle 1">
            <a:extLst>
              <a:ext uri="{FF2B5EF4-FFF2-40B4-BE49-F238E27FC236}">
                <a16:creationId xmlns:a16="http://schemas.microsoft.com/office/drawing/2014/main" id="{C738A2B4-532B-E8F4-D47D-C56AC33894AD}"/>
              </a:ext>
            </a:extLst>
          </p:cNvPr>
          <p:cNvSpPr/>
          <p:nvPr/>
        </p:nvSpPr>
        <p:spPr>
          <a:xfrm>
            <a:off x="1559496" y="3017664"/>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News and comment</a:t>
            </a:r>
          </a:p>
        </p:txBody>
      </p:sp>
    </p:spTree>
    <p:extLst>
      <p:ext uri="{BB962C8B-B14F-4D97-AF65-F5344CB8AC3E}">
        <p14:creationId xmlns:p14="http://schemas.microsoft.com/office/powerpoint/2010/main" val="377230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p:txBody>
          <a:bodyPr/>
          <a:lstStyle/>
          <a:p>
            <a:pPr marL="285750" indent="-285750">
              <a:buChar char="•"/>
            </a:pPr>
            <a:r>
              <a:rPr lang="en-GB" altLang="en-US" sz="2000" b="0" dirty="0">
                <a:latin typeface="Georgia" panose="02040502050405020303" pitchFamily="18" charset="0"/>
              </a:rPr>
              <a:t>Website platform</a:t>
            </a:r>
            <a:endParaRPr lang="en-US" sz="2000" dirty="0">
              <a:latin typeface="Georgia" panose="02040502050405020303" pitchFamily="18" charset="0"/>
            </a:endParaRPr>
          </a:p>
          <a:p>
            <a:pPr marL="463550" lvl="1" indent="-285750">
              <a:buFont typeface="Wingdings" panose="020B0604020202020204" pitchFamily="34" charset="0"/>
              <a:buChar char="v"/>
            </a:pPr>
            <a:r>
              <a:rPr lang="en-GB" altLang="en-US" sz="2000" b="0" dirty="0">
                <a:latin typeface="Georgia" panose="02040502050405020303" pitchFamily="18" charset="0"/>
              </a:rPr>
              <a:t>Publications, expert comments, media press releases and news stories, multimedia and video, events (led by events team)</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Media engagement (proactive and reactive)</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Social media (Twitter/X, LinkedIn, Instagram, Facebook, YouTube)</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Email newsletters </a:t>
            </a:r>
            <a:endParaRPr lang="en-GB" altLang="en-US" sz="2000" b="0" dirty="0">
              <a:latin typeface="Georgia" panose="02040502050405020303" pitchFamily="18" charset="0"/>
              <a:cs typeface="Arial"/>
            </a:endParaRPr>
          </a:p>
          <a:p>
            <a:pPr marL="285750" indent="-285750">
              <a:buChar char="•"/>
            </a:pPr>
            <a:r>
              <a:rPr lang="en-GB" sz="2000" b="0" dirty="0">
                <a:latin typeface="Georgia" panose="02040502050405020303" pitchFamily="18" charset="0"/>
                <a:cs typeface="Arial"/>
              </a:rPr>
              <a:t>Podcast - Independent Thinking</a:t>
            </a:r>
            <a:endParaRPr lang="en-GB" sz="200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Search engine marketing</a:t>
            </a:r>
            <a:r>
              <a:rPr lang="en-GB" altLang="en-US" sz="2000" b="0" dirty="0">
                <a:latin typeface="Georgia" panose="02040502050405020303" pitchFamily="18" charset="0"/>
                <a:cs typeface="Arial"/>
              </a:rPr>
              <a:t>, p</a:t>
            </a:r>
            <a:r>
              <a:rPr lang="en-GB" altLang="en-US" sz="2000" b="0" dirty="0">
                <a:latin typeface="Georgia" panose="02040502050405020303" pitchFamily="18" charset="0"/>
              </a:rPr>
              <a:t>aid digital marketing</a:t>
            </a:r>
            <a:endParaRPr lang="en-GB" altLang="en-US" sz="2000" b="0" dirty="0">
              <a:latin typeface="Georgia" panose="02040502050405020303" pitchFamily="18" charset="0"/>
              <a:cs typeface="Arial"/>
            </a:endParaRPr>
          </a:p>
          <a:p>
            <a:pPr marL="285750" indent="-285750">
              <a:buChar char="•"/>
            </a:pPr>
            <a:endParaRPr lang="en-GB" altLang="en-US" sz="2000" b="0" dirty="0">
              <a:latin typeface="Georgia" panose="02040502050405020303" pitchFamily="18" charset="0"/>
            </a:endParaRPr>
          </a:p>
          <a:p>
            <a:pPr marL="285750" indent="-285750">
              <a:buChar char="•"/>
            </a:pPr>
            <a:r>
              <a:rPr lang="en-GB" altLang="en-US" sz="2000" b="0" dirty="0">
                <a:latin typeface="Georgia" panose="02040502050405020303" pitchFamily="18" charset="0"/>
              </a:rPr>
              <a:t>The World Today (editorially independent)</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International Affairs (editorially independent and published on OUP).</a:t>
            </a:r>
            <a:endParaRPr lang="en-GB" altLang="en-US" sz="2000" b="0" dirty="0">
              <a:latin typeface="Georgia" panose="02040502050405020303" pitchFamily="18" charset="0"/>
              <a:cs typeface="Arial"/>
            </a:endParaRPr>
          </a:p>
          <a:p>
            <a:endParaRPr lang="en-GB" altLang="en-US" sz="1800" b="0" dirty="0"/>
          </a:p>
          <a:p>
            <a:endParaRPr lang="en-GB" altLang="en-US" sz="1800" b="0" dirty="0"/>
          </a:p>
          <a:p>
            <a:endParaRPr lang="en-GB" altLang="en-US" sz="1800" b="0" dirty="0"/>
          </a:p>
          <a:p>
            <a:endParaRPr lang="en-GB" sz="1800" b="0" dirty="0"/>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p:txBody>
          <a:bodyPr/>
          <a:lstStyle/>
          <a:p>
            <a:r>
              <a:rPr lang="en-US" altLang="en-US" sz="3200" b="1"/>
              <a:t>Comms channels</a:t>
            </a:r>
          </a:p>
        </p:txBody>
      </p:sp>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8</a:t>
            </a:fld>
            <a:endParaRPr lang="en-GB" altLang="en-US">
              <a:solidFill>
                <a:schemeClr val="bg1"/>
              </a:solidFill>
            </a:endParaRPr>
          </a:p>
        </p:txBody>
      </p:sp>
      <p:sp>
        <p:nvSpPr>
          <p:cNvPr id="3" name="Text Placeholder 5">
            <a:extLst>
              <a:ext uri="{FF2B5EF4-FFF2-40B4-BE49-F238E27FC236}">
                <a16:creationId xmlns:a16="http://schemas.microsoft.com/office/drawing/2014/main" id="{260297A3-5852-C129-CCDF-A49665F25AB5}"/>
              </a:ext>
            </a:extLst>
          </p:cNvPr>
          <p:cNvSpPr txBox="1">
            <a:spLocks/>
          </p:cNvSpPr>
          <p:nvPr/>
        </p:nvSpPr>
        <p:spPr>
          <a:xfrm>
            <a:off x="4144016" y="4357499"/>
            <a:ext cx="3111927" cy="1304445"/>
          </a:xfrm>
          <a:prstGeom prst="rect">
            <a:avLst/>
          </a:prstGeom>
        </p:spPr>
        <p:txBody>
          <a:bodyPr vert="horz" lIns="0" tIns="0" rIns="0" bIns="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b="1">
              <a:latin typeface="Georgia" panose="02040502050405020303" pitchFamily="18" charset="0"/>
            </a:endParaRPr>
          </a:p>
        </p:txBody>
      </p:sp>
      <p:sp>
        <p:nvSpPr>
          <p:cNvPr id="5" name="Text Placeholder 7">
            <a:extLst>
              <a:ext uri="{FF2B5EF4-FFF2-40B4-BE49-F238E27FC236}">
                <a16:creationId xmlns:a16="http://schemas.microsoft.com/office/drawing/2014/main" id="{E702AFA9-7E46-1B11-3D61-8C23D2042808}"/>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308076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1628775"/>
            <a:ext cx="9288983" cy="4464049"/>
          </a:xfrm>
        </p:spPr>
        <p:txBody>
          <a:bodyPr/>
          <a:lstStyle/>
          <a:p>
            <a:pPr marL="285750" indent="-285750">
              <a:buChar char="•"/>
            </a:pPr>
            <a:r>
              <a:rPr lang="en-GB" altLang="en-US" sz="2000" b="0" dirty="0">
                <a:latin typeface="Georgia" panose="02040502050405020303" pitchFamily="18" charset="0"/>
              </a:rPr>
              <a:t>Weekly </a:t>
            </a:r>
            <a:r>
              <a:rPr lang="en-GB" altLang="en-US" sz="2000" b="0" dirty="0">
                <a:latin typeface="Georgia" panose="02040502050405020303" pitchFamily="18" charset="0"/>
                <a:hlinkClick r:id="rId3"/>
              </a:rPr>
              <a:t>comms grid </a:t>
            </a:r>
            <a:r>
              <a:rPr lang="en-GB" altLang="en-US" sz="2000" b="0" dirty="0">
                <a:latin typeface="Georgia" panose="02040502050405020303" pitchFamily="18" charset="0"/>
              </a:rPr>
              <a:t>and meetings to prepare and agree</a:t>
            </a:r>
            <a:endParaRPr lang="en-US" sz="2000" dirty="0">
              <a:latin typeface="Georgia" panose="02040502050405020303" pitchFamily="18" charset="0"/>
            </a:endParaRPr>
          </a:p>
          <a:p>
            <a:pPr marL="285750" indent="-285750">
              <a:buChar char="•"/>
            </a:pPr>
            <a:r>
              <a:rPr lang="en-GB" altLang="en-US" sz="2000" b="0" dirty="0">
                <a:latin typeface="Georgia" panose="02040502050405020303" pitchFamily="18" charset="0"/>
              </a:rPr>
              <a:t>Comms outputs planner spreadsheets and coordination with programmes</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Expert comment management through Asana</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Comms plans for mega-moments with lead programmes</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hlinkClick r:id="rId4"/>
              </a:rPr>
              <a:t>Content framework </a:t>
            </a:r>
            <a:r>
              <a:rPr lang="en-GB" altLang="en-US" sz="2000" b="0" dirty="0">
                <a:latin typeface="Georgia" panose="02040502050405020303" pitchFamily="18" charset="0"/>
              </a:rPr>
              <a:t>for new comms proposals, including funding bids</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Guidelines for comms activities on the </a:t>
            </a:r>
            <a:r>
              <a:rPr lang="en-GB" altLang="en-US" sz="2000" b="0" dirty="0">
                <a:latin typeface="Georgia" panose="02040502050405020303" pitchFamily="18" charset="0"/>
                <a:hlinkClick r:id="rId5"/>
              </a:rPr>
              <a:t>intranet</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Research Committee, particularly </a:t>
            </a:r>
            <a:r>
              <a:rPr lang="en-GB" altLang="en-US" sz="2000" b="0" dirty="0">
                <a:latin typeface="Georgia" panose="02040502050405020303" pitchFamily="18" charset="0"/>
                <a:hlinkClick r:id="rId6"/>
              </a:rPr>
              <a:t>horizon scanning </a:t>
            </a:r>
            <a:r>
              <a:rPr lang="en-GB" altLang="en-US" sz="2000" b="0" dirty="0">
                <a:latin typeface="Georgia" panose="02040502050405020303" pitchFamily="18" charset="0"/>
              </a:rPr>
              <a:t>and discussion of </a:t>
            </a:r>
            <a:r>
              <a:rPr lang="en-GB" altLang="en-US" sz="2000" b="0" dirty="0">
                <a:latin typeface="Georgia" panose="02040502050405020303" pitchFamily="18" charset="0"/>
                <a:hlinkClick r:id="rId7"/>
              </a:rPr>
              <a:t>comms priorities</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Content Liaison Committee for routine work planning</a:t>
            </a:r>
            <a:endParaRPr lang="en-GB" altLang="en-US" sz="2000" b="0" dirty="0">
              <a:latin typeface="Georgia" panose="02040502050405020303" pitchFamily="18" charset="0"/>
              <a:cs typeface="Arial"/>
            </a:endParaRPr>
          </a:p>
          <a:p>
            <a:pPr marL="285750" indent="-285750">
              <a:buChar char="•"/>
            </a:pPr>
            <a:r>
              <a:rPr lang="en-GB" altLang="en-US" sz="2000" b="0" dirty="0">
                <a:latin typeface="Georgia" panose="02040502050405020303" pitchFamily="18" charset="0"/>
              </a:rPr>
              <a:t>Regular internal communication with programme colleagues</a:t>
            </a:r>
          </a:p>
          <a:p>
            <a:pPr marL="285750" indent="-285750">
              <a:buChar char="•"/>
            </a:pPr>
            <a:r>
              <a:rPr lang="en-GB" altLang="en-US" sz="2000" b="0" dirty="0">
                <a:latin typeface="Georgia" panose="02040502050405020303" pitchFamily="18" charset="0"/>
                <a:cs typeface="Arial"/>
              </a:rPr>
              <a:t>Fortnightly publications meetings to run through the </a:t>
            </a:r>
            <a:r>
              <a:rPr lang="en-GB" altLang="en-US" sz="2000" b="0" dirty="0">
                <a:latin typeface="Georgia" panose="02040502050405020303" pitchFamily="18" charset="0"/>
                <a:cs typeface="Arial"/>
                <a:hlinkClick r:id="rId8"/>
              </a:rPr>
              <a:t>publications planner</a:t>
            </a:r>
            <a:r>
              <a:rPr lang="en-GB" altLang="en-US" sz="2000" b="0" dirty="0">
                <a:latin typeface="Georgia" panose="02040502050405020303" pitchFamily="18" charset="0"/>
                <a:cs typeface="Arial"/>
              </a:rPr>
              <a:t>.  </a:t>
            </a:r>
          </a:p>
          <a:p>
            <a:endParaRPr lang="en-GB" altLang="en-US" sz="1800" b="0" dirty="0"/>
          </a:p>
          <a:p>
            <a:endParaRPr lang="en-GB" sz="1800" b="0" dirty="0">
              <a:cs typeface="Arial"/>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1800" b="0" dirty="0">
              <a:latin typeface="Georgia" panose="02040502050405020303" pitchFamily="18" charset="0"/>
            </a:endParaRPr>
          </a:p>
          <a:p>
            <a:endParaRPr lang="en-GB" altLang="en-US" sz="4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latin typeface="Arial"/>
              <a:cs typeface="Arial"/>
            </a:endParaRPr>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p:txBody>
          <a:bodyPr/>
          <a:lstStyle/>
          <a:p>
            <a:r>
              <a:rPr lang="en-US" altLang="en-US" sz="3200" b="1"/>
              <a:t>Tools</a:t>
            </a:r>
          </a:p>
        </p:txBody>
      </p:sp>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9</a:t>
            </a:fld>
            <a:endParaRPr lang="en-GB" altLang="en-US">
              <a:solidFill>
                <a:schemeClr val="bg1"/>
              </a:solidFill>
            </a:endParaRPr>
          </a:p>
        </p:txBody>
      </p:sp>
      <p:sp>
        <p:nvSpPr>
          <p:cNvPr id="4" name="Text Placeholder 6">
            <a:extLst>
              <a:ext uri="{FF2B5EF4-FFF2-40B4-BE49-F238E27FC236}">
                <a16:creationId xmlns:a16="http://schemas.microsoft.com/office/drawing/2014/main" id="{59F9A570-9F4C-F92F-8E61-7E3E4ED3F1C1}"/>
              </a:ext>
            </a:extLst>
          </p:cNvPr>
          <p:cNvSpPr txBox="1">
            <a:spLocks/>
          </p:cNvSpPr>
          <p:nvPr/>
        </p:nvSpPr>
        <p:spPr>
          <a:xfrm>
            <a:off x="479425" y="4455112"/>
            <a:ext cx="2957842" cy="1224136"/>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9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ltLang="en-US" sz="1800">
              <a:latin typeface="Georgia" panose="02040502050405020303" pitchFamily="18" charset="0"/>
            </a:endParaRPr>
          </a:p>
        </p:txBody>
      </p:sp>
      <p:sp>
        <p:nvSpPr>
          <p:cNvPr id="5" name="Text Placeholder 7">
            <a:extLst>
              <a:ext uri="{FF2B5EF4-FFF2-40B4-BE49-F238E27FC236}">
                <a16:creationId xmlns:a16="http://schemas.microsoft.com/office/drawing/2014/main" id="{E702AFA9-7E46-1B11-3D61-8C23D2042808}"/>
              </a:ext>
            </a:extLst>
          </p:cNvPr>
          <p:cNvSpPr txBox="1">
            <a:spLocks/>
          </p:cNvSpPr>
          <p:nvPr/>
        </p:nvSpPr>
        <p:spPr>
          <a:xfrm>
            <a:off x="8124450" y="4725144"/>
            <a:ext cx="2935042" cy="1224136"/>
          </a:xfrm>
          <a:prstGeom prst="rect">
            <a:avLst/>
          </a:prstGeom>
        </p:spPr>
        <p:txBody>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endParaRPr lang="en-US" altLang="en-US" sz="1800" b="1">
              <a:latin typeface="Georgia" panose="02040502050405020303" pitchFamily="18" charset="0"/>
            </a:endParaRPr>
          </a:p>
        </p:txBody>
      </p:sp>
    </p:spTree>
    <p:extLst>
      <p:ext uri="{BB962C8B-B14F-4D97-AF65-F5344CB8AC3E}">
        <p14:creationId xmlns:p14="http://schemas.microsoft.com/office/powerpoint/2010/main" val="682489157"/>
      </p:ext>
    </p:extLst>
  </p:cSld>
  <p:clrMapOvr>
    <a:masterClrMapping/>
  </p:clrMapOvr>
</p:sld>
</file>

<file path=ppt/theme/theme1.xml><?xml version="1.0" encoding="utf-8"?>
<a:theme xmlns:a="http://schemas.openxmlformats.org/drawingml/2006/main" name="Dark Blu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64F5AA82-26D2-FD4F-BAA7-CDBF939F0103}"/>
    </a:ext>
  </a:extLst>
</a:theme>
</file>

<file path=ppt/theme/theme2.xml><?xml version="1.0" encoding="utf-8"?>
<a:theme xmlns:a="http://schemas.openxmlformats.org/drawingml/2006/main" name="Dark Purpl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1067E761-F55D-1248-ABC9-DC3147F9D0B9}"/>
    </a:ext>
  </a:extLst>
</a:theme>
</file>

<file path=ppt/theme/theme3.xml><?xml version="1.0" encoding="utf-8"?>
<a:theme xmlns:a="http://schemas.openxmlformats.org/drawingml/2006/main" name="Dark Green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591A311C-7CB4-7A47-8644-B13B5BD094F3}"/>
    </a:ext>
  </a:extLst>
</a:theme>
</file>

<file path=ppt/theme/theme4.xml><?xml version="1.0" encoding="utf-8"?>
<a:theme xmlns:a="http://schemas.openxmlformats.org/drawingml/2006/main" name="Red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0CEEBB50-5392-6946-8754-690AA3CD3423}"/>
    </a:ext>
  </a:extLst>
</a:theme>
</file>

<file path=ppt/theme/theme5.xml><?xml version="1.0" encoding="utf-8"?>
<a:theme xmlns:a="http://schemas.openxmlformats.org/drawingml/2006/main" name="Whit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AF2B70B0-E4D6-6847-8F7B-B1608D9CB6A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0fb624-bc9d-4c70-8769-12a1ca09b8e0" xsi:nil="true"/>
    <lcf76f155ced4ddcb4097134ff3c332f xmlns="592a76cf-b772-4b0d-9940-92220bb328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0CF0194C40A4F830BB68A7FE4F7F9" ma:contentTypeVersion="10" ma:contentTypeDescription="Create a new document." ma:contentTypeScope="" ma:versionID="a1d49d4e0d635b320b9e6e100a176bf3">
  <xsd:schema xmlns:xsd="http://www.w3.org/2001/XMLSchema" xmlns:xs="http://www.w3.org/2001/XMLSchema" xmlns:p="http://schemas.microsoft.com/office/2006/metadata/properties" xmlns:ns2="592a76cf-b772-4b0d-9940-92220bb32820" xmlns:ns3="c60fb624-bc9d-4c70-8769-12a1ca09b8e0" targetNamespace="http://schemas.microsoft.com/office/2006/metadata/properties" ma:root="true" ma:fieldsID="916a4e2f333b752d3c4274df6ca45fbd" ns2:_="" ns3:_="">
    <xsd:import namespace="592a76cf-b772-4b0d-9940-92220bb32820"/>
    <xsd:import namespace="c60fb624-bc9d-4c70-8769-12a1ca09b8e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a76cf-b772-4b0d-9940-92220bb32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ee7919f-d913-4d89-a222-258aac22a24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0fb624-bc9d-4c70-8769-12a1ca09b8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00eb41d-9a38-4824-80ca-2bd8e0ffa71e}" ma:internalName="TaxCatchAll" ma:showField="CatchAllData" ma:web="c60fb624-bc9d-4c70-8769-12a1ca09b8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5336A-74E3-48EA-82DD-D7CE8A307432}">
  <ds:schemaRefs>
    <ds:schemaRef ds:uri="http://schemas.microsoft.com/office/2006/metadata/properties"/>
    <ds:schemaRef ds:uri="592a76cf-b772-4b0d-9940-92220bb32820"/>
    <ds:schemaRef ds:uri="http://purl.org/dc/terms/"/>
    <ds:schemaRef ds:uri="http://schemas.openxmlformats.org/package/2006/metadata/core-properties"/>
    <ds:schemaRef ds:uri="http://purl.org/dc/dcmitype/"/>
    <ds:schemaRef ds:uri="http://schemas.microsoft.com/office/infopath/2007/PartnerControls"/>
    <ds:schemaRef ds:uri="c60fb624-bc9d-4c70-8769-12a1ca09b8e0"/>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0B99A7F6-3367-4EDE-903D-3D4C461C2693}">
  <ds:schemaRefs>
    <ds:schemaRef ds:uri="http://schemas.microsoft.com/sharepoint/v3/contenttype/forms"/>
  </ds:schemaRefs>
</ds:datastoreItem>
</file>

<file path=customXml/itemProps3.xml><?xml version="1.0" encoding="utf-8"?>
<ds:datastoreItem xmlns:ds="http://schemas.openxmlformats.org/officeDocument/2006/customXml" ds:itemID="{C958141E-0829-43CA-B46D-FD3161CC1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a76cf-b772-4b0d-9940-92220bb32820"/>
    <ds:schemaRef ds:uri="c60fb624-bc9d-4c70-8769-12a1ca09b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28439</TotalTime>
  <Words>1317</Words>
  <Application>Microsoft Office PowerPoint</Application>
  <PresentationFormat>Widescreen</PresentationFormat>
  <Paragraphs>292</Paragraphs>
  <Slides>17</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Arial</vt:lpstr>
      <vt:lpstr>Calibri</vt:lpstr>
      <vt:lpstr>Courier New</vt:lpstr>
      <vt:lpstr>Georgia</vt:lpstr>
      <vt:lpstr>Symbol</vt:lpstr>
      <vt:lpstr>Wingdings</vt:lpstr>
      <vt:lpstr>Dark Blue theme</vt:lpstr>
      <vt:lpstr>Dark Purple theme</vt:lpstr>
      <vt:lpstr>Dark Green theme</vt:lpstr>
      <vt:lpstr>Red theme</vt:lpstr>
      <vt:lpstr>White theme</vt:lpstr>
      <vt:lpstr>Communications  David Watson Communications Director dwatson@chathamhouse.org </vt:lpstr>
      <vt:lpstr>Agenda</vt:lpstr>
      <vt:lpstr>Chatham House</vt:lpstr>
      <vt:lpstr>The context for communications</vt:lpstr>
      <vt:lpstr>Effective communication is essential</vt:lpstr>
      <vt:lpstr>How Chatham House communicates for impact</vt:lpstr>
      <vt:lpstr>The Chatham House comms orchestra</vt:lpstr>
      <vt:lpstr>Comms channels</vt:lpstr>
      <vt:lpstr>Tools</vt:lpstr>
      <vt:lpstr>Strategies for impact</vt:lpstr>
      <vt:lpstr>Are we having an impact?</vt:lpstr>
      <vt:lpstr>Communications outputs 2023 –24</vt:lpstr>
      <vt:lpstr>Politically sensitive comms</vt:lpstr>
      <vt:lpstr>UK general election</vt:lpstr>
      <vt:lpstr>Guidance and positioning</vt:lpstr>
      <vt:lpstr>Israel Palestine conflict</vt:lpstr>
      <vt:lpstr>Thank you!  Questions and discussion </vt:lpstr>
    </vt:vector>
  </TitlesOfParts>
  <Company>Chatham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Chatham House</dc:title>
  <dc:creator>Richard Stevens</dc:creator>
  <cp:lastModifiedBy>David Watson</cp:lastModifiedBy>
  <cp:revision>94</cp:revision>
  <cp:lastPrinted>2023-01-25T09:51:41Z</cp:lastPrinted>
  <dcterms:created xsi:type="dcterms:W3CDTF">2014-03-26T11:28:29Z</dcterms:created>
  <dcterms:modified xsi:type="dcterms:W3CDTF">2025-02-05T10:50:53Z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0x010100A5F0CF0194C40A4F830BB68A7FE4F7F9</vt:lpwstr>
  </property>
  <property fmtid="{D5CDD505-2E9C-101B-9397-08002B2CF9AE}" pid="3" name="MediaServiceImageTags">
    <vt:lpwstr/>
  </property>
</Properties>
</file>