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88.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Lst>
  <p:sldSz cy="5143500" cx="9144000"/>
  <p:notesSz cx="6858000" cy="9144000"/>
  <p:embeddedFontLst>
    <p:embeddedFont>
      <p:font typeface="Rethink Sans Medium"/>
      <p:regular r:id="rId94"/>
      <p:bold r:id="rId95"/>
      <p:italic r:id="rId96"/>
      <p:boldItalic r:id="rId97"/>
    </p:embeddedFont>
    <p:embeddedFont>
      <p:font typeface="Rethink Sans"/>
      <p:regular r:id="rId98"/>
      <p:bold r:id="rId99"/>
      <p:italic r:id="rId100"/>
      <p:boldItalic r:id="rId101"/>
    </p:embeddedFont>
    <p:embeddedFont>
      <p:font typeface="Rethink Sans SemiBold"/>
      <p:regular r:id="rId102"/>
      <p:bold r:id="rId103"/>
      <p:italic r:id="rId104"/>
      <p:boldItalic r:id="rId10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7A8DB9C-E37B-4636-8271-03BDF6B10039}">
  <a:tblStyle styleId="{47A8DB9C-E37B-4636-8271-03BDF6B10039}"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05" Type="http://schemas.openxmlformats.org/officeDocument/2006/relationships/font" Target="fonts/RethinkSansSemiBold-boldItalic.fntdata"/><Relationship Id="rId104" Type="http://schemas.openxmlformats.org/officeDocument/2006/relationships/font" Target="fonts/RethinkSansSemiBold-italic.fntdata"/><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103" Type="http://schemas.openxmlformats.org/officeDocument/2006/relationships/font" Target="fonts/RethinkSansSemiBold-bold.fntdata"/><Relationship Id="rId102" Type="http://schemas.openxmlformats.org/officeDocument/2006/relationships/font" Target="fonts/RethinkSansSemiBold-regular.fntdata"/><Relationship Id="rId101" Type="http://schemas.openxmlformats.org/officeDocument/2006/relationships/font" Target="fonts/RethinkSans-boldItalic.fntdata"/><Relationship Id="rId100" Type="http://schemas.openxmlformats.org/officeDocument/2006/relationships/font" Target="fonts/RethinkSans-italic.fntdata"/><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95" Type="http://schemas.openxmlformats.org/officeDocument/2006/relationships/font" Target="fonts/RethinkSansMedium-bold.fntdata"/><Relationship Id="rId94" Type="http://schemas.openxmlformats.org/officeDocument/2006/relationships/font" Target="fonts/RethinkSansMedium-regular.fntdata"/><Relationship Id="rId97" Type="http://schemas.openxmlformats.org/officeDocument/2006/relationships/font" Target="fonts/RethinkSansMedium-boldItalic.fntdata"/><Relationship Id="rId96" Type="http://schemas.openxmlformats.org/officeDocument/2006/relationships/font" Target="fonts/RethinkSansMedium-italic.fntdata"/><Relationship Id="rId11" Type="http://schemas.openxmlformats.org/officeDocument/2006/relationships/slide" Target="slides/slide6.xml"/><Relationship Id="rId99" Type="http://schemas.openxmlformats.org/officeDocument/2006/relationships/font" Target="fonts/RethinkSans-bold.fntdata"/><Relationship Id="rId10" Type="http://schemas.openxmlformats.org/officeDocument/2006/relationships/slide" Target="slides/slide5.xml"/><Relationship Id="rId98" Type="http://schemas.openxmlformats.org/officeDocument/2006/relationships/font" Target="fonts/RethinkSans-regular.fntdata"/><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slide" Target="slides/slide88.xml"/><Relationship Id="rId92" Type="http://schemas.openxmlformats.org/officeDocument/2006/relationships/slide" Target="slides/slide8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87" Type="http://schemas.openxmlformats.org/officeDocument/2006/relationships/slide" Target="slides/slide82.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31276d68fc1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31276d68fc1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0000"/>
              </a:lnSpc>
              <a:spcBef>
                <a:spcPts val="0"/>
              </a:spcBef>
              <a:spcAft>
                <a:spcPts val="200"/>
              </a:spcAft>
              <a:buClr>
                <a:schemeClr val="dk1"/>
              </a:buClr>
              <a:buSzPts val="1100"/>
              <a:buFont typeface="Arial"/>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3296de5745a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3296de5745a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And also helping users to navigate complex written content.</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We started out working on reports.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We still design all of Chatham House’s reports.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We were responsible for editorial and layout of the IPCC’s sixth assessment report</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But of course, these days, it’s not enough to have those detailed reports in PDF form. You really ought to have them online in HTML in machine readable ways – which makes them more searchable, shareable, accessible and easier for AI to use.</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We’ve developed innovative ways to do that for lots of clients – including Chatham House and the Stockholm Environment Institute. I would especially recommend that you check out how Chatham House reports are presented online in full.</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3296de5745a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3296de5745a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But lots of audiences will never read a full research report.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So you need to get your messages across in other ways – in creative formats that they will respond to and on the channels where they already are – or where you can attract them.</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So that is why we also work on infographics, animations, films, exhibitions, magazines, social media campaigns and lots and lots more creative content.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3296de5745a_0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3296de5745a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Like I said, we were the first agency in the world to do this with that niche focus on think tanks – recognising that think tanks have a unique set of  communications products and a unique set of audiences. Different to government, academia, charities, NGOs or consultancies.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We’re still by far the biggest niche agency for think tanks and – I would say this – the best.</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All of which is to say that we think an awful lot about the best way for think tanks to communicate evidence and ideas – and we’ve been pushing our clients to do more and do better for over 17 years now.</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3296de5745a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3296de5745a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A lot of them have been the same clients for many of those years.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That includes Chatham House who have been our client since we started. Our very first client and still one of our biggest clients. And there are many others who we’ve collaborated with in true partnerships for over a decade</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3296de5745a_0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3296de5745a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We only work with clients who use knowledge, ideas, evidence to make the world a better place. A more peaceful, sustainable, equitable place.</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3296de5745a_0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3296de5745a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And all of our work is helping our clients to take complex ideas, complex evidence, complex issues and bring clarity.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To inspire action. To inspire good policy.</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Our job is the same job as our clients.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And it’s the same job all of you here have.</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We take ideas and evidence and turn them into social progress.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Always striving to do better and to make the think tank sector better. With creativity, with passion, with intelligence, with enthusiasm – and with sheer bloody hard work.</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So, with that, let’s get to work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329c5384948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329c5384948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0000"/>
              </a:lnSpc>
              <a:spcBef>
                <a:spcPts val="0"/>
              </a:spcBef>
              <a:spcAft>
                <a:spcPts val="0"/>
              </a:spcAft>
              <a:buClr>
                <a:schemeClr val="dk1"/>
              </a:buClr>
              <a:buSzPts val="1100"/>
              <a:buFont typeface="Arial"/>
              <a:buNone/>
            </a:pPr>
            <a:r>
              <a:rPr lang="en-GB" sz="1050">
                <a:solidFill>
                  <a:srgbClr val="121416"/>
                </a:solidFill>
                <a:latin typeface="Rethink Sans"/>
                <a:ea typeface="Rethink Sans"/>
                <a:cs typeface="Rethink Sans"/>
                <a:sym typeface="Rethink Sans"/>
              </a:rPr>
              <a:t>Let's have a look at what we're up to today. </a:t>
            </a:r>
            <a:endParaRPr sz="1050">
              <a:solidFill>
                <a:srgbClr val="121416"/>
              </a:solidFill>
              <a:latin typeface="Rethink Sans"/>
              <a:ea typeface="Rethink Sans"/>
              <a:cs typeface="Rethink Sans"/>
              <a:sym typeface="Rethink Sans"/>
            </a:endParaRPr>
          </a:p>
          <a:p>
            <a:pPr indent="0" lvl="0" marL="0" rtl="0" algn="l">
              <a:spcBef>
                <a:spcPts val="20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329c5384948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329c5384948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0000"/>
              </a:lnSpc>
              <a:spcBef>
                <a:spcPts val="0"/>
              </a:spcBef>
              <a:spcAft>
                <a:spcPts val="0"/>
              </a:spcAft>
              <a:buClr>
                <a:schemeClr val="dk1"/>
              </a:buClr>
              <a:buSzPts val="1100"/>
              <a:buFont typeface="Arial"/>
              <a:buNone/>
            </a:pPr>
            <a:r>
              <a:rPr lang="en-GB" sz="1050">
                <a:solidFill>
                  <a:srgbClr val="121416"/>
                </a:solidFill>
                <a:latin typeface="Rethink Sans"/>
                <a:ea typeface="Rethink Sans"/>
                <a:cs typeface="Rethink Sans"/>
                <a:sym typeface="Rethink Sans"/>
              </a:rPr>
              <a:t>Our aim is to explore and hopefully answer this question. </a:t>
            </a:r>
            <a:endParaRPr sz="1050">
              <a:solidFill>
                <a:srgbClr val="121416"/>
              </a:solidFill>
              <a:latin typeface="Rethink Sans"/>
              <a:ea typeface="Rethink Sans"/>
              <a:cs typeface="Rethink Sans"/>
              <a:sym typeface="Rethink Sans"/>
            </a:endParaRPr>
          </a:p>
          <a:p>
            <a:pPr indent="0" lvl="0" marL="0" rtl="0" algn="l">
              <a:lnSpc>
                <a:spcPct val="120000"/>
              </a:lnSpc>
              <a:spcBef>
                <a:spcPts val="200"/>
              </a:spcBef>
              <a:spcAft>
                <a:spcPts val="0"/>
              </a:spcAft>
              <a:buClr>
                <a:schemeClr val="dk1"/>
              </a:buClr>
              <a:buSzPts val="1100"/>
              <a:buFont typeface="Arial"/>
              <a:buNone/>
            </a:pPr>
            <a:r>
              <a:rPr lang="en-GB" sz="1050">
                <a:solidFill>
                  <a:srgbClr val="121416"/>
                </a:solidFill>
                <a:latin typeface="Rethink Sans"/>
                <a:ea typeface="Rethink Sans"/>
                <a:cs typeface="Rethink Sans"/>
                <a:sym typeface="Rethink Sans"/>
              </a:rPr>
              <a:t>How do we build a think tank website for diverse audience groups? </a:t>
            </a:r>
            <a:endParaRPr sz="1050">
              <a:solidFill>
                <a:srgbClr val="121416"/>
              </a:solidFill>
              <a:latin typeface="Rethink Sans"/>
              <a:ea typeface="Rethink Sans"/>
              <a:cs typeface="Rethink Sans"/>
              <a:sym typeface="Rethink Sans"/>
            </a:endParaRPr>
          </a:p>
          <a:p>
            <a:pPr indent="0" lvl="0" marL="0" rtl="0" algn="l">
              <a:spcBef>
                <a:spcPts val="20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32d22600d3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32d22600d3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0000"/>
              </a:lnSpc>
              <a:spcBef>
                <a:spcPts val="0"/>
              </a:spcBef>
              <a:spcAft>
                <a:spcPts val="0"/>
              </a:spcAft>
              <a:buClr>
                <a:schemeClr val="dk1"/>
              </a:buClr>
              <a:buSzPts val="1100"/>
              <a:buFont typeface="Arial"/>
              <a:buNone/>
            </a:pPr>
            <a:r>
              <a:rPr lang="en-GB" sz="1050">
                <a:solidFill>
                  <a:srgbClr val="121416"/>
                </a:solidFill>
                <a:latin typeface="Rethink Sans"/>
                <a:ea typeface="Rethink Sans"/>
                <a:cs typeface="Rethink Sans"/>
                <a:sym typeface="Rethink Sans"/>
              </a:rPr>
              <a:t>When we’re talking about diverse audience groups, we’re talking about your donors, the media, policymakers, researchers, activists, civil society, the corporate world…</a:t>
            </a:r>
            <a:endParaRPr sz="1050">
              <a:solidFill>
                <a:srgbClr val="121416"/>
              </a:solidFill>
              <a:latin typeface="Rethink Sans"/>
              <a:ea typeface="Rethink Sans"/>
              <a:cs typeface="Rethink Sans"/>
              <a:sym typeface="Rethink Sans"/>
            </a:endParaRPr>
          </a:p>
          <a:p>
            <a:pPr indent="0" lvl="0" marL="0" rtl="0" algn="l">
              <a:lnSpc>
                <a:spcPct val="120000"/>
              </a:lnSpc>
              <a:spcBef>
                <a:spcPts val="200"/>
              </a:spcBef>
              <a:spcAft>
                <a:spcPts val="0"/>
              </a:spcAft>
              <a:buClr>
                <a:schemeClr val="dk1"/>
              </a:buClr>
              <a:buSzPts val="1100"/>
              <a:buFont typeface="Arial"/>
              <a:buNone/>
            </a:pPr>
            <a:r>
              <a:t/>
            </a:r>
            <a:endParaRPr sz="1050">
              <a:solidFill>
                <a:srgbClr val="121416"/>
              </a:solidFill>
              <a:latin typeface="Rethink Sans"/>
              <a:ea typeface="Rethink Sans"/>
              <a:cs typeface="Rethink Sans"/>
              <a:sym typeface="Rethink Sans"/>
            </a:endParaRPr>
          </a:p>
          <a:p>
            <a:pPr indent="0" lvl="0" marL="0" rtl="0" algn="l">
              <a:lnSpc>
                <a:spcPct val="120000"/>
              </a:lnSpc>
              <a:spcBef>
                <a:spcPts val="200"/>
              </a:spcBef>
              <a:spcAft>
                <a:spcPts val="200"/>
              </a:spcAft>
              <a:buClr>
                <a:schemeClr val="dk1"/>
              </a:buClr>
              <a:buSzPts val="1100"/>
              <a:buFont typeface="Arial"/>
              <a:buNone/>
            </a:pPr>
            <a:r>
              <a:rPr lang="en-GB" sz="1050">
                <a:solidFill>
                  <a:srgbClr val="121416"/>
                </a:solidFill>
                <a:latin typeface="Rethink Sans"/>
                <a:ea typeface="Rethink Sans"/>
                <a:cs typeface="Rethink Sans"/>
                <a:sym typeface="Rethink Sans"/>
              </a:rPr>
              <a:t>We’re talking about the </a:t>
            </a:r>
            <a:r>
              <a:rPr b="1" lang="en-GB" sz="1050">
                <a:solidFill>
                  <a:srgbClr val="121416"/>
                </a:solidFill>
                <a:latin typeface="Rethink Sans"/>
                <a:ea typeface="Rethink Sans"/>
                <a:cs typeface="Rethink Sans"/>
                <a:sym typeface="Rethink Sans"/>
              </a:rPr>
              <a:t>users</a:t>
            </a:r>
            <a:r>
              <a:rPr lang="en-GB" sz="1050">
                <a:solidFill>
                  <a:srgbClr val="121416"/>
                </a:solidFill>
                <a:latin typeface="Rethink Sans"/>
                <a:ea typeface="Rethink Sans"/>
                <a:cs typeface="Rethink Sans"/>
                <a:sym typeface="Rethink Sans"/>
              </a:rPr>
              <a:t> of your website.</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32d22600d3f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32d22600d3f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0000"/>
              </a:lnSpc>
              <a:spcBef>
                <a:spcPts val="0"/>
              </a:spcBef>
              <a:spcAft>
                <a:spcPts val="0"/>
              </a:spcAft>
              <a:buClr>
                <a:schemeClr val="dk1"/>
              </a:buClr>
              <a:buSzPts val="1100"/>
              <a:buFont typeface="Arial"/>
              <a:buNone/>
            </a:pPr>
            <a:r>
              <a:rPr lang="en-GB" sz="1050">
                <a:solidFill>
                  <a:srgbClr val="121416"/>
                </a:solidFill>
                <a:highlight>
                  <a:srgbClr val="FFFF00"/>
                </a:highlight>
                <a:latin typeface="Rethink Sans"/>
                <a:ea typeface="Rethink Sans"/>
                <a:cs typeface="Rethink Sans"/>
                <a:sym typeface="Rethink Sans"/>
              </a:rPr>
              <a:t>It’s all about </a:t>
            </a:r>
            <a:r>
              <a:rPr b="1" lang="en-GB" sz="1050">
                <a:solidFill>
                  <a:srgbClr val="121416"/>
                </a:solidFill>
                <a:highlight>
                  <a:srgbClr val="FFFF00"/>
                </a:highlight>
                <a:latin typeface="Rethink Sans"/>
                <a:ea typeface="Rethink Sans"/>
                <a:cs typeface="Rethink Sans"/>
                <a:sym typeface="Rethink Sans"/>
              </a:rPr>
              <a:t>their</a:t>
            </a:r>
            <a:r>
              <a:rPr lang="en-GB" sz="1050">
                <a:solidFill>
                  <a:srgbClr val="121416"/>
                </a:solidFill>
                <a:highlight>
                  <a:srgbClr val="FFFF00"/>
                </a:highlight>
                <a:latin typeface="Rethink Sans"/>
                <a:ea typeface="Rethink Sans"/>
                <a:cs typeface="Rethink Sans"/>
                <a:sym typeface="Rethink Sans"/>
              </a:rPr>
              <a:t> experience</a:t>
            </a:r>
            <a:endParaRPr sz="1050">
              <a:solidFill>
                <a:srgbClr val="121416"/>
              </a:solidFill>
              <a:highlight>
                <a:srgbClr val="FFFF00"/>
              </a:highlight>
              <a:latin typeface="Rethink Sans"/>
              <a:ea typeface="Rethink Sans"/>
              <a:cs typeface="Rethink Sans"/>
              <a:sym typeface="Rethink Sans"/>
            </a:endParaRPr>
          </a:p>
          <a:p>
            <a:pPr indent="0" lvl="0" marL="0" rtl="0" algn="l">
              <a:spcBef>
                <a:spcPts val="20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3296de5745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3296de5745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Soapbox is a creative studio for ideas that matter.</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Another way of saying that, is that we are a design agency for think tanks.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In fact, when we started in 2008, we were the first communications agency of any kind to specialise in think tanks.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I used to work in a think tank – the Institute for Public Policy Research in London – working on designing and editing publications and on their website.</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I must have been OK at it, because lots of other think tanks asked me to do similar things for them in my evenings and weekends.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Eventually, that turned into a business – Soapbox.</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There are 35 of us now. Most of us are in the UK – but we work globally, with a lot of clients in the USA and in Europe as well, plus some in Africa and Asia.</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32d260b8ab0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32d260b8ab0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32d260b8ab0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32d260b8ab0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0000"/>
              </a:lnSpc>
              <a:spcBef>
                <a:spcPts val="0"/>
              </a:spcBef>
              <a:spcAft>
                <a:spcPts val="0"/>
              </a:spcAft>
              <a:buClr>
                <a:schemeClr val="dk1"/>
              </a:buClr>
              <a:buSzPts val="1100"/>
              <a:buFont typeface="Arial"/>
              <a:buNone/>
            </a:pPr>
            <a:r>
              <a:rPr lang="en-GB" sz="1050">
                <a:solidFill>
                  <a:srgbClr val="121416"/>
                </a:solidFill>
                <a:highlight>
                  <a:srgbClr val="FFFF00"/>
                </a:highlight>
                <a:latin typeface="Rethink Sans"/>
                <a:ea typeface="Rethink Sans"/>
                <a:cs typeface="Rethink Sans"/>
                <a:sym typeface="Rethink Sans"/>
              </a:rPr>
              <a:t>If they like your website, then they like you</a:t>
            </a:r>
            <a:endParaRPr sz="1050">
              <a:solidFill>
                <a:srgbClr val="121416"/>
              </a:solidFill>
              <a:highlight>
                <a:srgbClr val="FFFF00"/>
              </a:highlight>
              <a:latin typeface="Rethink Sans"/>
              <a:ea typeface="Rethink Sans"/>
              <a:cs typeface="Rethink Sans"/>
              <a:sym typeface="Rethink Sans"/>
            </a:endParaRPr>
          </a:p>
          <a:p>
            <a:pPr indent="0" lvl="0" marL="0" rtl="0" algn="l">
              <a:spcBef>
                <a:spcPts val="20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32d260b8ab0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32d260b8ab0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0000"/>
              </a:lnSpc>
              <a:spcBef>
                <a:spcPts val="0"/>
              </a:spcBef>
              <a:spcAft>
                <a:spcPts val="0"/>
              </a:spcAft>
              <a:buClr>
                <a:schemeClr val="dk1"/>
              </a:buClr>
              <a:buSzPts val="1100"/>
              <a:buFont typeface="Arial"/>
              <a:buNone/>
            </a:pPr>
            <a:r>
              <a:rPr lang="en-GB" sz="1050">
                <a:solidFill>
                  <a:srgbClr val="121416"/>
                </a:solidFill>
                <a:latin typeface="Rethink Sans"/>
                <a:ea typeface="Rethink Sans"/>
                <a:cs typeface="Rethink Sans"/>
                <a:sym typeface="Rethink Sans"/>
              </a:rPr>
              <a:t>Our focus today is on the how — </a:t>
            </a:r>
            <a:r>
              <a:rPr b="1" lang="en-GB" sz="1050">
                <a:solidFill>
                  <a:srgbClr val="121416"/>
                </a:solidFill>
                <a:latin typeface="Rethink Sans"/>
                <a:ea typeface="Rethink Sans"/>
                <a:cs typeface="Rethink Sans"/>
                <a:sym typeface="Rethink Sans"/>
              </a:rPr>
              <a:t>how </a:t>
            </a:r>
            <a:r>
              <a:rPr lang="en-GB" sz="1050">
                <a:solidFill>
                  <a:srgbClr val="121416"/>
                </a:solidFill>
                <a:latin typeface="Rethink Sans"/>
                <a:ea typeface="Rethink Sans"/>
                <a:cs typeface="Rethink Sans"/>
                <a:sym typeface="Rethink Sans"/>
              </a:rPr>
              <a:t>do we meet the needs of your users so that they can get what they want?</a:t>
            </a:r>
            <a:endParaRPr sz="1050">
              <a:solidFill>
                <a:srgbClr val="121416"/>
              </a:solidFill>
              <a:latin typeface="Rethink Sans"/>
              <a:ea typeface="Rethink Sans"/>
              <a:cs typeface="Rethink Sans"/>
              <a:sym typeface="Rethink Sans"/>
            </a:endParaRPr>
          </a:p>
          <a:p>
            <a:pPr indent="0" lvl="0" marL="0" rtl="0" algn="l">
              <a:spcBef>
                <a:spcPts val="20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32d260b8ab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32d260b8ab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32d22600d3f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32d22600d3f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0000"/>
              </a:lnSpc>
              <a:spcBef>
                <a:spcPts val="0"/>
              </a:spcBef>
              <a:spcAft>
                <a:spcPts val="0"/>
              </a:spcAft>
              <a:buClr>
                <a:schemeClr val="dk1"/>
              </a:buClr>
              <a:buSzPts val="1100"/>
              <a:buFont typeface="Arial"/>
              <a:buNone/>
            </a:pPr>
            <a:r>
              <a:rPr lang="en-GB" sz="1050">
                <a:solidFill>
                  <a:srgbClr val="121416"/>
                </a:solidFill>
                <a:latin typeface="Rethink Sans"/>
                <a:ea typeface="Rethink Sans"/>
                <a:cs typeface="Rethink Sans"/>
                <a:sym typeface="Rethink Sans"/>
              </a:rPr>
              <a:t>To do that we are going to deep dive into this. This is the design process.</a:t>
            </a:r>
            <a:endParaRPr sz="1050">
              <a:solidFill>
                <a:srgbClr val="121416"/>
              </a:solidFill>
              <a:latin typeface="Rethink Sans"/>
              <a:ea typeface="Rethink Sans"/>
              <a:cs typeface="Rethink Sans"/>
              <a:sym typeface="Rethink Sans"/>
            </a:endParaRPr>
          </a:p>
          <a:p>
            <a:pPr indent="0" lvl="0" marL="0" rtl="0" algn="l">
              <a:lnSpc>
                <a:spcPct val="120000"/>
              </a:lnSpc>
              <a:spcBef>
                <a:spcPts val="200"/>
              </a:spcBef>
              <a:spcAft>
                <a:spcPts val="0"/>
              </a:spcAft>
              <a:buClr>
                <a:schemeClr val="dk1"/>
              </a:buClr>
              <a:buSzPts val="1100"/>
              <a:buFont typeface="Arial"/>
              <a:buNone/>
            </a:pPr>
            <a:r>
              <a:rPr lang="en-GB" sz="1050">
                <a:solidFill>
                  <a:srgbClr val="121416"/>
                </a:solidFill>
                <a:latin typeface="Rethink Sans"/>
                <a:ea typeface="Rethink Sans"/>
                <a:cs typeface="Rethink Sans"/>
                <a:sym typeface="Rethink Sans"/>
              </a:rPr>
              <a:t>Discover, Define, Design, Test — and repeat — until your website is a joy to use, embodying YOU and communicating your important ideas in a compelling and intuitive way.</a:t>
            </a:r>
            <a:endParaRPr sz="1050">
              <a:solidFill>
                <a:srgbClr val="121416"/>
              </a:solidFill>
              <a:latin typeface="Rethink Sans"/>
              <a:ea typeface="Rethink Sans"/>
              <a:cs typeface="Rethink Sans"/>
              <a:sym typeface="Rethink Sans"/>
            </a:endParaRPr>
          </a:p>
          <a:p>
            <a:pPr indent="0" lvl="0" marL="0" rtl="0" algn="l">
              <a:spcBef>
                <a:spcPts val="20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32d260b8ab0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32d260b8ab0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0000"/>
              </a:lnSpc>
              <a:spcBef>
                <a:spcPts val="0"/>
              </a:spcBef>
              <a:spcAft>
                <a:spcPts val="0"/>
              </a:spcAft>
              <a:buClr>
                <a:schemeClr val="dk1"/>
              </a:buClr>
              <a:buSzPts val="1100"/>
              <a:buFont typeface="Arial"/>
              <a:buNone/>
            </a:pPr>
            <a:r>
              <a:rPr lang="en-GB" sz="1050">
                <a:solidFill>
                  <a:srgbClr val="121416"/>
                </a:solidFill>
                <a:latin typeface="Rethink Sans"/>
                <a:ea typeface="Rethink Sans"/>
                <a:cs typeface="Rethink Sans"/>
                <a:sym typeface="Rethink Sans"/>
              </a:rPr>
              <a:t>This session will be split into two parts. </a:t>
            </a:r>
            <a:endParaRPr sz="1050">
              <a:solidFill>
                <a:srgbClr val="121416"/>
              </a:solidFill>
              <a:latin typeface="Rethink Sans"/>
              <a:ea typeface="Rethink Sans"/>
              <a:cs typeface="Rethink Sans"/>
              <a:sym typeface="Rethink Sans"/>
            </a:endParaRPr>
          </a:p>
          <a:p>
            <a:pPr indent="0" lvl="0" marL="0" rtl="0" algn="l">
              <a:spcBef>
                <a:spcPts val="20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329c5384948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329c5384948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0000"/>
              </a:lnSpc>
              <a:spcBef>
                <a:spcPts val="0"/>
              </a:spcBef>
              <a:spcAft>
                <a:spcPts val="0"/>
              </a:spcAft>
              <a:buClr>
                <a:schemeClr val="dk1"/>
              </a:buClr>
              <a:buSzPts val="1100"/>
              <a:buFont typeface="Arial"/>
              <a:buNone/>
            </a:pPr>
            <a:r>
              <a:rPr lang="en-GB" sz="1050">
                <a:solidFill>
                  <a:srgbClr val="121416"/>
                </a:solidFill>
                <a:latin typeface="Rethink Sans"/>
                <a:ea typeface="Rethink Sans"/>
                <a:cs typeface="Rethink Sans"/>
                <a:sym typeface="Rethink Sans"/>
              </a:rPr>
              <a:t>In part 1 we're going to explore user experience</a:t>
            </a:r>
            <a:endParaRPr sz="1050">
              <a:solidFill>
                <a:srgbClr val="121416"/>
              </a:solidFill>
              <a:latin typeface="Rethink Sans"/>
              <a:ea typeface="Rethink Sans"/>
              <a:cs typeface="Rethink Sans"/>
              <a:sym typeface="Rethink Sans"/>
            </a:endParaRPr>
          </a:p>
          <a:p>
            <a:pPr indent="0" lvl="0" marL="0" rtl="0" algn="l">
              <a:lnSpc>
                <a:spcPct val="120000"/>
              </a:lnSpc>
              <a:spcBef>
                <a:spcPts val="200"/>
              </a:spcBef>
              <a:spcAft>
                <a:spcPts val="0"/>
              </a:spcAft>
              <a:buClr>
                <a:schemeClr val="dk1"/>
              </a:buClr>
              <a:buSzPts val="1100"/>
              <a:buFont typeface="Arial"/>
              <a:buNone/>
            </a:pPr>
            <a:r>
              <a:rPr lang="en-GB" sz="1050">
                <a:solidFill>
                  <a:srgbClr val="121416"/>
                </a:solidFill>
                <a:latin typeface="Rethink Sans"/>
                <a:ea typeface="Rethink Sans"/>
                <a:cs typeface="Rethink Sans"/>
                <a:sym typeface="Rethink Sans"/>
              </a:rPr>
              <a:t>— what it is, what good looks like, </a:t>
            </a:r>
            <a:endParaRPr sz="1050">
              <a:solidFill>
                <a:srgbClr val="121416"/>
              </a:solidFill>
              <a:latin typeface="Rethink Sans"/>
              <a:ea typeface="Rethink Sans"/>
              <a:cs typeface="Rethink Sans"/>
              <a:sym typeface="Rethink Sans"/>
            </a:endParaRPr>
          </a:p>
          <a:p>
            <a:pPr indent="0" lvl="0" marL="0" rtl="0" algn="l">
              <a:lnSpc>
                <a:spcPct val="120000"/>
              </a:lnSpc>
              <a:spcBef>
                <a:spcPts val="200"/>
              </a:spcBef>
              <a:spcAft>
                <a:spcPts val="0"/>
              </a:spcAft>
              <a:buClr>
                <a:schemeClr val="dk1"/>
              </a:buClr>
              <a:buSzPts val="1100"/>
              <a:buFont typeface="Arial"/>
              <a:buNone/>
            </a:pPr>
            <a:r>
              <a:rPr lang="en-GB" sz="1050">
                <a:solidFill>
                  <a:srgbClr val="121416"/>
                </a:solidFill>
                <a:latin typeface="Rethink Sans"/>
                <a:ea typeface="Rethink Sans"/>
                <a:cs typeface="Rethink Sans"/>
                <a:sym typeface="Rethink Sans"/>
              </a:rPr>
              <a:t>— who your users are and how we meet their needs. </a:t>
            </a:r>
            <a:endParaRPr sz="1050">
              <a:solidFill>
                <a:srgbClr val="121416"/>
              </a:solidFill>
              <a:latin typeface="Rethink Sans"/>
              <a:ea typeface="Rethink Sans"/>
              <a:cs typeface="Rethink Sans"/>
              <a:sym typeface="Rethink Sans"/>
            </a:endParaRPr>
          </a:p>
          <a:p>
            <a:pPr indent="0" lvl="0" marL="0" rtl="0" algn="l">
              <a:spcBef>
                <a:spcPts val="20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329c5384948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329c5384948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0000"/>
              </a:lnSpc>
              <a:spcBef>
                <a:spcPts val="0"/>
              </a:spcBef>
              <a:spcAft>
                <a:spcPts val="0"/>
              </a:spcAft>
              <a:buClr>
                <a:schemeClr val="dk1"/>
              </a:buClr>
              <a:buSzPts val="1100"/>
              <a:buFont typeface="Arial"/>
              <a:buNone/>
            </a:pPr>
            <a:r>
              <a:rPr lang="en-GB" sz="1050">
                <a:solidFill>
                  <a:srgbClr val="121416"/>
                </a:solidFill>
                <a:latin typeface="Rethink Sans"/>
                <a:ea typeface="Rethink Sans"/>
                <a:cs typeface="Rethink Sans"/>
                <a:sym typeface="Rethink Sans"/>
              </a:rPr>
              <a:t>In part 2, it’s over to you.</a:t>
            </a:r>
            <a:endParaRPr sz="1050">
              <a:solidFill>
                <a:srgbClr val="121416"/>
              </a:solidFill>
              <a:latin typeface="Rethink Sans"/>
              <a:ea typeface="Rethink Sans"/>
              <a:cs typeface="Rethink Sans"/>
              <a:sym typeface="Rethink Sans"/>
            </a:endParaRPr>
          </a:p>
          <a:p>
            <a:pPr indent="0" lvl="0" marL="0" rtl="0" algn="l">
              <a:lnSpc>
                <a:spcPct val="120000"/>
              </a:lnSpc>
              <a:spcBef>
                <a:spcPts val="200"/>
              </a:spcBef>
              <a:spcAft>
                <a:spcPts val="0"/>
              </a:spcAft>
              <a:buClr>
                <a:schemeClr val="dk1"/>
              </a:buClr>
              <a:buSzPts val="1100"/>
              <a:buFont typeface="Arial"/>
              <a:buNone/>
            </a:pPr>
            <a:r>
              <a:rPr lang="en-GB" sz="1050">
                <a:solidFill>
                  <a:srgbClr val="121416"/>
                </a:solidFill>
                <a:latin typeface="Rethink Sans"/>
                <a:ea typeface="Rethink Sans"/>
                <a:cs typeface="Rethink Sans"/>
                <a:sym typeface="Rethink Sans"/>
              </a:rPr>
              <a:t>This is an opportunity for you to get stuck into creating your own think tank website — don’t worry we’re not going to be writing any code.</a:t>
            </a:r>
            <a:endParaRPr sz="1050">
              <a:solidFill>
                <a:srgbClr val="121416"/>
              </a:solidFill>
              <a:latin typeface="Rethink Sans"/>
              <a:ea typeface="Rethink Sans"/>
              <a:cs typeface="Rethink Sans"/>
              <a:sym typeface="Rethink Sans"/>
            </a:endParaRPr>
          </a:p>
          <a:p>
            <a:pPr indent="0" lvl="0" marL="0" rtl="0" algn="l">
              <a:lnSpc>
                <a:spcPct val="120000"/>
              </a:lnSpc>
              <a:spcBef>
                <a:spcPts val="200"/>
              </a:spcBef>
              <a:spcAft>
                <a:spcPts val="0"/>
              </a:spcAft>
              <a:buClr>
                <a:schemeClr val="dk1"/>
              </a:buClr>
              <a:buSzPts val="1100"/>
              <a:buFont typeface="Arial"/>
              <a:buNone/>
            </a:pPr>
            <a:r>
              <a:t/>
            </a:r>
            <a:endParaRPr sz="1050">
              <a:solidFill>
                <a:srgbClr val="121416"/>
              </a:solidFill>
              <a:latin typeface="Rethink Sans"/>
              <a:ea typeface="Rethink Sans"/>
              <a:cs typeface="Rethink Sans"/>
              <a:sym typeface="Rethink Sans"/>
            </a:endParaRPr>
          </a:p>
          <a:p>
            <a:pPr indent="0" lvl="0" marL="0" rtl="0" algn="l">
              <a:lnSpc>
                <a:spcPct val="120000"/>
              </a:lnSpc>
              <a:spcBef>
                <a:spcPts val="200"/>
              </a:spcBef>
              <a:spcAft>
                <a:spcPts val="0"/>
              </a:spcAft>
              <a:buClr>
                <a:schemeClr val="dk1"/>
              </a:buClr>
              <a:buSzPts val="1100"/>
              <a:buFont typeface="Arial"/>
              <a:buNone/>
            </a:pPr>
            <a:r>
              <a:rPr lang="en-GB" sz="1050">
                <a:solidFill>
                  <a:srgbClr val="121416"/>
                </a:solidFill>
                <a:latin typeface="Rethink Sans"/>
                <a:ea typeface="Rethink Sans"/>
                <a:cs typeface="Rethink Sans"/>
                <a:sym typeface="Rethink Sans"/>
              </a:rPr>
              <a:t>We’ll have an activity for each step of the design process.</a:t>
            </a:r>
            <a:endParaRPr sz="1050">
              <a:solidFill>
                <a:srgbClr val="121416"/>
              </a:solidFill>
              <a:latin typeface="Rethink Sans"/>
              <a:ea typeface="Rethink Sans"/>
              <a:cs typeface="Rethink Sans"/>
              <a:sym typeface="Rethink Sans"/>
            </a:endParaRPr>
          </a:p>
          <a:p>
            <a:pPr indent="0" lvl="0" marL="0" rtl="0" algn="l">
              <a:spcBef>
                <a:spcPts val="20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31276d68fc1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31276d68fc1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0000"/>
              </a:lnSpc>
              <a:spcBef>
                <a:spcPts val="0"/>
              </a:spcBef>
              <a:spcAft>
                <a:spcPts val="0"/>
              </a:spcAft>
              <a:buClr>
                <a:schemeClr val="dk1"/>
              </a:buClr>
              <a:buSzPts val="1100"/>
              <a:buFont typeface="Arial"/>
              <a:buNone/>
            </a:pPr>
            <a:r>
              <a:rPr lang="en-GB" sz="1050">
                <a:solidFill>
                  <a:srgbClr val="121416"/>
                </a:solidFill>
                <a:latin typeface="Rethink Sans"/>
                <a:ea typeface="Rethink Sans"/>
                <a:cs typeface="Rethink Sans"/>
                <a:sym typeface="Rethink Sans"/>
              </a:rPr>
              <a:t>A quick look at today’s agenda, we’re running a tight ship, this is how things are going to look for the next few hours — of course they'll be opportunities for questions and to grab a quick snack with a couple of breaks.</a:t>
            </a:r>
            <a:endParaRPr sz="1050">
              <a:solidFill>
                <a:srgbClr val="121416"/>
              </a:solidFill>
              <a:latin typeface="Rethink Sans"/>
              <a:ea typeface="Rethink Sans"/>
              <a:cs typeface="Rethink Sans"/>
              <a:sym typeface="Rethink Sans"/>
            </a:endParaRPr>
          </a:p>
          <a:p>
            <a:pPr indent="0" lvl="0" marL="0" rtl="0" algn="l">
              <a:lnSpc>
                <a:spcPct val="120000"/>
              </a:lnSpc>
              <a:spcBef>
                <a:spcPts val="200"/>
              </a:spcBef>
              <a:spcAft>
                <a:spcPts val="0"/>
              </a:spcAft>
              <a:buClr>
                <a:schemeClr val="dk1"/>
              </a:buClr>
              <a:buSzPts val="1100"/>
              <a:buFont typeface="Arial"/>
              <a:buNone/>
            </a:pPr>
            <a:r>
              <a:t/>
            </a:r>
            <a:endParaRPr sz="1050">
              <a:solidFill>
                <a:srgbClr val="121416"/>
              </a:solidFill>
              <a:latin typeface="Rethink Sans"/>
              <a:ea typeface="Rethink Sans"/>
              <a:cs typeface="Rethink Sans"/>
              <a:sym typeface="Rethink Sans"/>
            </a:endParaRPr>
          </a:p>
          <a:p>
            <a:pPr indent="0" lvl="0" marL="0" rtl="0" algn="l">
              <a:lnSpc>
                <a:spcPct val="120000"/>
              </a:lnSpc>
              <a:spcBef>
                <a:spcPts val="200"/>
              </a:spcBef>
              <a:spcAft>
                <a:spcPts val="0"/>
              </a:spcAft>
              <a:buClr>
                <a:schemeClr val="dk1"/>
              </a:buClr>
              <a:buSzPts val="1100"/>
              <a:buFont typeface="Arial"/>
              <a:buNone/>
            </a:pPr>
            <a:r>
              <a:rPr lang="en-GB" sz="1050">
                <a:solidFill>
                  <a:srgbClr val="121416"/>
                </a:solidFill>
                <a:latin typeface="Rethink Sans"/>
                <a:ea typeface="Rethink Sans"/>
                <a:cs typeface="Rethink Sans"/>
                <a:sym typeface="Rethink Sans"/>
              </a:rPr>
              <a:t>So does anyone have any questions before we get started?</a:t>
            </a:r>
            <a:endParaRPr sz="1050">
              <a:solidFill>
                <a:srgbClr val="121416"/>
              </a:solidFill>
              <a:latin typeface="Rethink Sans"/>
              <a:ea typeface="Rethink Sans"/>
              <a:cs typeface="Rethink Sans"/>
              <a:sym typeface="Rethink Sans"/>
            </a:endParaRPr>
          </a:p>
          <a:p>
            <a:pPr indent="0" lvl="0" marL="0" rtl="0" algn="l">
              <a:spcBef>
                <a:spcPts val="20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31276d68fc1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31276d68fc1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What is user experience?</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3296de5745a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3296de5745a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Here are some of the clients.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You’ll see there are some big names in there like Chatham House, Bruegel and the World Resources Institute.</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And also a lot of think tanks within universities – which is why you see the LSE and Stanford University in there.</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And we work for multilateral organisations as well – when they are doing think tanky things. So you’ll see United Nations University there and the Intergovernmental Panel of Climate Change.</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2d84c807770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2d84c807770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0000"/>
              </a:lnSpc>
              <a:spcBef>
                <a:spcPts val="0"/>
              </a:spcBef>
              <a:spcAft>
                <a:spcPts val="0"/>
              </a:spcAft>
              <a:buClr>
                <a:schemeClr val="dk1"/>
              </a:buClr>
              <a:buSzPts val="1100"/>
              <a:buFont typeface="Arial"/>
              <a:buNone/>
            </a:pPr>
            <a:r>
              <a:rPr lang="en-GB" sz="1050">
                <a:solidFill>
                  <a:srgbClr val="121416"/>
                </a:solidFill>
                <a:latin typeface="Rethink Sans"/>
                <a:ea typeface="Rethink Sans"/>
                <a:cs typeface="Rethink Sans"/>
                <a:sym typeface="Rethink Sans"/>
              </a:rPr>
              <a:t>It’s how a user interacts with and experiences a product, system or service..</a:t>
            </a:r>
            <a:endParaRPr sz="1050">
              <a:solidFill>
                <a:srgbClr val="121416"/>
              </a:solidFill>
              <a:latin typeface="Rethink Sans"/>
              <a:ea typeface="Rethink Sans"/>
              <a:cs typeface="Rethink Sans"/>
              <a:sym typeface="Rethink Sans"/>
            </a:endParaRPr>
          </a:p>
          <a:p>
            <a:pPr indent="0" lvl="0" marL="0" rtl="0" algn="l">
              <a:lnSpc>
                <a:spcPct val="120000"/>
              </a:lnSpc>
              <a:spcBef>
                <a:spcPts val="200"/>
              </a:spcBef>
              <a:spcAft>
                <a:spcPts val="0"/>
              </a:spcAft>
              <a:buClr>
                <a:schemeClr val="dk1"/>
              </a:buClr>
              <a:buSzPts val="1100"/>
              <a:buFont typeface="Arial"/>
              <a:buNone/>
            </a:pPr>
            <a:r>
              <a:rPr i="1" lang="en-GB" sz="1050">
                <a:solidFill>
                  <a:srgbClr val="121416"/>
                </a:solidFill>
                <a:latin typeface="Rethink Sans"/>
                <a:ea typeface="Rethink Sans"/>
                <a:cs typeface="Rethink Sans"/>
                <a:sym typeface="Rethink Sans"/>
              </a:rPr>
              <a:t>Jakob Nielsen — one of the gurus of UX thinking — cofounded NN Group alongside the true god father Don Norman</a:t>
            </a:r>
            <a:endParaRPr i="1" sz="1050">
              <a:solidFill>
                <a:srgbClr val="121416"/>
              </a:solidFill>
              <a:latin typeface="Rethink Sans"/>
              <a:ea typeface="Rethink Sans"/>
              <a:cs typeface="Rethink Sans"/>
              <a:sym typeface="Rethink Sans"/>
            </a:endParaRPr>
          </a:p>
          <a:p>
            <a:pPr indent="0" lvl="0" marL="0" rtl="0" algn="l">
              <a:lnSpc>
                <a:spcPct val="120000"/>
              </a:lnSpc>
              <a:spcBef>
                <a:spcPts val="200"/>
              </a:spcBef>
              <a:spcAft>
                <a:spcPts val="0"/>
              </a:spcAft>
              <a:buClr>
                <a:schemeClr val="dk1"/>
              </a:buClr>
              <a:buSzPts val="1100"/>
              <a:buFont typeface="Arial"/>
              <a:buNone/>
            </a:pPr>
            <a:r>
              <a:t/>
            </a:r>
            <a:endParaRPr i="1" sz="1050">
              <a:solidFill>
                <a:srgbClr val="121416"/>
              </a:solidFill>
              <a:latin typeface="Rethink Sans"/>
              <a:ea typeface="Rethink Sans"/>
              <a:cs typeface="Rethink Sans"/>
              <a:sym typeface="Rethink Sans"/>
            </a:endParaRPr>
          </a:p>
          <a:p>
            <a:pPr indent="0" lvl="0" marL="0" rtl="0" algn="l">
              <a:lnSpc>
                <a:spcPct val="120000"/>
              </a:lnSpc>
              <a:spcBef>
                <a:spcPts val="200"/>
              </a:spcBef>
              <a:spcAft>
                <a:spcPts val="0"/>
              </a:spcAft>
              <a:buClr>
                <a:schemeClr val="dk1"/>
              </a:buClr>
              <a:buSzPts val="1100"/>
              <a:buFont typeface="Arial"/>
              <a:buNone/>
            </a:pPr>
            <a:r>
              <a:rPr lang="en-GB" sz="1050">
                <a:solidFill>
                  <a:srgbClr val="121416"/>
                </a:solidFill>
                <a:latin typeface="Rethink Sans"/>
                <a:ea typeface="Rethink Sans"/>
                <a:cs typeface="Rethink Sans"/>
                <a:sym typeface="Rethink Sans"/>
              </a:rPr>
              <a:t>This could be physical or digital</a:t>
            </a:r>
            <a:endParaRPr sz="1050">
              <a:solidFill>
                <a:srgbClr val="121416"/>
              </a:solidFill>
              <a:latin typeface="Rethink Sans"/>
              <a:ea typeface="Rethink Sans"/>
              <a:cs typeface="Rethink Sans"/>
              <a:sym typeface="Rethink Sans"/>
            </a:endParaRPr>
          </a:p>
          <a:p>
            <a:pPr indent="0" lvl="0" marL="0" rtl="0" algn="l">
              <a:lnSpc>
                <a:spcPct val="120000"/>
              </a:lnSpc>
              <a:spcBef>
                <a:spcPts val="200"/>
              </a:spcBef>
              <a:spcAft>
                <a:spcPts val="0"/>
              </a:spcAft>
              <a:buClr>
                <a:schemeClr val="dk1"/>
              </a:buClr>
              <a:buSzPts val="1100"/>
              <a:buFont typeface="Arial"/>
              <a:buNone/>
            </a:pPr>
            <a:r>
              <a:t/>
            </a:r>
            <a:endParaRPr sz="1050">
              <a:solidFill>
                <a:srgbClr val="121416"/>
              </a:solidFill>
              <a:latin typeface="Rethink Sans"/>
              <a:ea typeface="Rethink Sans"/>
              <a:cs typeface="Rethink Sans"/>
              <a:sym typeface="Rethink Sans"/>
            </a:endParaRPr>
          </a:p>
          <a:p>
            <a:pPr indent="0" lvl="0" marL="0" rtl="0" algn="l">
              <a:lnSpc>
                <a:spcPct val="120000"/>
              </a:lnSpc>
              <a:spcBef>
                <a:spcPts val="200"/>
              </a:spcBef>
              <a:spcAft>
                <a:spcPts val="0"/>
              </a:spcAft>
              <a:buClr>
                <a:schemeClr val="dk1"/>
              </a:buClr>
              <a:buSzPts val="1100"/>
              <a:buFont typeface="Arial"/>
              <a:buNone/>
            </a:pPr>
            <a:r>
              <a:rPr lang="en-GB" sz="1050">
                <a:solidFill>
                  <a:srgbClr val="121416"/>
                </a:solidFill>
                <a:latin typeface="Rethink Sans"/>
                <a:ea typeface="Rethink Sans"/>
                <a:cs typeface="Rethink Sans"/>
                <a:sym typeface="Rethink Sans"/>
              </a:rPr>
              <a:t>It’s anything at all that has been designed in a human-centred or user-centred way</a:t>
            </a:r>
            <a:endParaRPr sz="1050">
              <a:solidFill>
                <a:srgbClr val="121416"/>
              </a:solidFill>
              <a:latin typeface="Rethink Sans"/>
              <a:ea typeface="Rethink Sans"/>
              <a:cs typeface="Rethink Sans"/>
              <a:sym typeface="Rethink Sans"/>
            </a:endParaRPr>
          </a:p>
          <a:p>
            <a:pPr indent="0" lvl="0" marL="0" rtl="0" algn="l">
              <a:lnSpc>
                <a:spcPct val="120000"/>
              </a:lnSpc>
              <a:spcBef>
                <a:spcPts val="200"/>
              </a:spcBef>
              <a:spcAft>
                <a:spcPts val="0"/>
              </a:spcAft>
              <a:buClr>
                <a:schemeClr val="dk1"/>
              </a:buClr>
              <a:buSzPts val="1100"/>
              <a:buFont typeface="Arial"/>
              <a:buNone/>
            </a:pPr>
            <a:r>
              <a:t/>
            </a:r>
            <a:endParaRPr sz="1050">
              <a:solidFill>
                <a:srgbClr val="121416"/>
              </a:solidFill>
              <a:latin typeface="Rethink Sans"/>
              <a:ea typeface="Rethink Sans"/>
              <a:cs typeface="Rethink Sans"/>
              <a:sym typeface="Rethink Sans"/>
            </a:endParaRPr>
          </a:p>
          <a:p>
            <a:pPr indent="0" lvl="0" marL="0" rtl="0" algn="l">
              <a:lnSpc>
                <a:spcPct val="120000"/>
              </a:lnSpc>
              <a:spcBef>
                <a:spcPts val="200"/>
              </a:spcBef>
              <a:spcAft>
                <a:spcPts val="0"/>
              </a:spcAft>
              <a:buClr>
                <a:schemeClr val="dk1"/>
              </a:buClr>
              <a:buSzPts val="1100"/>
              <a:buFont typeface="Arial"/>
              <a:buNone/>
            </a:pPr>
            <a:r>
              <a:rPr lang="en-GB" sz="1050">
                <a:solidFill>
                  <a:srgbClr val="121416"/>
                </a:solidFill>
                <a:latin typeface="Rethink Sans"/>
                <a:ea typeface="Rethink Sans"/>
                <a:cs typeface="Rethink Sans"/>
                <a:sym typeface="Rethink Sans"/>
              </a:rPr>
              <a:t>in other words, a way that makes life as easy and enjoyable as possible for the human using the product.</a:t>
            </a:r>
            <a:endParaRPr sz="1050">
              <a:solidFill>
                <a:srgbClr val="121416"/>
              </a:solidFill>
              <a:latin typeface="Rethink Sans"/>
              <a:ea typeface="Rethink Sans"/>
              <a:cs typeface="Rethink Sans"/>
              <a:sym typeface="Rethink Sans"/>
            </a:endParaRPr>
          </a:p>
          <a:p>
            <a:pPr indent="0" lvl="0" marL="0" rtl="0" algn="l">
              <a:spcBef>
                <a:spcPts val="20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3209e22d19a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4" name="Google Shape;384;g3209e22d19a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0000"/>
              </a:lnSpc>
              <a:spcBef>
                <a:spcPts val="800"/>
              </a:spcBef>
              <a:spcAft>
                <a:spcPts val="0"/>
              </a:spcAft>
              <a:buNone/>
            </a:pPr>
            <a:r>
              <a:rPr lang="en-GB" sz="1600">
                <a:solidFill>
                  <a:srgbClr val="121416"/>
                </a:solidFill>
                <a:latin typeface="Rethink Sans SemiBold"/>
                <a:ea typeface="Rethink Sans SemiBold"/>
                <a:cs typeface="Rethink Sans SemiBold"/>
                <a:sym typeface="Rethink Sans SemiBold"/>
              </a:rPr>
              <a:t>Door</a:t>
            </a:r>
            <a:endParaRPr sz="1050">
              <a:solidFill>
                <a:srgbClr val="121416"/>
              </a:solidFill>
              <a:latin typeface="Rethink Sans"/>
              <a:ea typeface="Rethink Sans"/>
              <a:cs typeface="Rethink Sans"/>
              <a:sym typeface="Rethink Sans"/>
            </a:endParaRPr>
          </a:p>
          <a:p>
            <a:pPr indent="0" lvl="0" marL="0" rtl="0" algn="l">
              <a:lnSpc>
                <a:spcPct val="120000"/>
              </a:lnSpc>
              <a:spcBef>
                <a:spcPts val="800"/>
              </a:spcBef>
              <a:spcAft>
                <a:spcPts val="0"/>
              </a:spcAft>
              <a:buClr>
                <a:schemeClr val="dk1"/>
              </a:buClr>
              <a:buSzPts val="1100"/>
              <a:buFont typeface="Arial"/>
              <a:buNone/>
            </a:pPr>
            <a:r>
              <a:rPr lang="en-GB" sz="1050">
                <a:solidFill>
                  <a:srgbClr val="121416"/>
                </a:solidFill>
                <a:latin typeface="Rethink Sans"/>
                <a:ea typeface="Rethink Sans"/>
                <a:cs typeface="Rethink Sans"/>
                <a:sym typeface="Rethink Sans"/>
              </a:rPr>
              <a:t>Think about how you use a door. </a:t>
            </a:r>
            <a:endParaRPr sz="1050">
              <a:solidFill>
                <a:srgbClr val="121416"/>
              </a:solidFill>
              <a:latin typeface="Rethink Sans"/>
              <a:ea typeface="Rethink Sans"/>
              <a:cs typeface="Rethink Sans"/>
              <a:sym typeface="Rethink Sans"/>
            </a:endParaRPr>
          </a:p>
          <a:p>
            <a:pPr indent="0" lvl="0" marL="0" rtl="0" algn="l">
              <a:lnSpc>
                <a:spcPct val="120000"/>
              </a:lnSpc>
              <a:spcBef>
                <a:spcPts val="200"/>
              </a:spcBef>
              <a:spcAft>
                <a:spcPts val="0"/>
              </a:spcAft>
              <a:buClr>
                <a:schemeClr val="dk1"/>
              </a:buClr>
              <a:buSzPts val="1100"/>
              <a:buFont typeface="Arial"/>
              <a:buNone/>
            </a:pPr>
            <a:r>
              <a:rPr lang="en-GB" sz="1050">
                <a:solidFill>
                  <a:srgbClr val="121416"/>
                </a:solidFill>
                <a:latin typeface="Rethink Sans"/>
                <a:ea typeface="Rethink Sans"/>
                <a:cs typeface="Rethink Sans"/>
                <a:sym typeface="Rethink Sans"/>
              </a:rPr>
              <a:t>How do you know whether to push, pull or slide it open?</a:t>
            </a:r>
            <a:endParaRPr sz="1050">
              <a:solidFill>
                <a:srgbClr val="121416"/>
              </a:solidFill>
              <a:latin typeface="Rethink Sans"/>
              <a:ea typeface="Rethink Sans"/>
              <a:cs typeface="Rethink Sans"/>
              <a:sym typeface="Rethink Sans"/>
            </a:endParaRPr>
          </a:p>
          <a:p>
            <a:pPr indent="0" lvl="0" marL="0" rtl="0" algn="l">
              <a:lnSpc>
                <a:spcPct val="120000"/>
              </a:lnSpc>
              <a:spcBef>
                <a:spcPts val="200"/>
              </a:spcBef>
              <a:spcAft>
                <a:spcPts val="0"/>
              </a:spcAft>
              <a:buClr>
                <a:schemeClr val="dk1"/>
              </a:buClr>
              <a:buSzPts val="1100"/>
              <a:buFont typeface="Arial"/>
              <a:buNone/>
            </a:pPr>
            <a:r>
              <a:rPr lang="en-GB" sz="1050">
                <a:solidFill>
                  <a:srgbClr val="121416"/>
                </a:solidFill>
                <a:latin typeface="Rethink Sans"/>
                <a:ea typeface="Rethink Sans"/>
                <a:cs typeface="Rethink Sans"/>
                <a:sym typeface="Rethink Sans"/>
              </a:rPr>
              <a:t>There needs to be a door handle that makes it clear, based on its shape and placement.</a:t>
            </a:r>
            <a:endParaRPr sz="1050">
              <a:solidFill>
                <a:srgbClr val="121416"/>
              </a:solidFill>
              <a:latin typeface="Rethink Sans"/>
              <a:ea typeface="Rethink Sans"/>
              <a:cs typeface="Rethink Sans"/>
              <a:sym typeface="Rethink Sans"/>
            </a:endParaRPr>
          </a:p>
          <a:p>
            <a:pPr indent="0" lvl="0" marL="0" rtl="0" algn="l">
              <a:lnSpc>
                <a:spcPct val="120000"/>
              </a:lnSpc>
              <a:spcBef>
                <a:spcPts val="200"/>
              </a:spcBef>
              <a:spcAft>
                <a:spcPts val="0"/>
              </a:spcAft>
              <a:buClr>
                <a:schemeClr val="dk1"/>
              </a:buClr>
              <a:buSzPts val="1100"/>
              <a:buFont typeface="Arial"/>
              <a:buNone/>
            </a:pPr>
            <a:r>
              <a:rPr lang="en-GB" sz="1050">
                <a:solidFill>
                  <a:srgbClr val="121416"/>
                </a:solidFill>
                <a:latin typeface="Rethink Sans"/>
                <a:ea typeface="Rethink Sans"/>
                <a:cs typeface="Rethink Sans"/>
                <a:sym typeface="Rethink Sans"/>
              </a:rPr>
              <a:t>A flat plate on a door suggests "push”</a:t>
            </a:r>
            <a:endParaRPr sz="1050">
              <a:solidFill>
                <a:srgbClr val="121416"/>
              </a:solidFill>
              <a:latin typeface="Rethink Sans"/>
              <a:ea typeface="Rethink Sans"/>
              <a:cs typeface="Rethink Sans"/>
              <a:sym typeface="Rethink Sans"/>
            </a:endParaRPr>
          </a:p>
          <a:p>
            <a:pPr indent="0" lvl="0" marL="0" rtl="0" algn="l">
              <a:lnSpc>
                <a:spcPct val="120000"/>
              </a:lnSpc>
              <a:spcBef>
                <a:spcPts val="200"/>
              </a:spcBef>
              <a:spcAft>
                <a:spcPts val="0"/>
              </a:spcAft>
              <a:buClr>
                <a:schemeClr val="dk1"/>
              </a:buClr>
              <a:buSzPts val="1100"/>
              <a:buFont typeface="Arial"/>
              <a:buNone/>
            </a:pPr>
            <a:r>
              <a:rPr lang="en-GB" sz="1050">
                <a:solidFill>
                  <a:srgbClr val="121416"/>
                </a:solidFill>
                <a:latin typeface="Rethink Sans"/>
                <a:ea typeface="Rethink Sans"/>
                <a:cs typeface="Rethink Sans"/>
                <a:sym typeface="Rethink Sans"/>
              </a:rPr>
              <a:t>while a handle suggests "pull." </a:t>
            </a:r>
            <a:endParaRPr sz="1050">
              <a:solidFill>
                <a:srgbClr val="121416"/>
              </a:solidFill>
              <a:latin typeface="Rethink Sans"/>
              <a:ea typeface="Rethink Sans"/>
              <a:cs typeface="Rethink Sans"/>
              <a:sym typeface="Rethink Sans"/>
            </a:endParaRPr>
          </a:p>
          <a:p>
            <a:pPr indent="0" lvl="0" marL="0" rtl="0" algn="l">
              <a:lnSpc>
                <a:spcPct val="120000"/>
              </a:lnSpc>
              <a:spcBef>
                <a:spcPts val="200"/>
              </a:spcBef>
              <a:spcAft>
                <a:spcPts val="0"/>
              </a:spcAft>
              <a:buClr>
                <a:schemeClr val="dk1"/>
              </a:buClr>
              <a:buSzPts val="1100"/>
              <a:buFont typeface="Arial"/>
              <a:buNone/>
            </a:pPr>
            <a:r>
              <a:rPr lang="en-GB" sz="1050">
                <a:solidFill>
                  <a:srgbClr val="121416"/>
                </a:solidFill>
                <a:latin typeface="Rethink Sans"/>
                <a:ea typeface="Rethink Sans"/>
                <a:cs typeface="Rethink Sans"/>
                <a:sym typeface="Rethink Sans"/>
              </a:rPr>
              <a:t>This is a signal to us as users of the door.</a:t>
            </a:r>
            <a:endParaRPr sz="1050">
              <a:solidFill>
                <a:srgbClr val="121416"/>
              </a:solidFill>
              <a:latin typeface="Rethink Sans"/>
              <a:ea typeface="Rethink Sans"/>
              <a:cs typeface="Rethink Sans"/>
              <a:sym typeface="Rethink Sans"/>
            </a:endParaRPr>
          </a:p>
          <a:p>
            <a:pPr indent="0" lvl="0" marL="0" rtl="0" algn="l">
              <a:spcBef>
                <a:spcPts val="20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32b6a121d83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32b6a121d83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0000"/>
              </a:lnSpc>
              <a:spcBef>
                <a:spcPts val="800"/>
              </a:spcBef>
              <a:spcAft>
                <a:spcPts val="0"/>
              </a:spcAft>
              <a:buNone/>
            </a:pPr>
            <a:r>
              <a:rPr lang="en-GB" sz="1600">
                <a:solidFill>
                  <a:srgbClr val="121416"/>
                </a:solidFill>
                <a:latin typeface="Rethink Sans SemiBold"/>
                <a:ea typeface="Rethink Sans SemiBold"/>
                <a:cs typeface="Rethink Sans SemiBold"/>
                <a:sym typeface="Rethink Sans SemiBold"/>
              </a:rPr>
              <a:t>Supermarket</a:t>
            </a:r>
            <a:endParaRPr sz="1050">
              <a:solidFill>
                <a:srgbClr val="121416"/>
              </a:solidFill>
              <a:latin typeface="Rethink Sans"/>
              <a:ea typeface="Rethink Sans"/>
              <a:cs typeface="Rethink Sans"/>
              <a:sym typeface="Rethink Sans"/>
            </a:endParaRPr>
          </a:p>
          <a:p>
            <a:pPr indent="0" lvl="0" marL="0" rtl="0" algn="l">
              <a:lnSpc>
                <a:spcPct val="120000"/>
              </a:lnSpc>
              <a:spcBef>
                <a:spcPts val="800"/>
              </a:spcBef>
              <a:spcAft>
                <a:spcPts val="0"/>
              </a:spcAft>
              <a:buClr>
                <a:schemeClr val="dk1"/>
              </a:buClr>
              <a:buSzPts val="1100"/>
              <a:buFont typeface="Arial"/>
              <a:buNone/>
            </a:pPr>
            <a:r>
              <a:rPr lang="en-GB" sz="1050">
                <a:solidFill>
                  <a:srgbClr val="121416"/>
                </a:solidFill>
                <a:latin typeface="Rethink Sans"/>
                <a:ea typeface="Rethink Sans"/>
                <a:cs typeface="Rethink Sans"/>
                <a:sym typeface="Rethink Sans"/>
              </a:rPr>
              <a:t>How is your supermarket experience?</a:t>
            </a:r>
            <a:br>
              <a:rPr lang="en-GB" sz="1050">
                <a:solidFill>
                  <a:srgbClr val="121416"/>
                </a:solidFill>
                <a:latin typeface="Rethink Sans"/>
                <a:ea typeface="Rethink Sans"/>
                <a:cs typeface="Rethink Sans"/>
                <a:sym typeface="Rethink Sans"/>
              </a:rPr>
            </a:br>
            <a:endParaRPr sz="1050">
              <a:solidFill>
                <a:srgbClr val="121416"/>
              </a:solidFill>
              <a:latin typeface="Rethink Sans"/>
              <a:ea typeface="Rethink Sans"/>
              <a:cs typeface="Rethink Sans"/>
              <a:sym typeface="Rethink Sans"/>
            </a:endParaRPr>
          </a:p>
          <a:p>
            <a:pPr indent="0" lvl="0" marL="0" rtl="0" algn="l">
              <a:spcBef>
                <a:spcPts val="20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32d260b8ab0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32d260b8ab0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0000"/>
              </a:lnSpc>
              <a:spcBef>
                <a:spcPts val="0"/>
              </a:spcBef>
              <a:spcAft>
                <a:spcPts val="0"/>
              </a:spcAft>
              <a:buClr>
                <a:schemeClr val="dk1"/>
              </a:buClr>
              <a:buSzPts val="1100"/>
              <a:buFont typeface="Arial"/>
              <a:buNone/>
            </a:pPr>
            <a:r>
              <a:rPr lang="en-GB" sz="1050">
                <a:solidFill>
                  <a:srgbClr val="121416"/>
                </a:solidFill>
                <a:latin typeface="Rethink Sans"/>
                <a:ea typeface="Rethink Sans"/>
                <a:cs typeface="Rethink Sans"/>
                <a:sym typeface="Rethink Sans"/>
              </a:rPr>
              <a:t>You start by entering the shop, you grab your basket</a:t>
            </a:r>
            <a:endParaRPr sz="1050">
              <a:solidFill>
                <a:srgbClr val="121416"/>
              </a:solidFill>
              <a:latin typeface="Rethink Sans"/>
              <a:ea typeface="Rethink Sans"/>
              <a:cs typeface="Rethink Sans"/>
              <a:sym typeface="Rethink Sans"/>
            </a:endParaRPr>
          </a:p>
          <a:p>
            <a:pPr indent="0" lvl="0" marL="0" rtl="0" algn="l">
              <a:lnSpc>
                <a:spcPct val="120000"/>
              </a:lnSpc>
              <a:spcBef>
                <a:spcPts val="200"/>
              </a:spcBef>
              <a:spcAft>
                <a:spcPts val="0"/>
              </a:spcAft>
              <a:buClr>
                <a:schemeClr val="dk1"/>
              </a:buClr>
              <a:buSzPts val="1100"/>
              <a:buFont typeface="Arial"/>
              <a:buNone/>
            </a:pPr>
            <a:r>
              <a:rPr lang="en-GB" sz="1050">
                <a:solidFill>
                  <a:srgbClr val="121416"/>
                </a:solidFill>
                <a:latin typeface="Rethink Sans"/>
                <a:ea typeface="Rethink Sans"/>
                <a:cs typeface="Rethink Sans"/>
                <a:sym typeface="Rethink Sans"/>
              </a:rPr>
              <a:t>You then locate the aisle </a:t>
            </a:r>
            <a:endParaRPr sz="1050">
              <a:solidFill>
                <a:srgbClr val="121416"/>
              </a:solidFill>
              <a:latin typeface="Rethink Sans"/>
              <a:ea typeface="Rethink Sans"/>
              <a:cs typeface="Rethink Sans"/>
              <a:sym typeface="Rethink Sans"/>
            </a:endParaRPr>
          </a:p>
          <a:p>
            <a:pPr indent="0" lvl="0" marL="0" rtl="0" algn="l">
              <a:lnSpc>
                <a:spcPct val="120000"/>
              </a:lnSpc>
              <a:spcBef>
                <a:spcPts val="200"/>
              </a:spcBef>
              <a:spcAft>
                <a:spcPts val="0"/>
              </a:spcAft>
              <a:buClr>
                <a:schemeClr val="dk1"/>
              </a:buClr>
              <a:buSzPts val="1100"/>
              <a:buFont typeface="Arial"/>
              <a:buNone/>
            </a:pPr>
            <a:r>
              <a:rPr lang="en-GB" sz="1050">
                <a:solidFill>
                  <a:srgbClr val="121416"/>
                </a:solidFill>
                <a:latin typeface="Rethink Sans"/>
                <a:ea typeface="Rethink Sans"/>
                <a:cs typeface="Rethink Sans"/>
                <a:sym typeface="Rethink Sans"/>
              </a:rPr>
              <a:t>Then within that you find the appropriate section in the aisle where all of the coffees are </a:t>
            </a:r>
            <a:endParaRPr sz="1050">
              <a:solidFill>
                <a:srgbClr val="121416"/>
              </a:solidFill>
              <a:latin typeface="Rethink Sans"/>
              <a:ea typeface="Rethink Sans"/>
              <a:cs typeface="Rethink Sans"/>
              <a:sym typeface="Rethink Sans"/>
            </a:endParaRPr>
          </a:p>
          <a:p>
            <a:pPr indent="0" lvl="0" marL="0" rtl="0" algn="l">
              <a:lnSpc>
                <a:spcPct val="120000"/>
              </a:lnSpc>
              <a:spcBef>
                <a:spcPts val="200"/>
              </a:spcBef>
              <a:spcAft>
                <a:spcPts val="0"/>
              </a:spcAft>
              <a:buClr>
                <a:schemeClr val="dk1"/>
              </a:buClr>
              <a:buSzPts val="1100"/>
              <a:buFont typeface="Arial"/>
              <a:buNone/>
            </a:pPr>
            <a:r>
              <a:rPr lang="en-GB" sz="1050">
                <a:solidFill>
                  <a:srgbClr val="121416"/>
                </a:solidFill>
                <a:latin typeface="Rethink Sans"/>
                <a:ea typeface="Rethink Sans"/>
                <a:cs typeface="Rethink Sans"/>
                <a:sym typeface="Rethink Sans"/>
              </a:rPr>
              <a:t>Then you scan that shelf and select your preferred aisle</a:t>
            </a:r>
            <a:endParaRPr sz="1050">
              <a:solidFill>
                <a:srgbClr val="121416"/>
              </a:solidFill>
              <a:latin typeface="Rethink Sans"/>
              <a:ea typeface="Rethink Sans"/>
              <a:cs typeface="Rethink Sans"/>
              <a:sym typeface="Rethink Sans"/>
            </a:endParaRPr>
          </a:p>
          <a:p>
            <a:pPr indent="0" lvl="0" marL="0" rtl="0" algn="l">
              <a:lnSpc>
                <a:spcPct val="120000"/>
              </a:lnSpc>
              <a:spcBef>
                <a:spcPts val="200"/>
              </a:spcBef>
              <a:spcAft>
                <a:spcPts val="0"/>
              </a:spcAft>
              <a:buClr>
                <a:schemeClr val="dk1"/>
              </a:buClr>
              <a:buSzPts val="1100"/>
              <a:buFont typeface="Arial"/>
              <a:buNone/>
            </a:pPr>
            <a:r>
              <a:t/>
            </a:r>
            <a:endParaRPr sz="1050">
              <a:solidFill>
                <a:srgbClr val="121416"/>
              </a:solidFill>
              <a:latin typeface="Rethink Sans"/>
              <a:ea typeface="Rethink Sans"/>
              <a:cs typeface="Rethink Sans"/>
              <a:sym typeface="Rethink Sans"/>
            </a:endParaRPr>
          </a:p>
          <a:p>
            <a:pPr indent="0" lvl="0" marL="0" rtl="0" algn="l">
              <a:lnSpc>
                <a:spcPct val="120000"/>
              </a:lnSpc>
              <a:spcBef>
                <a:spcPts val="200"/>
              </a:spcBef>
              <a:spcAft>
                <a:spcPts val="0"/>
              </a:spcAft>
              <a:buClr>
                <a:schemeClr val="dk1"/>
              </a:buClr>
              <a:buSzPts val="1100"/>
              <a:buFont typeface="Arial"/>
              <a:buNone/>
            </a:pPr>
            <a:r>
              <a:rPr lang="en-GB" sz="1050">
                <a:solidFill>
                  <a:srgbClr val="121416"/>
                </a:solidFill>
                <a:latin typeface="Rethink Sans"/>
                <a:ea typeface="Rethink Sans"/>
                <a:cs typeface="Rethink Sans"/>
                <a:sym typeface="Rethink Sans"/>
              </a:rPr>
              <a:t>That’s the ideal journey of course, </a:t>
            </a:r>
            <a:endParaRPr sz="1050">
              <a:solidFill>
                <a:srgbClr val="121416"/>
              </a:solidFill>
              <a:latin typeface="Rethink Sans"/>
              <a:ea typeface="Rethink Sans"/>
              <a:cs typeface="Rethink Sans"/>
              <a:sym typeface="Rethink Sans"/>
            </a:endParaRPr>
          </a:p>
          <a:p>
            <a:pPr indent="0" lvl="0" marL="0" rtl="0" algn="l">
              <a:spcBef>
                <a:spcPts val="20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32d260b8ab0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32d260b8ab0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0000"/>
              </a:lnSpc>
              <a:spcBef>
                <a:spcPts val="0"/>
              </a:spcBef>
              <a:spcAft>
                <a:spcPts val="0"/>
              </a:spcAft>
              <a:buClr>
                <a:schemeClr val="dk1"/>
              </a:buClr>
              <a:buSzPts val="1100"/>
              <a:buFont typeface="Arial"/>
              <a:buNone/>
            </a:pPr>
            <a:r>
              <a:rPr lang="en-GB" sz="1050">
                <a:solidFill>
                  <a:srgbClr val="121416"/>
                </a:solidFill>
                <a:latin typeface="Rethink Sans"/>
                <a:ea typeface="Rethink Sans"/>
                <a:cs typeface="Rethink Sans"/>
                <a:sym typeface="Rethink Sans"/>
              </a:rPr>
              <a:t>in practice, a few obstacles in the way that may make you go a bit off-list…</a:t>
            </a:r>
            <a:endParaRPr sz="1050">
              <a:solidFill>
                <a:srgbClr val="121416"/>
              </a:solidFill>
              <a:latin typeface="Rethink Sans"/>
              <a:ea typeface="Rethink Sans"/>
              <a:cs typeface="Rethink Sans"/>
              <a:sym typeface="Rethink Sans"/>
            </a:endParaRPr>
          </a:p>
          <a:p>
            <a:pPr indent="0" lvl="0" marL="0" rtl="0" algn="l">
              <a:spcBef>
                <a:spcPts val="20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32d260b8ab0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1" name="Google Shape;421;g32d260b8ab0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0000"/>
              </a:lnSpc>
              <a:spcBef>
                <a:spcPts val="0"/>
              </a:spcBef>
              <a:spcAft>
                <a:spcPts val="0"/>
              </a:spcAft>
              <a:buClr>
                <a:schemeClr val="dk1"/>
              </a:buClr>
              <a:buSzPts val="1100"/>
              <a:buFont typeface="Arial"/>
              <a:buNone/>
            </a:pPr>
            <a:r>
              <a:rPr lang="en-GB" sz="1050">
                <a:solidFill>
                  <a:srgbClr val="121416"/>
                </a:solidFill>
                <a:latin typeface="Rethink Sans"/>
                <a:ea typeface="Rethink Sans"/>
                <a:cs typeface="Rethink Sans"/>
                <a:sym typeface="Rethink Sans"/>
              </a:rPr>
              <a:t>We’re going to explore this later, but this supermarket analogy we find really helpful to map out journeys through a think tank website.</a:t>
            </a:r>
            <a:endParaRPr sz="1050">
              <a:solidFill>
                <a:srgbClr val="121416"/>
              </a:solidFill>
              <a:latin typeface="Rethink Sans"/>
              <a:ea typeface="Rethink Sans"/>
              <a:cs typeface="Rethink Sans"/>
              <a:sym typeface="Rethink Sans"/>
            </a:endParaRPr>
          </a:p>
          <a:p>
            <a:pPr indent="0" lvl="0" marL="0" rtl="0" algn="l">
              <a:lnSpc>
                <a:spcPct val="120000"/>
              </a:lnSpc>
              <a:spcBef>
                <a:spcPts val="200"/>
              </a:spcBef>
              <a:spcAft>
                <a:spcPts val="0"/>
              </a:spcAft>
              <a:buClr>
                <a:schemeClr val="dk1"/>
              </a:buClr>
              <a:buSzPts val="1100"/>
              <a:buFont typeface="Arial"/>
              <a:buNone/>
            </a:pPr>
            <a:r>
              <a:t/>
            </a:r>
            <a:endParaRPr sz="1050">
              <a:solidFill>
                <a:srgbClr val="121416"/>
              </a:solidFill>
              <a:latin typeface="Rethink Sans"/>
              <a:ea typeface="Rethink Sans"/>
              <a:cs typeface="Rethink Sans"/>
              <a:sym typeface="Rethink Sans"/>
            </a:endParaRPr>
          </a:p>
          <a:p>
            <a:pPr indent="0" lvl="0" marL="0" rtl="0" algn="l">
              <a:lnSpc>
                <a:spcPct val="120000"/>
              </a:lnSpc>
              <a:spcBef>
                <a:spcPts val="200"/>
              </a:spcBef>
              <a:spcAft>
                <a:spcPts val="0"/>
              </a:spcAft>
              <a:buClr>
                <a:schemeClr val="dk1"/>
              </a:buClr>
              <a:buSzPts val="1100"/>
              <a:buFont typeface="Arial"/>
              <a:buNone/>
            </a:pPr>
            <a:r>
              <a:rPr lang="en-GB" sz="1050">
                <a:solidFill>
                  <a:srgbClr val="121416"/>
                </a:solidFill>
                <a:highlight>
                  <a:srgbClr val="FFFFFF"/>
                </a:highlight>
                <a:latin typeface="Rethink Sans"/>
                <a:ea typeface="Rethink Sans"/>
                <a:cs typeface="Rethink Sans"/>
                <a:sym typeface="Rethink Sans"/>
              </a:rPr>
              <a:t>Shop window/entrance = Homepage — </a:t>
            </a:r>
            <a:r>
              <a:rPr lang="en-GB" sz="1050">
                <a:solidFill>
                  <a:srgbClr val="121416"/>
                </a:solidFill>
                <a:latin typeface="Rethink Sans"/>
                <a:ea typeface="Rethink Sans"/>
                <a:cs typeface="Rethink Sans"/>
                <a:sym typeface="Rethink Sans"/>
              </a:rPr>
              <a:t>The experience of when someone discovers you — when they see your name, maybe in a Google search, maybe they hear it at a networking event. The experience of when they first land on your website </a:t>
            </a:r>
            <a:endParaRPr sz="1050">
              <a:solidFill>
                <a:srgbClr val="121416"/>
              </a:solidFill>
              <a:highlight>
                <a:srgbClr val="FFFFFF"/>
              </a:highlight>
              <a:latin typeface="Rethink Sans"/>
              <a:ea typeface="Rethink Sans"/>
              <a:cs typeface="Rethink Sans"/>
              <a:sym typeface="Rethink Sans"/>
            </a:endParaRPr>
          </a:p>
          <a:p>
            <a:pPr indent="0" lvl="0" marL="0" rtl="0" algn="l">
              <a:lnSpc>
                <a:spcPct val="120000"/>
              </a:lnSpc>
              <a:spcBef>
                <a:spcPts val="200"/>
              </a:spcBef>
              <a:spcAft>
                <a:spcPts val="0"/>
              </a:spcAft>
              <a:buClr>
                <a:schemeClr val="dk1"/>
              </a:buClr>
              <a:buSzPts val="1100"/>
              <a:buFont typeface="Arial"/>
              <a:buNone/>
            </a:pPr>
            <a:r>
              <a:rPr lang="en-GB" sz="1050">
                <a:solidFill>
                  <a:srgbClr val="121416"/>
                </a:solidFill>
                <a:highlight>
                  <a:srgbClr val="FFFFFF"/>
                </a:highlight>
                <a:latin typeface="Rethink Sans"/>
                <a:ea typeface="Rethink Sans"/>
                <a:cs typeface="Rethink Sans"/>
                <a:sym typeface="Rethink Sans"/>
              </a:rPr>
              <a:t>Aisle = Landing pages — </a:t>
            </a:r>
            <a:r>
              <a:rPr lang="en-GB" sz="1050">
                <a:solidFill>
                  <a:srgbClr val="121416"/>
                </a:solidFill>
                <a:latin typeface="Rethink Sans"/>
                <a:ea typeface="Rethink Sans"/>
                <a:cs typeface="Rethink Sans"/>
                <a:sym typeface="Rethink Sans"/>
              </a:rPr>
              <a:t>When they try to find that report that their colleague had mentioned.</a:t>
            </a:r>
            <a:endParaRPr sz="1050">
              <a:solidFill>
                <a:srgbClr val="121416"/>
              </a:solidFill>
              <a:highlight>
                <a:srgbClr val="FFFFFF"/>
              </a:highlight>
              <a:latin typeface="Rethink Sans"/>
              <a:ea typeface="Rethink Sans"/>
              <a:cs typeface="Rethink Sans"/>
              <a:sym typeface="Rethink Sans"/>
            </a:endParaRPr>
          </a:p>
          <a:p>
            <a:pPr indent="0" lvl="0" marL="0" rtl="0" algn="l">
              <a:lnSpc>
                <a:spcPct val="120000"/>
              </a:lnSpc>
              <a:spcBef>
                <a:spcPts val="200"/>
              </a:spcBef>
              <a:spcAft>
                <a:spcPts val="0"/>
              </a:spcAft>
              <a:buClr>
                <a:schemeClr val="dk1"/>
              </a:buClr>
              <a:buSzPts val="1100"/>
              <a:buFont typeface="Arial"/>
              <a:buNone/>
            </a:pPr>
            <a:r>
              <a:rPr lang="en-GB" sz="1050">
                <a:solidFill>
                  <a:srgbClr val="121416"/>
                </a:solidFill>
                <a:highlight>
                  <a:srgbClr val="FFFFFF"/>
                </a:highlight>
                <a:latin typeface="Rethink Sans"/>
                <a:ea typeface="Rethink Sans"/>
                <a:cs typeface="Rethink Sans"/>
                <a:sym typeface="Rethink Sans"/>
              </a:rPr>
              <a:t>Section within an aisle = Sub landing pages</a:t>
            </a:r>
            <a:endParaRPr sz="1050">
              <a:solidFill>
                <a:srgbClr val="121416"/>
              </a:solidFill>
              <a:highlight>
                <a:srgbClr val="FFFFFF"/>
              </a:highlight>
              <a:latin typeface="Rethink Sans"/>
              <a:ea typeface="Rethink Sans"/>
              <a:cs typeface="Rethink Sans"/>
              <a:sym typeface="Rethink Sans"/>
            </a:endParaRPr>
          </a:p>
          <a:p>
            <a:pPr indent="0" lvl="0" marL="0" rtl="0" algn="l">
              <a:lnSpc>
                <a:spcPct val="120000"/>
              </a:lnSpc>
              <a:spcBef>
                <a:spcPts val="200"/>
              </a:spcBef>
              <a:spcAft>
                <a:spcPts val="200"/>
              </a:spcAft>
              <a:buClr>
                <a:schemeClr val="dk1"/>
              </a:buClr>
              <a:buSzPts val="1100"/>
              <a:buFont typeface="Arial"/>
              <a:buNone/>
            </a:pPr>
            <a:r>
              <a:rPr lang="en-GB" sz="1050">
                <a:solidFill>
                  <a:srgbClr val="121416"/>
                </a:solidFill>
                <a:highlight>
                  <a:srgbClr val="FFFFFF"/>
                </a:highlight>
                <a:latin typeface="Rethink Sans"/>
                <a:ea typeface="Rethink Sans"/>
                <a:cs typeface="Rethink Sans"/>
                <a:sym typeface="Rethink Sans"/>
              </a:rPr>
              <a:t>Product = Your content types — Where they register for your upcoming event</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32d260b8ab0_0_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3" name="Google Shape;443;g32d260b8ab0_0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What is a </a:t>
            </a:r>
            <a:r>
              <a:rPr i="1" lang="en-GB"/>
              <a:t>good</a:t>
            </a:r>
            <a:r>
              <a:rPr lang="en-GB"/>
              <a:t> user experience?</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32d260b8ab0_0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32d260b8ab0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0000"/>
              </a:lnSpc>
              <a:spcBef>
                <a:spcPts val="0"/>
              </a:spcBef>
              <a:spcAft>
                <a:spcPts val="0"/>
              </a:spcAft>
              <a:buClr>
                <a:schemeClr val="dk1"/>
              </a:buClr>
              <a:buSzPts val="1100"/>
              <a:buFont typeface="Arial"/>
              <a:buNone/>
            </a:pPr>
            <a:r>
              <a:rPr lang="en-GB" sz="1050">
                <a:solidFill>
                  <a:schemeClr val="dk1"/>
                </a:solidFill>
                <a:latin typeface="Rethink Sans"/>
                <a:ea typeface="Rethink Sans"/>
                <a:cs typeface="Rethink Sans"/>
                <a:sym typeface="Rethink Sans"/>
              </a:rPr>
              <a:t>Awareness, Exploration, Engagement, Commitment.</a:t>
            </a:r>
            <a:endParaRPr sz="1050">
              <a:solidFill>
                <a:schemeClr val="dk1"/>
              </a:solidFill>
              <a:latin typeface="Rethink Sans"/>
              <a:ea typeface="Rethink Sans"/>
              <a:cs typeface="Rethink Sans"/>
              <a:sym typeface="Rethink Sans"/>
            </a:endParaRPr>
          </a:p>
          <a:p>
            <a:pPr indent="0" lvl="0" marL="0" rtl="0" algn="l">
              <a:lnSpc>
                <a:spcPct val="120000"/>
              </a:lnSpc>
              <a:spcBef>
                <a:spcPts val="200"/>
              </a:spcBef>
              <a:spcAft>
                <a:spcPts val="0"/>
              </a:spcAft>
              <a:buClr>
                <a:schemeClr val="dk1"/>
              </a:buClr>
              <a:buSzPts val="1100"/>
              <a:buFont typeface="Arial"/>
              <a:buNone/>
            </a:pPr>
            <a:r>
              <a:rPr lang="en-GB" sz="1050">
                <a:solidFill>
                  <a:schemeClr val="dk1"/>
                </a:solidFill>
                <a:latin typeface="Rethink Sans"/>
                <a:ea typeface="Rethink Sans"/>
                <a:cs typeface="Rethink Sans"/>
                <a:sym typeface="Rethink Sans"/>
              </a:rPr>
              <a:t>By optimizing each of these stages, think tanks can create a smooth and engaging user experience.</a:t>
            </a:r>
            <a:endParaRPr sz="1050">
              <a:solidFill>
                <a:schemeClr val="dk1"/>
              </a:solidFill>
              <a:latin typeface="Rethink Sans"/>
              <a:ea typeface="Rethink Sans"/>
              <a:cs typeface="Rethink Sans"/>
              <a:sym typeface="Rethink Sans"/>
            </a:endParaRPr>
          </a:p>
          <a:p>
            <a:pPr indent="0" lvl="0" marL="0" rtl="0" algn="l">
              <a:spcBef>
                <a:spcPts val="20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32b6a121d83_1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4" name="Google Shape;454;g32b6a121d83_1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0000"/>
              </a:lnSpc>
              <a:spcBef>
                <a:spcPts val="800"/>
              </a:spcBef>
              <a:spcAft>
                <a:spcPts val="0"/>
              </a:spcAft>
              <a:buClr>
                <a:schemeClr val="dk1"/>
              </a:buClr>
              <a:buSzPts val="1100"/>
              <a:buFont typeface="Arial"/>
              <a:buNone/>
            </a:pPr>
            <a:r>
              <a:rPr b="1" lang="en-GB" sz="1600">
                <a:solidFill>
                  <a:srgbClr val="121416"/>
                </a:solidFill>
                <a:latin typeface="Rethink Sans SemiBold"/>
                <a:ea typeface="Rethink Sans SemiBold"/>
                <a:cs typeface="Rethink Sans SemiBold"/>
                <a:sym typeface="Rethink Sans SemiBold"/>
              </a:rPr>
              <a:t>Awareness</a:t>
            </a:r>
            <a:r>
              <a:rPr lang="en-GB" sz="1600">
                <a:solidFill>
                  <a:srgbClr val="121416"/>
                </a:solidFill>
                <a:latin typeface="Rethink Sans SemiBold"/>
                <a:ea typeface="Rethink Sans SemiBold"/>
                <a:cs typeface="Rethink Sans SemiBold"/>
                <a:sym typeface="Rethink Sans SemiBold"/>
              </a:rPr>
              <a:t> </a:t>
            </a:r>
            <a:endParaRPr sz="1600">
              <a:solidFill>
                <a:srgbClr val="121416"/>
              </a:solidFill>
              <a:latin typeface="Rethink Sans SemiBold"/>
              <a:ea typeface="Rethink Sans SemiBold"/>
              <a:cs typeface="Rethink Sans SemiBold"/>
              <a:sym typeface="Rethink Sans SemiBold"/>
            </a:endParaRPr>
          </a:p>
          <a:p>
            <a:pPr indent="0" lvl="0" marL="0" rtl="0" algn="l">
              <a:lnSpc>
                <a:spcPct val="120000"/>
              </a:lnSpc>
              <a:spcBef>
                <a:spcPts val="800"/>
              </a:spcBef>
              <a:spcAft>
                <a:spcPts val="0"/>
              </a:spcAft>
              <a:buClr>
                <a:schemeClr val="dk1"/>
              </a:buClr>
              <a:buSzPts val="1100"/>
              <a:buFont typeface="Arial"/>
              <a:buNone/>
            </a:pPr>
            <a:r>
              <a:rPr lang="en-GB" sz="1050">
                <a:solidFill>
                  <a:srgbClr val="121416"/>
                </a:solidFill>
                <a:latin typeface="Rethink Sans"/>
                <a:ea typeface="Rethink Sans"/>
                <a:cs typeface="Rethink Sans"/>
                <a:sym typeface="Rethink Sans"/>
              </a:rPr>
              <a:t>Users discover who you are via search engines, social media, news, email newsletters etc. They want to learn about who you are and what you do. But our clients sometimes struggle to get the word out there — they’re not known to the very people they are trying to reach.</a:t>
            </a:r>
            <a:endParaRPr sz="1050">
              <a:solidFill>
                <a:srgbClr val="FF9900"/>
              </a:solidFill>
              <a:latin typeface="Rethink Sans"/>
              <a:ea typeface="Rethink Sans"/>
              <a:cs typeface="Rethink Sans"/>
              <a:sym typeface="Rethink Sans"/>
            </a:endParaRPr>
          </a:p>
          <a:p>
            <a:pPr indent="0" lvl="0" marL="0" rtl="0" algn="l">
              <a:spcBef>
                <a:spcPts val="20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32b6a121d83_1_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3" name="Google Shape;463;g32b6a121d83_1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0000"/>
              </a:lnSpc>
              <a:spcBef>
                <a:spcPts val="800"/>
              </a:spcBef>
              <a:spcAft>
                <a:spcPts val="0"/>
              </a:spcAft>
              <a:buClr>
                <a:schemeClr val="dk1"/>
              </a:buClr>
              <a:buSzPts val="1100"/>
              <a:buFont typeface="Arial"/>
              <a:buNone/>
            </a:pPr>
            <a:r>
              <a:rPr lang="en-GB" sz="1600">
                <a:solidFill>
                  <a:srgbClr val="121416"/>
                </a:solidFill>
                <a:latin typeface="Rethink Sans SemiBold"/>
                <a:ea typeface="Rethink Sans SemiBold"/>
                <a:cs typeface="Rethink Sans SemiBold"/>
                <a:sym typeface="Rethink Sans SemiBold"/>
              </a:rPr>
              <a:t>Exploration </a:t>
            </a:r>
            <a:endParaRPr sz="1600">
              <a:solidFill>
                <a:srgbClr val="121416"/>
              </a:solidFill>
              <a:latin typeface="Rethink Sans SemiBold"/>
              <a:ea typeface="Rethink Sans SemiBold"/>
              <a:cs typeface="Rethink Sans SemiBold"/>
              <a:sym typeface="Rethink Sans SemiBold"/>
            </a:endParaRPr>
          </a:p>
          <a:p>
            <a:pPr indent="0" lvl="0" marL="0" rtl="0" algn="l">
              <a:lnSpc>
                <a:spcPct val="120000"/>
              </a:lnSpc>
              <a:spcBef>
                <a:spcPts val="800"/>
              </a:spcBef>
              <a:spcAft>
                <a:spcPts val="0"/>
              </a:spcAft>
              <a:buClr>
                <a:schemeClr val="dk1"/>
              </a:buClr>
              <a:buSzPts val="1100"/>
              <a:buFont typeface="Arial"/>
              <a:buNone/>
            </a:pPr>
            <a:r>
              <a:rPr lang="en-GB" sz="1050">
                <a:solidFill>
                  <a:srgbClr val="121416"/>
                </a:solidFill>
                <a:latin typeface="Rethink Sans"/>
                <a:ea typeface="Rethink Sans"/>
                <a:cs typeface="Rethink Sans"/>
                <a:sym typeface="Rethink Sans"/>
              </a:rPr>
              <a:t>Users explore your content, see if it aligns with their interests, browse research topics, read policy briefs, explore latest events.  Think tank websites are content rich, so they need to be organised in a clear way that makes sense to the end user. One of the main frustrations we hear about the existing websites of our clients is that the navigation is confusing. </a:t>
            </a:r>
            <a:endParaRPr sz="1050">
              <a:solidFill>
                <a:srgbClr val="121416"/>
              </a:solidFill>
              <a:latin typeface="Rethink Sans"/>
              <a:ea typeface="Rethink Sans"/>
              <a:cs typeface="Rethink Sans"/>
              <a:sym typeface="Rethink Sans"/>
            </a:endParaRPr>
          </a:p>
          <a:p>
            <a:pPr indent="0" lvl="0" marL="0" rtl="0" algn="l">
              <a:spcBef>
                <a:spcPts val="20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3296de5745a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3296de5745a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We work across these areas.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And it’s worth emphasising that we see ourselves as a creative studio not a PR, marketing or events agency.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Of course we’re really interested in those things, we do intersect with a lot of them in our work and I'm really happy to answer questions about them.</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But mostly our work involves making things – visual identities, websites, detailed research reports and creative campaign materials – and, as you will see today, that work is always best when it is informed by good strategy and insights from working with the people who use and consume your research.</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32b6a121d83_1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0" name="Google Shape;470;g32b6a121d83_1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0000"/>
              </a:lnSpc>
              <a:spcBef>
                <a:spcPts val="800"/>
              </a:spcBef>
              <a:spcAft>
                <a:spcPts val="0"/>
              </a:spcAft>
              <a:buClr>
                <a:schemeClr val="dk1"/>
              </a:buClr>
              <a:buSzPts val="1100"/>
              <a:buFont typeface="Arial"/>
              <a:buNone/>
            </a:pPr>
            <a:r>
              <a:rPr lang="en-GB" sz="1600">
                <a:solidFill>
                  <a:srgbClr val="121416"/>
                </a:solidFill>
                <a:latin typeface="Rethink Sans SemiBold"/>
                <a:ea typeface="Rethink Sans SemiBold"/>
                <a:cs typeface="Rethink Sans SemiBold"/>
                <a:sym typeface="Rethink Sans SemiBold"/>
              </a:rPr>
              <a:t>Engagement </a:t>
            </a:r>
            <a:endParaRPr sz="1600">
              <a:solidFill>
                <a:srgbClr val="121416"/>
              </a:solidFill>
              <a:latin typeface="Rethink Sans SemiBold"/>
              <a:ea typeface="Rethink Sans SemiBold"/>
              <a:cs typeface="Rethink Sans SemiBold"/>
              <a:sym typeface="Rethink Sans SemiBold"/>
            </a:endParaRPr>
          </a:p>
          <a:p>
            <a:pPr indent="0" lvl="0" marL="0" rtl="0" algn="l">
              <a:lnSpc>
                <a:spcPct val="120000"/>
              </a:lnSpc>
              <a:spcBef>
                <a:spcPts val="800"/>
              </a:spcBef>
              <a:spcAft>
                <a:spcPts val="0"/>
              </a:spcAft>
              <a:buClr>
                <a:schemeClr val="dk1"/>
              </a:buClr>
              <a:buSzPts val="1100"/>
              <a:buFont typeface="Arial"/>
              <a:buNone/>
            </a:pPr>
            <a:r>
              <a:rPr lang="en-GB" sz="1050">
                <a:solidFill>
                  <a:srgbClr val="121416"/>
                </a:solidFill>
                <a:latin typeface="Rethink Sans"/>
                <a:ea typeface="Rethink Sans"/>
                <a:cs typeface="Rethink Sans"/>
                <a:sym typeface="Rethink Sans"/>
              </a:rPr>
              <a:t>Users interact with you via the site, signing up for newsletters, joining discussions, attending events. They want to engage with experts and fellow users.</a:t>
            </a:r>
            <a:endParaRPr i="1" sz="1050">
              <a:solidFill>
                <a:srgbClr val="121416"/>
              </a:solidFill>
              <a:latin typeface="Rethink Sans"/>
              <a:ea typeface="Rethink Sans"/>
              <a:cs typeface="Rethink Sans"/>
              <a:sym typeface="Rethink Sans"/>
            </a:endParaRPr>
          </a:p>
          <a:p>
            <a:pPr indent="0" lvl="0" marL="0" rtl="0" algn="l">
              <a:spcBef>
                <a:spcPts val="20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32b6a121d83_1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8" name="Google Shape;478;g32b6a121d83_1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0000"/>
              </a:lnSpc>
              <a:spcBef>
                <a:spcPts val="800"/>
              </a:spcBef>
              <a:spcAft>
                <a:spcPts val="0"/>
              </a:spcAft>
              <a:buClr>
                <a:schemeClr val="dk1"/>
              </a:buClr>
              <a:buSzPts val="1100"/>
              <a:buFont typeface="Arial"/>
              <a:buNone/>
            </a:pPr>
            <a:r>
              <a:rPr lang="en-GB" sz="1600">
                <a:solidFill>
                  <a:srgbClr val="121416"/>
                </a:solidFill>
                <a:latin typeface="Rethink Sans SemiBold"/>
                <a:ea typeface="Rethink Sans SemiBold"/>
                <a:cs typeface="Rethink Sans SemiBold"/>
                <a:sym typeface="Rethink Sans SemiBold"/>
              </a:rPr>
              <a:t>Commitment </a:t>
            </a:r>
            <a:endParaRPr sz="1600">
              <a:solidFill>
                <a:srgbClr val="121416"/>
              </a:solidFill>
              <a:latin typeface="Rethink Sans SemiBold"/>
              <a:ea typeface="Rethink Sans SemiBold"/>
              <a:cs typeface="Rethink Sans SemiBold"/>
              <a:sym typeface="Rethink Sans SemiBold"/>
            </a:endParaRPr>
          </a:p>
          <a:p>
            <a:pPr indent="0" lvl="0" marL="0" rtl="0" algn="l">
              <a:lnSpc>
                <a:spcPct val="120000"/>
              </a:lnSpc>
              <a:spcBef>
                <a:spcPts val="800"/>
              </a:spcBef>
              <a:spcAft>
                <a:spcPts val="200"/>
              </a:spcAft>
              <a:buClr>
                <a:schemeClr val="dk1"/>
              </a:buClr>
              <a:buSzPts val="1100"/>
              <a:buFont typeface="Arial"/>
              <a:buNone/>
            </a:pPr>
            <a:r>
              <a:rPr lang="en-GB" sz="1050">
                <a:solidFill>
                  <a:srgbClr val="121416"/>
                </a:solidFill>
                <a:latin typeface="Rethink Sans"/>
                <a:ea typeface="Rethink Sans"/>
                <a:cs typeface="Rethink Sans"/>
                <a:sym typeface="Rethink Sans"/>
              </a:rPr>
              <a:t>Users stay on your website. They keep coming back. They tell their peers. They become a part of your network, they want to support you, collaborate with you — by donating, partnering, subscribing to exclusive content, sharing content.</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32bada4e16d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0" name="Google Shape;490;g32bada4e16d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Awareness is all about helping people find your content.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Here’s a great SEO friendly title that answers a question that users might have.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It’s really hard to underestimate the power of using search relevant terms in headings and subheadings in your content to drive organic traffic. It’s one thing our clients consistently get wrong, but it is really simple. And really, there is not much we can do when we build your website to subsequently stop you from putting dumb, complex, uninformative titles onto your content. Stop doing that.</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This is the Peterson Institute for International Economics. They got 135,000 pageviews on this page during the 2024 election cycle – and that was driven by organic search. It’s because it is great content, that uses their expertise, in a timely way to answer a real question that lots of people have, when they have it, and it does so in plain language – especially in the headings.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Peterson adapted this same content for Linkedin articles, threads on X and had their researchers ready to go on news shows and podcasts to explain the same points.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It’s expertise as a public service</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That’s how you drive awareness. Be useful and clear and relevant in the places where people already are.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20000"/>
              </a:lnSpc>
              <a:spcBef>
                <a:spcPts val="0"/>
              </a:spcBef>
              <a:spcAft>
                <a:spcPts val="0"/>
              </a:spcAft>
              <a:buClr>
                <a:schemeClr val="dk1"/>
              </a:buClr>
              <a:buSzPts val="1100"/>
              <a:buFont typeface="Arial"/>
              <a:buNone/>
            </a:pPr>
            <a:r>
              <a:rPr lang="en-GB">
                <a:solidFill>
                  <a:schemeClr val="dk1"/>
                </a:solidFill>
              </a:rPr>
              <a:t>Searching on Google, scrolling on social media, watching TV and listening to podcasts.</a:t>
            </a:r>
            <a:endParaRPr>
              <a:solidFill>
                <a:schemeClr val="dk1"/>
              </a:solidFill>
            </a:endParaRPr>
          </a:p>
          <a:p>
            <a:pPr indent="0" lvl="0" marL="0" rtl="0" algn="l">
              <a:spcBef>
                <a:spcPts val="20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2d84c807770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7" name="Google Shape;497;g2d84c807770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i="1" lang="en-GB">
                <a:solidFill>
                  <a:schemeClr val="dk1"/>
                </a:solidFill>
              </a:rPr>
              <a:t>[show CEGA] </a:t>
            </a:r>
            <a:endParaRPr i="1">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i="1">
              <a:solidFill>
                <a:schemeClr val="dk1"/>
              </a:solidFill>
            </a:endParaRPr>
          </a:p>
          <a:p>
            <a:pPr indent="0" lvl="0" marL="0" rtl="0" algn="l">
              <a:lnSpc>
                <a:spcPct val="115000"/>
              </a:lnSpc>
              <a:spcBef>
                <a:spcPts val="0"/>
              </a:spcBef>
              <a:spcAft>
                <a:spcPts val="0"/>
              </a:spcAft>
              <a:buClr>
                <a:schemeClr val="dk1"/>
              </a:buClr>
              <a:buSzPts val="1100"/>
              <a:buFont typeface="Arial"/>
              <a:buNone/>
            </a:pPr>
            <a:r>
              <a:rPr i="1" lang="en-GB">
                <a:solidFill>
                  <a:schemeClr val="dk1"/>
                </a:solidFill>
              </a:rPr>
              <a:t>[points to hit:</a:t>
            </a:r>
            <a:endParaRPr i="1">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i="1">
              <a:solidFill>
                <a:schemeClr val="dk1"/>
              </a:solidFill>
            </a:endParaRPr>
          </a:p>
          <a:p>
            <a:pPr indent="-298450" lvl="0" marL="457200" rtl="0" algn="l">
              <a:lnSpc>
                <a:spcPct val="115000"/>
              </a:lnSpc>
              <a:spcBef>
                <a:spcPts val="0"/>
              </a:spcBef>
              <a:spcAft>
                <a:spcPts val="0"/>
              </a:spcAft>
              <a:buClr>
                <a:schemeClr val="dk1"/>
              </a:buClr>
              <a:buSzPts val="1100"/>
              <a:buChar char="●"/>
            </a:pPr>
            <a:r>
              <a:rPr i="1" lang="en-GB">
                <a:solidFill>
                  <a:schemeClr val="dk1"/>
                </a:solidFill>
              </a:rPr>
              <a:t>Intuitive content structure </a:t>
            </a:r>
            <a:endParaRPr i="1">
              <a:solidFill>
                <a:schemeClr val="dk1"/>
              </a:solidFill>
            </a:endParaRPr>
          </a:p>
          <a:p>
            <a:pPr indent="-298450" lvl="0" marL="457200" rtl="0" algn="l">
              <a:lnSpc>
                <a:spcPct val="115000"/>
              </a:lnSpc>
              <a:spcBef>
                <a:spcPts val="0"/>
              </a:spcBef>
              <a:spcAft>
                <a:spcPts val="0"/>
              </a:spcAft>
              <a:buClr>
                <a:schemeClr val="dk1"/>
              </a:buClr>
              <a:buSzPts val="1100"/>
              <a:buChar char="●"/>
            </a:pPr>
            <a:r>
              <a:rPr i="1" lang="en-GB">
                <a:solidFill>
                  <a:schemeClr val="dk1"/>
                </a:solidFill>
              </a:rPr>
              <a:t>Plain language</a:t>
            </a:r>
            <a:endParaRPr i="1">
              <a:solidFill>
                <a:schemeClr val="dk1"/>
              </a:solidFill>
            </a:endParaRPr>
          </a:p>
          <a:p>
            <a:pPr indent="-298450" lvl="0" marL="457200" rtl="0" algn="l">
              <a:lnSpc>
                <a:spcPct val="115000"/>
              </a:lnSpc>
              <a:spcBef>
                <a:spcPts val="0"/>
              </a:spcBef>
              <a:spcAft>
                <a:spcPts val="0"/>
              </a:spcAft>
              <a:buClr>
                <a:schemeClr val="dk1"/>
              </a:buClr>
              <a:buSzPts val="1100"/>
              <a:buChar char="●"/>
            </a:pPr>
            <a:r>
              <a:rPr i="1" lang="en-GB">
                <a:solidFill>
                  <a:schemeClr val="dk1"/>
                </a:solidFill>
              </a:rPr>
              <a:t>Boring can be good</a:t>
            </a:r>
            <a:endParaRPr i="1">
              <a:solidFill>
                <a:schemeClr val="dk1"/>
              </a:solidFill>
            </a:endParaRPr>
          </a:p>
          <a:p>
            <a:pPr indent="-298450" lvl="0" marL="457200" rtl="0" algn="l">
              <a:lnSpc>
                <a:spcPct val="115000"/>
              </a:lnSpc>
              <a:spcBef>
                <a:spcPts val="0"/>
              </a:spcBef>
              <a:spcAft>
                <a:spcPts val="0"/>
              </a:spcAft>
              <a:buClr>
                <a:schemeClr val="dk1"/>
              </a:buClr>
              <a:buSzPts val="1100"/>
              <a:buChar char="●"/>
            </a:pPr>
            <a:r>
              <a:rPr i="1" lang="en-GB">
                <a:solidFill>
                  <a:schemeClr val="dk1"/>
                </a:solidFill>
              </a:rPr>
              <a:t>On page navigation items]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32bada4e16d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4" name="Google Shape;504;g32bada4e16d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i="1" lang="en-GB">
                <a:solidFill>
                  <a:schemeClr val="dk1"/>
                </a:solidFill>
              </a:rPr>
              <a:t>[show Nuffiled live site]</a:t>
            </a:r>
            <a:endParaRPr i="1">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i="1" lang="en-GB">
                <a:solidFill>
                  <a:schemeClr val="dk1"/>
                </a:solidFill>
              </a:rPr>
              <a:t>[show search logs, show structure of answer (sourcing) - real question real people ask]</a:t>
            </a:r>
            <a:endParaRPr i="1">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This is real people asking real questions of a think tank in real time. Analytics used to be able to give you some of this, but not in natural language. So you were always one or two steps removed. There was less immediacy and so less impetus to answer the questions directly.</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Of course AI can answer the questions directly here. But it would give an even better answer if an expert wrote some content that directly addressed the question.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Good content leads to good answers.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i="1" lang="en-GB">
                <a:solidFill>
                  <a:schemeClr val="dk1"/>
                </a:solidFill>
              </a:rPr>
              <a:t>[show real question and briefly explain how it works]:</a:t>
            </a:r>
            <a:endParaRPr sz="1050">
              <a:solidFill>
                <a:srgbClr val="121416"/>
              </a:solidFill>
              <a:latin typeface="Rethink Sans"/>
              <a:ea typeface="Rethink Sans"/>
              <a:cs typeface="Rethink Sans"/>
              <a:sym typeface="Rethink Sans"/>
            </a:endParaRPr>
          </a:p>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g32bada4e16d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1" name="Google Shape;511;g32bada4e16d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i="1" lang="en-GB">
                <a:solidFill>
                  <a:schemeClr val="dk1"/>
                </a:solidFill>
              </a:rPr>
              <a:t>[show Heritage]</a:t>
            </a:r>
            <a:endParaRPr i="1">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Here’s a think tank that engages and wants to make you part of a community.</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There’s always a lot to learn from the Heritage Foundation about communications and engagement whatever we might think of them.</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There is a marketing focus as well as a content focus.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They understand their brand and they understand how to create a community around it and how that in turn gives them power. It’s explicit here that you are participating in a movement and therefore it is appropriate that you are asked to donate. How many think tanks can actually drive individual donations on their websites. Should they seek to do that? Is that think tanky behaviour? I’ll let you decide.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As a bit of an aside</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i="1" lang="en-GB">
                <a:solidFill>
                  <a:schemeClr val="dk1"/>
                </a:solidFill>
              </a:rPr>
              <a:t>[ go to ABOUT: scroll down, 3 priorities]</a:t>
            </a:r>
            <a:endParaRPr i="1">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Look at these three priorities – this is about the how of policy not just the what. So yes they have policy answers, but they also create a movement behind those ideas and they create the people who are able to put them into action.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Project 2025 (which despite CAP’s best efforts we now see going into effect) is explicit about the same sort of structure - it’s a playbook and a rolodex of people and a training offer as well as a set of policies.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32b6a121d83_1_2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8" name="Google Shape;518;g32b6a121d83_1_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i="1" lang="en-GB">
                <a:solidFill>
                  <a:schemeClr val="dk1"/>
                </a:solidFill>
              </a:rPr>
              <a:t>[show IFS]</a:t>
            </a:r>
            <a:endParaRPr i="1">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Again here in IFS we see think tank content as a public service.</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i="1" lang="en-GB">
                <a:solidFill>
                  <a:schemeClr val="dk1"/>
                </a:solidFill>
              </a:rPr>
              <a:t>[explain IFS - budget cycle, election cycle]</a:t>
            </a:r>
            <a:endParaRPr i="1">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Timely relevant content that responds to the current issues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i="1" lang="en-GB">
                <a:solidFill>
                  <a:schemeClr val="dk1"/>
                </a:solidFill>
              </a:rPr>
              <a:t>[explain related content - segmenting users - academic, policy, public]</a:t>
            </a:r>
            <a:endParaRPr i="1">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i="1" lang="en-GB">
                <a:solidFill>
                  <a:schemeClr val="dk1"/>
                </a:solidFill>
              </a:rPr>
              <a:t>[explain user who had 20 tabs open]</a:t>
            </a:r>
            <a:endParaRPr i="1">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Its all about usefulness and relevance in users' lives. That’s what builds commitment and return visits. That’s what encourages people to become champions of you and engaged with your work</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329c5384948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5" name="Google Shape;525;g329c5384948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i="1" lang="en-GB">
                <a:solidFill>
                  <a:schemeClr val="dk1"/>
                </a:solidFill>
              </a:rPr>
              <a:t>[show CH logged in]</a:t>
            </a:r>
            <a:endParaRPr i="1">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We can take that a step further if we have a membership model and membership functions like Chatham House. Here you can see how I can personalise my feed to the issues I’m interested in.</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Personalisation gives me what I want – but it also tells Chatham House what different types of members are interested in and they can respond to that.</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Because I am a member they can engage with me directly and ask me about my preferences if they want and, hopefully, I’m motivated to respond. But also, because I am logged in, they can observe what I do directly, personalise the experience and, hopefully, deepen my commitment and engagement still further.</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Building community, building personal engagement, making me a champion of their work, making their content more relevant and more useful to me.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All of that accumulates energy and relevance to their brand and makes them more influential and impactful.</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3230a69ef57_0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2" name="Google Shape;532;g3230a69ef57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What do your users want?</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32bc78fe97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8" name="Google Shape;538;g32bc78fe97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So each of the examples I’m going to show you come from user interviews which informed us when we built the website for the International Institute for Sustainable Development which is a big Canadian think tank.</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3296de5745a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3296de5745a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Often, the work we do for clients like you begins with understanding your brand – what you do, why you do it, who you do it for.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The set of expectations audiences have about you and how we might shape those expectations.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We work out all of that stuff – which we call brand strategy – and we use our skills as creatives to work out what that means visually and verbally.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32b6a121d83_1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3" name="Google Shape;543;g32b6a121d83_1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g32b6a121d83_1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8" name="Google Shape;548;g32b6a121d83_1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Here we see a couple of quotes from an interview with someone working for a Canadian legislator.</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We would be looking to carry out two or three interviews with representatives of each audience segment – and we use what we learn to inform what we call user stories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User stories take the form: “As an XXXXX I want to XXXXXXX so that I can XXXXXXX”.</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So here we have </a:t>
            </a:r>
            <a:r>
              <a:rPr i="1" lang="en-GB">
                <a:solidFill>
                  <a:schemeClr val="dk1"/>
                </a:solidFill>
              </a:rPr>
              <a:t>[read out]</a:t>
            </a:r>
            <a:endParaRPr i="1">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The thing about a user story is that it is something we can test. We can ask “was this type of person actually able to do this thing on the website”</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And this cycle of: discovering something about the organisation and its users; defining what we think the desired action is; designing something that we think delivers that; and then testing whether users can indeed complete the action, is something we’re going to learn a lot more about in a moment.</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But back to policymakers. Of course that is a very broad term and often we would actually break it down into officials, legislators, ministerial aides etc.</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But broadly speaking, when we’re talking about political policy makers at least, they want two things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GB">
                <a:solidFill>
                  <a:schemeClr val="dk1"/>
                </a:solidFill>
              </a:rPr>
              <a:t>Concise information that informs policy positions, or, very often, reinforces or offers a new angle to existing policy positions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GB">
                <a:solidFill>
                  <a:schemeClr val="dk1"/>
                </a:solidFill>
              </a:rPr>
              <a:t>Opportunities to build profile or network or otherwise accumulate political capital.</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32b6a121d83_1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8" name="Google Shape;558;g32b6a121d83_1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g32bada4e16d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3" name="Google Shape;563;g32bada4e16d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Here we have two quotes and two user stories from researchers.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Researchers generally </a:t>
            </a:r>
            <a:r>
              <a:rPr i="1" lang="en-GB">
                <a:solidFill>
                  <a:schemeClr val="dk1"/>
                </a:solidFill>
              </a:rPr>
              <a:t>do</a:t>
            </a:r>
            <a:r>
              <a:rPr lang="en-GB">
                <a:solidFill>
                  <a:schemeClr val="dk1"/>
                </a:solidFill>
              </a:rPr>
              <a:t> want to get in depth information and they are able to get into the weeds of the data.</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You need to accommodate the tools researchers use, many of which are outside of your own site such as Google Scholar – so working with citations databases of various kinds is actually really useful and important but often overlooked.</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Reports and datasets get a bit of a bad press in think tank comms circles. But I’ve maintained for years that comms and publishing are actually different but equally useful things.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Doing research and creating research products like reports and datasets is how you build expertise. And expertise is the thing you are trading in as a think tank. Expertise is the thing you leverage when  you do comms, but you get to that by conducting and publishing research and evidence.</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So one of the main things we are trying to do when we think about UX for a think tank website. In fact one of the main things we are doing as think tanks – is straddling that line between publishing work as part of the research community and advocating for that work as part of the political community.</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g32b6a121d83_1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3" name="Google Shape;573;g32b6a121d83_1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g32bada4e16d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8" name="Google Shape;578;g32bada4e16d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Journalists need things quickly, but they also want to be able to verify things.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So they want to know who to talk to (and by the way you need to be ready, willing and able to respond when they call. Plus ideally they are calling you because you have proactively cultivated a relationship with them – remember expertise is a service).</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And, as I said, they want to verify things, so making your research findable, searchable and clear will get you a very long way with them. Features like allowing them to search within a particular publication are really good. So is having really well thought out related content in case they need to go deeper</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And be really clear about what the story is. Again, back to clear headlines, clear explanatory titles for figures and a hierarchy of information.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g32b6a121d83_1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8" name="Google Shape;588;g32b6a121d83_1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g32bada4e16d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3" name="Google Shape;593;g32bada4e16d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These are the important ones. The ones with the money.</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This is where understanding your brand really comes into play.</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They are looking for proof of impact, reassurance that their money will be well spent and clarity about what they are spending it on.</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So you need to be very clear on your homepage and in your about us section:</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457200" rtl="0" algn="l">
              <a:lnSpc>
                <a:spcPct val="115000"/>
              </a:lnSpc>
              <a:spcBef>
                <a:spcPts val="0"/>
              </a:spcBef>
              <a:spcAft>
                <a:spcPts val="0"/>
              </a:spcAft>
              <a:buClr>
                <a:schemeClr val="dk1"/>
              </a:buClr>
              <a:buSzPts val="1100"/>
              <a:buFont typeface="Arial"/>
              <a:buNone/>
            </a:pPr>
            <a:r>
              <a:rPr b="1" lang="en-GB">
                <a:solidFill>
                  <a:schemeClr val="dk1"/>
                </a:solidFill>
              </a:rPr>
              <a:t>“This is what we do, where we have expertise and where we add value”</a:t>
            </a:r>
            <a:endParaRPr b="1">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b="1">
              <a:solidFill>
                <a:schemeClr val="dk1"/>
              </a:solidFill>
            </a:endParaRPr>
          </a:p>
          <a:p>
            <a:pPr indent="0" lvl="0" marL="457200" rtl="0" algn="l">
              <a:lnSpc>
                <a:spcPct val="115000"/>
              </a:lnSpc>
              <a:spcBef>
                <a:spcPts val="0"/>
              </a:spcBef>
              <a:spcAft>
                <a:spcPts val="0"/>
              </a:spcAft>
              <a:buClr>
                <a:schemeClr val="dk1"/>
              </a:buClr>
              <a:buSzPts val="1100"/>
              <a:buFont typeface="Arial"/>
              <a:buNone/>
            </a:pPr>
            <a:r>
              <a:rPr b="1" lang="en-GB">
                <a:solidFill>
                  <a:schemeClr val="dk1"/>
                </a:solidFill>
              </a:rPr>
              <a:t>“Here are the people you will work with and the funders and partners we work with. So you know we are serious and can be trusted with your money”</a:t>
            </a:r>
            <a:endParaRPr b="1">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b="1">
              <a:solidFill>
                <a:schemeClr val="dk1"/>
              </a:solidFill>
            </a:endParaRPr>
          </a:p>
          <a:p>
            <a:pPr indent="0" lvl="0" marL="457200" rtl="0" algn="l">
              <a:lnSpc>
                <a:spcPct val="115000"/>
              </a:lnSpc>
              <a:spcBef>
                <a:spcPts val="0"/>
              </a:spcBef>
              <a:spcAft>
                <a:spcPts val="0"/>
              </a:spcAft>
              <a:buClr>
                <a:schemeClr val="dk1"/>
              </a:buClr>
              <a:buSzPts val="1100"/>
              <a:buFont typeface="Arial"/>
              <a:buNone/>
            </a:pPr>
            <a:r>
              <a:rPr b="1" lang="en-GB">
                <a:solidFill>
                  <a:schemeClr val="dk1"/>
                </a:solidFill>
              </a:rPr>
              <a:t>“Here is our track record so you can be sure we can deliver”</a:t>
            </a:r>
            <a:endParaRPr b="1">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Now, that last one, about impact, is very tricky but I’m not going to get into it here. Instead you should all come to the OTT conference in June where we will definitely settle that debate once and for all…</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32b6a121d83_1_3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3" name="Google Shape;603;g32b6a121d83_1_3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g32b6a121d83_1_4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9" name="Google Shape;609;g32b6a121d83_1_4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0000"/>
              </a:lnSpc>
              <a:spcBef>
                <a:spcPts val="0"/>
              </a:spcBef>
              <a:spcAft>
                <a:spcPts val="0"/>
              </a:spcAft>
              <a:buClr>
                <a:schemeClr val="dk1"/>
              </a:buClr>
              <a:buSzPts val="1100"/>
              <a:buFont typeface="Arial"/>
              <a:buNone/>
            </a:pPr>
            <a:r>
              <a:rPr lang="en-GB" sz="1050">
                <a:solidFill>
                  <a:schemeClr val="dk1"/>
                </a:solidFill>
                <a:latin typeface="Rethink Sans"/>
                <a:ea typeface="Rethink Sans"/>
                <a:cs typeface="Rethink Sans"/>
                <a:sym typeface="Rethink Sans"/>
              </a:rPr>
              <a:t>So it’s almost over to you. After the break, we are going to ask you to design the website of a fictional think tank that focuses on the needs of these audiences that John’s been talking about.</a:t>
            </a:r>
            <a:endParaRPr sz="1050">
              <a:solidFill>
                <a:schemeClr val="dk1"/>
              </a:solidFill>
              <a:latin typeface="Rethink Sans"/>
              <a:ea typeface="Rethink Sans"/>
              <a:cs typeface="Rethink Sans"/>
              <a:sym typeface="Rethink Sans"/>
            </a:endParaRPr>
          </a:p>
          <a:p>
            <a:pPr indent="0" lvl="0" marL="0" rtl="0" algn="l">
              <a:spcBef>
                <a:spcPts val="20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3296de5745a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3296de5745a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But no brand can succeed if it doesn’t add value for its users. For most think tanks users these days will primarily encounter you online, much more so than in person. For these users, your website is not something that your think tank does or something which is about your think tank.</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For these people your website literally IS your think tank.</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That bears repeating</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g32b6a121d83_1_3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5" name="Google Shape;615;g32b6a121d83_1_3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0000"/>
              </a:lnSpc>
              <a:spcBef>
                <a:spcPts val="0"/>
              </a:spcBef>
              <a:spcAft>
                <a:spcPts val="0"/>
              </a:spcAft>
              <a:buNone/>
            </a:pPr>
            <a:r>
              <a:rPr lang="en-GB" sz="1050">
                <a:solidFill>
                  <a:schemeClr val="dk1"/>
                </a:solidFill>
                <a:latin typeface="Rethink Sans"/>
                <a:ea typeface="Rethink Sans"/>
                <a:cs typeface="Rethink Sans"/>
                <a:sym typeface="Rethink Sans"/>
              </a:rPr>
              <a:t>The workshop has 4 parts to it, 1 for each stage of the design process. </a:t>
            </a:r>
            <a:endParaRPr sz="1050">
              <a:solidFill>
                <a:schemeClr val="dk1"/>
              </a:solidFill>
              <a:latin typeface="Rethink Sans"/>
              <a:ea typeface="Rethink Sans"/>
              <a:cs typeface="Rethink Sans"/>
              <a:sym typeface="Rethink Sans"/>
            </a:endParaRPr>
          </a:p>
          <a:p>
            <a:pPr indent="0" lvl="0" marL="0" rtl="0" algn="l">
              <a:lnSpc>
                <a:spcPct val="120000"/>
              </a:lnSpc>
              <a:spcBef>
                <a:spcPts val="200"/>
              </a:spcBef>
              <a:spcAft>
                <a:spcPts val="0"/>
              </a:spcAft>
              <a:buNone/>
            </a:pPr>
            <a:r>
              <a:rPr lang="en-GB" sz="1050">
                <a:solidFill>
                  <a:schemeClr val="dk1"/>
                </a:solidFill>
                <a:latin typeface="Rethink Sans"/>
                <a:ea typeface="Rethink Sans"/>
                <a:cs typeface="Rethink Sans"/>
                <a:sym typeface="Rethink Sans"/>
              </a:rPr>
              <a:t>We’ll give you more information at the beginning of each part. </a:t>
            </a:r>
            <a:endParaRPr sz="1050">
              <a:solidFill>
                <a:schemeClr val="dk1"/>
              </a:solidFill>
              <a:latin typeface="Rethink Sans"/>
              <a:ea typeface="Rethink Sans"/>
              <a:cs typeface="Rethink Sans"/>
              <a:sym typeface="Rethink Sans"/>
            </a:endParaRPr>
          </a:p>
          <a:p>
            <a:pPr indent="0" lvl="0" marL="0" rtl="0" algn="l">
              <a:lnSpc>
                <a:spcPct val="120000"/>
              </a:lnSpc>
              <a:spcBef>
                <a:spcPts val="200"/>
              </a:spcBef>
              <a:spcAft>
                <a:spcPts val="0"/>
              </a:spcAft>
              <a:buNone/>
            </a:pPr>
            <a:r>
              <a:t/>
            </a:r>
            <a:endParaRPr sz="1050">
              <a:solidFill>
                <a:schemeClr val="dk1"/>
              </a:solidFill>
              <a:latin typeface="Rethink Sans"/>
              <a:ea typeface="Rethink Sans"/>
              <a:cs typeface="Rethink Sans"/>
              <a:sym typeface="Rethink Sans"/>
            </a:endParaRPr>
          </a:p>
          <a:p>
            <a:pPr indent="0" lvl="0" marL="0" rtl="0" algn="l">
              <a:lnSpc>
                <a:spcPct val="120000"/>
              </a:lnSpc>
              <a:spcBef>
                <a:spcPts val="200"/>
              </a:spcBef>
              <a:spcAft>
                <a:spcPts val="0"/>
              </a:spcAft>
              <a:buNone/>
            </a:pPr>
            <a:r>
              <a:rPr lang="en-GB" sz="1050">
                <a:solidFill>
                  <a:schemeClr val="dk1"/>
                </a:solidFill>
                <a:latin typeface="Rethink Sans"/>
                <a:ea typeface="Rethink Sans"/>
                <a:cs typeface="Rethink Sans"/>
                <a:sym typeface="Rethink Sans"/>
              </a:rPr>
              <a:t>For now we are just going to divide you up into 6 groups (roughly 4 or 5 pg) and give you a workshop kit.</a:t>
            </a:r>
            <a:br>
              <a:rPr lang="en-GB" sz="1050">
                <a:solidFill>
                  <a:schemeClr val="dk1"/>
                </a:solidFill>
                <a:latin typeface="Rethink Sans"/>
                <a:ea typeface="Rethink Sans"/>
                <a:cs typeface="Rethink Sans"/>
                <a:sym typeface="Rethink Sans"/>
              </a:rPr>
            </a:br>
            <a:endParaRPr sz="1050">
              <a:solidFill>
                <a:schemeClr val="dk1"/>
              </a:solidFill>
              <a:latin typeface="Rethink Sans"/>
              <a:ea typeface="Rethink Sans"/>
              <a:cs typeface="Rethink Sans"/>
              <a:sym typeface="Rethink Sans"/>
            </a:endParaRPr>
          </a:p>
          <a:p>
            <a:pPr indent="0" lvl="0" marL="0" rtl="0" algn="l">
              <a:lnSpc>
                <a:spcPct val="120000"/>
              </a:lnSpc>
              <a:spcBef>
                <a:spcPts val="200"/>
              </a:spcBef>
              <a:spcAft>
                <a:spcPts val="0"/>
              </a:spcAft>
              <a:buNone/>
            </a:pPr>
            <a:r>
              <a:rPr lang="en-GB" sz="1050">
                <a:solidFill>
                  <a:schemeClr val="dk1"/>
                </a:solidFill>
                <a:latin typeface="Rethink Sans"/>
                <a:ea typeface="Rethink Sans"/>
                <a:cs typeface="Rethink Sans"/>
                <a:sym typeface="Rethink Sans"/>
              </a:rPr>
              <a:t>[LET EVERYONE SETTLE INTO THEIR GROUPS] </a:t>
            </a:r>
            <a:endParaRPr sz="1050">
              <a:solidFill>
                <a:schemeClr val="dk1"/>
              </a:solidFill>
              <a:latin typeface="Rethink Sans"/>
              <a:ea typeface="Rethink Sans"/>
              <a:cs typeface="Rethink Sans"/>
              <a:sym typeface="Rethink Sans"/>
            </a:endParaRPr>
          </a:p>
          <a:p>
            <a:pPr indent="0" lvl="0" marL="0" rtl="0" algn="l">
              <a:lnSpc>
                <a:spcPct val="120000"/>
              </a:lnSpc>
              <a:spcBef>
                <a:spcPts val="200"/>
              </a:spcBef>
              <a:spcAft>
                <a:spcPts val="0"/>
              </a:spcAft>
              <a:buNone/>
            </a:pPr>
            <a:r>
              <a:t/>
            </a:r>
            <a:endParaRPr sz="1050">
              <a:solidFill>
                <a:schemeClr val="dk1"/>
              </a:solidFill>
              <a:latin typeface="Rethink Sans"/>
              <a:ea typeface="Rethink Sans"/>
              <a:cs typeface="Rethink Sans"/>
              <a:sym typeface="Rethink Sans"/>
            </a:endParaRPr>
          </a:p>
          <a:p>
            <a:pPr indent="0" lvl="0" marL="0" rtl="0" algn="l">
              <a:lnSpc>
                <a:spcPct val="120000"/>
              </a:lnSpc>
              <a:spcBef>
                <a:spcPts val="200"/>
              </a:spcBef>
              <a:spcAft>
                <a:spcPts val="0"/>
              </a:spcAft>
              <a:buNone/>
            </a:pPr>
            <a:r>
              <a:rPr lang="en-GB" sz="1050">
                <a:solidFill>
                  <a:schemeClr val="dk1"/>
                </a:solidFill>
                <a:latin typeface="Rethink Sans"/>
                <a:ea typeface="Rethink Sans"/>
                <a:cs typeface="Rethink Sans"/>
                <a:sym typeface="Rethink Sans"/>
              </a:rPr>
              <a:t>Inside the brown envelope you’ll find your brief.</a:t>
            </a:r>
            <a:endParaRPr sz="1050">
              <a:solidFill>
                <a:schemeClr val="dk1"/>
              </a:solidFill>
              <a:latin typeface="Rethink Sans"/>
              <a:ea typeface="Rethink Sans"/>
              <a:cs typeface="Rethink Sans"/>
              <a:sym typeface="Rethink Sans"/>
            </a:endParaRPr>
          </a:p>
          <a:p>
            <a:pPr indent="0" lvl="0" marL="0" rtl="0" algn="l">
              <a:lnSpc>
                <a:spcPct val="120000"/>
              </a:lnSpc>
              <a:spcBef>
                <a:spcPts val="200"/>
              </a:spcBef>
              <a:spcAft>
                <a:spcPts val="0"/>
              </a:spcAft>
              <a:buNone/>
            </a:pPr>
            <a:r>
              <a:rPr lang="en-GB" sz="1050">
                <a:solidFill>
                  <a:schemeClr val="dk1"/>
                </a:solidFill>
                <a:latin typeface="Rethink Sans"/>
                <a:ea typeface="Rethink Sans"/>
                <a:cs typeface="Rethink Sans"/>
                <a:sym typeface="Rethink Sans"/>
              </a:rPr>
              <a:t>Feel free to take a look right now or we’ll be diving in after the break </a:t>
            </a:r>
            <a:endParaRPr sz="1050">
              <a:solidFill>
                <a:schemeClr val="dk1"/>
              </a:solidFill>
              <a:latin typeface="Rethink Sans"/>
              <a:ea typeface="Rethink Sans"/>
              <a:cs typeface="Rethink Sans"/>
              <a:sym typeface="Rethink Sans"/>
            </a:endParaRPr>
          </a:p>
          <a:p>
            <a:pPr indent="0" lvl="0" marL="0" rtl="0" algn="l">
              <a:lnSpc>
                <a:spcPct val="120000"/>
              </a:lnSpc>
              <a:spcBef>
                <a:spcPts val="200"/>
              </a:spcBef>
              <a:spcAft>
                <a:spcPts val="200"/>
              </a:spcAft>
              <a:buClr>
                <a:schemeClr val="dk1"/>
              </a:buClr>
              <a:buSzPts val="1100"/>
              <a:buFont typeface="Arial"/>
              <a:buNone/>
            </a:pPr>
            <a:r>
              <a:t/>
            </a:r>
            <a:endParaRPr sz="1050">
              <a:solidFill>
                <a:schemeClr val="dk1"/>
              </a:solidFill>
              <a:latin typeface="Rethink Sans"/>
              <a:ea typeface="Rethink Sans"/>
              <a:cs typeface="Rethink Sans"/>
              <a:sym typeface="Rethink San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g32d260b8ab0_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4" name="Google Shape;624;g32d260b8ab0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g32b6a121d83_1_5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9" name="Google Shape;629;g32b6a121d83_1_5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0000"/>
              </a:lnSpc>
              <a:spcBef>
                <a:spcPts val="0"/>
              </a:spcBef>
              <a:spcAft>
                <a:spcPts val="0"/>
              </a:spcAft>
              <a:buClr>
                <a:schemeClr val="dk1"/>
              </a:buClr>
              <a:buSzPts val="1100"/>
              <a:buFont typeface="Arial"/>
              <a:buNone/>
            </a:pPr>
            <a:r>
              <a:rPr lang="en-GB" sz="1050">
                <a:solidFill>
                  <a:srgbClr val="121416"/>
                </a:solidFill>
                <a:latin typeface="Rethink Sans"/>
                <a:ea typeface="Rethink Sans"/>
                <a:cs typeface="Rethink Sans"/>
                <a:sym typeface="Rethink Sans"/>
              </a:rPr>
              <a:t>Discovery is about exploring the problem or opportunity — its about taking the time to read key documentation, explore the landscape, talk to the right people…</a:t>
            </a:r>
            <a:endParaRPr sz="1050">
              <a:solidFill>
                <a:srgbClr val="121416"/>
              </a:solidFill>
              <a:latin typeface="Rethink Sans"/>
              <a:ea typeface="Rethink Sans"/>
              <a:cs typeface="Rethink Sans"/>
              <a:sym typeface="Rethink Sans"/>
            </a:endParaRPr>
          </a:p>
          <a:p>
            <a:pPr indent="0" lvl="0" marL="0" rtl="0" algn="l">
              <a:lnSpc>
                <a:spcPct val="120000"/>
              </a:lnSpc>
              <a:spcBef>
                <a:spcPts val="200"/>
              </a:spcBef>
              <a:spcAft>
                <a:spcPts val="0"/>
              </a:spcAft>
              <a:buClr>
                <a:schemeClr val="dk1"/>
              </a:buClr>
              <a:buSzPts val="1100"/>
              <a:buFont typeface="Arial"/>
              <a:buNone/>
            </a:pPr>
            <a:r>
              <a:t/>
            </a:r>
            <a:endParaRPr sz="1050">
              <a:solidFill>
                <a:srgbClr val="121416"/>
              </a:solidFill>
              <a:latin typeface="Rethink Sans"/>
              <a:ea typeface="Rethink Sans"/>
              <a:cs typeface="Rethink Sans"/>
              <a:sym typeface="Rethink Sans"/>
            </a:endParaRPr>
          </a:p>
          <a:p>
            <a:pPr indent="0" lvl="0" marL="0" rtl="0" algn="l">
              <a:lnSpc>
                <a:spcPct val="120000"/>
              </a:lnSpc>
              <a:spcBef>
                <a:spcPts val="200"/>
              </a:spcBef>
              <a:spcAft>
                <a:spcPts val="0"/>
              </a:spcAft>
              <a:buClr>
                <a:schemeClr val="dk1"/>
              </a:buClr>
              <a:buSzPts val="1100"/>
              <a:buFont typeface="Arial"/>
              <a:buNone/>
            </a:pPr>
            <a:r>
              <a:rPr lang="en-GB" sz="1050">
                <a:solidFill>
                  <a:srgbClr val="121416"/>
                </a:solidFill>
                <a:latin typeface="Rethink Sans"/>
                <a:ea typeface="Rethink Sans"/>
                <a:cs typeface="Rethink Sans"/>
                <a:sym typeface="Rethink Sans"/>
              </a:rPr>
              <a:t>In practice we use many activities such from interviews, surveys and focus groups, to analytics review and content audits. </a:t>
            </a:r>
            <a:endParaRPr sz="1050">
              <a:solidFill>
                <a:srgbClr val="121416"/>
              </a:solidFill>
              <a:latin typeface="Rethink Sans"/>
              <a:ea typeface="Rethink Sans"/>
              <a:cs typeface="Rethink Sans"/>
              <a:sym typeface="Rethink Sans"/>
            </a:endParaRPr>
          </a:p>
          <a:p>
            <a:pPr indent="0" lvl="0" marL="0" rtl="0" algn="l">
              <a:spcBef>
                <a:spcPts val="20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g32b6a121d83_1_5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9" name="Google Shape;639;g32b6a121d83_1_5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0000"/>
              </a:lnSpc>
              <a:spcBef>
                <a:spcPts val="0"/>
              </a:spcBef>
              <a:spcAft>
                <a:spcPts val="0"/>
              </a:spcAft>
              <a:buClr>
                <a:schemeClr val="dk1"/>
              </a:buClr>
              <a:buSzPts val="1100"/>
              <a:buFont typeface="Arial"/>
              <a:buNone/>
            </a:pPr>
            <a:r>
              <a:rPr lang="en-GB" sz="1050">
                <a:solidFill>
                  <a:srgbClr val="121416"/>
                </a:solidFill>
                <a:latin typeface="Rethink Sans"/>
                <a:ea typeface="Rethink Sans"/>
                <a:cs typeface="Rethink Sans"/>
                <a:sym typeface="Rethink Sans"/>
              </a:rPr>
              <a:t>All with the aim of understanding… </a:t>
            </a:r>
            <a:endParaRPr sz="1050">
              <a:solidFill>
                <a:srgbClr val="121416"/>
              </a:solidFill>
              <a:latin typeface="Rethink Sans"/>
              <a:ea typeface="Rethink Sans"/>
              <a:cs typeface="Rethink Sans"/>
              <a:sym typeface="Rethink Sans"/>
            </a:endParaRPr>
          </a:p>
          <a:p>
            <a:pPr indent="-295275" lvl="0" marL="457200" rtl="0" algn="l">
              <a:lnSpc>
                <a:spcPct val="120000"/>
              </a:lnSpc>
              <a:spcBef>
                <a:spcPts val="200"/>
              </a:spcBef>
              <a:spcAft>
                <a:spcPts val="0"/>
              </a:spcAft>
              <a:buClr>
                <a:schemeClr val="dk1"/>
              </a:buClr>
              <a:buSzPts val="1050"/>
              <a:buFont typeface="Rethink Sans"/>
              <a:buChar char="●"/>
            </a:pPr>
            <a:r>
              <a:rPr lang="en-GB" sz="1050">
                <a:solidFill>
                  <a:schemeClr val="dk1"/>
                </a:solidFill>
                <a:latin typeface="Rethink Sans"/>
                <a:ea typeface="Rethink Sans"/>
                <a:cs typeface="Rethink Sans"/>
                <a:sym typeface="Rethink Sans"/>
              </a:rPr>
              <a:t>what your organisational goals are</a:t>
            </a:r>
            <a:endParaRPr sz="1050">
              <a:solidFill>
                <a:schemeClr val="dk1"/>
              </a:solidFill>
              <a:latin typeface="Rethink Sans"/>
              <a:ea typeface="Rethink Sans"/>
              <a:cs typeface="Rethink Sans"/>
              <a:sym typeface="Rethink Sans"/>
            </a:endParaRPr>
          </a:p>
          <a:p>
            <a:pPr indent="-295275" lvl="0" marL="457200" rtl="0" algn="l">
              <a:lnSpc>
                <a:spcPct val="120000"/>
              </a:lnSpc>
              <a:spcBef>
                <a:spcPts val="0"/>
              </a:spcBef>
              <a:spcAft>
                <a:spcPts val="0"/>
              </a:spcAft>
              <a:buClr>
                <a:schemeClr val="dk1"/>
              </a:buClr>
              <a:buSzPts val="1050"/>
              <a:buFont typeface="Rethink Sans"/>
              <a:buChar char="●"/>
            </a:pPr>
            <a:r>
              <a:rPr lang="en-GB" sz="1050">
                <a:solidFill>
                  <a:schemeClr val="dk1"/>
                </a:solidFill>
                <a:latin typeface="Rethink Sans"/>
                <a:ea typeface="Rethink Sans"/>
                <a:cs typeface="Rethink Sans"/>
                <a:sym typeface="Rethink Sans"/>
              </a:rPr>
              <a:t>who you are trying to reach</a:t>
            </a:r>
            <a:endParaRPr sz="1050">
              <a:solidFill>
                <a:schemeClr val="dk1"/>
              </a:solidFill>
              <a:latin typeface="Rethink Sans"/>
              <a:ea typeface="Rethink Sans"/>
              <a:cs typeface="Rethink Sans"/>
              <a:sym typeface="Rethink Sans"/>
            </a:endParaRPr>
          </a:p>
          <a:p>
            <a:pPr indent="-295275" lvl="0" marL="457200" rtl="0" algn="l">
              <a:lnSpc>
                <a:spcPct val="120000"/>
              </a:lnSpc>
              <a:spcBef>
                <a:spcPts val="0"/>
              </a:spcBef>
              <a:spcAft>
                <a:spcPts val="0"/>
              </a:spcAft>
              <a:buClr>
                <a:schemeClr val="dk1"/>
              </a:buClr>
              <a:buSzPts val="1050"/>
              <a:buFont typeface="Rethink Sans"/>
              <a:buChar char="●"/>
            </a:pPr>
            <a:r>
              <a:rPr lang="en-GB" sz="1050">
                <a:solidFill>
                  <a:schemeClr val="dk1"/>
                </a:solidFill>
                <a:latin typeface="Rethink Sans"/>
                <a:ea typeface="Rethink Sans"/>
                <a:cs typeface="Rethink Sans"/>
                <a:sym typeface="Rethink Sans"/>
              </a:rPr>
              <a:t>what those audiences need from your website</a:t>
            </a:r>
            <a:endParaRPr sz="1050">
              <a:solidFill>
                <a:schemeClr val="dk1"/>
              </a:solidFill>
              <a:latin typeface="Rethink Sans"/>
              <a:ea typeface="Rethink Sans"/>
              <a:cs typeface="Rethink Sans"/>
              <a:sym typeface="Rethink Sans"/>
            </a:endParaRPr>
          </a:p>
          <a:p>
            <a:pPr indent="0" lvl="0" marL="0" rtl="0" algn="l">
              <a:lnSpc>
                <a:spcPct val="120000"/>
              </a:lnSpc>
              <a:spcBef>
                <a:spcPts val="200"/>
              </a:spcBef>
              <a:spcAft>
                <a:spcPts val="0"/>
              </a:spcAft>
              <a:buClr>
                <a:schemeClr val="dk1"/>
              </a:buClr>
              <a:buSzPts val="1100"/>
              <a:buFont typeface="Arial"/>
              <a:buNone/>
            </a:pPr>
            <a:r>
              <a:t/>
            </a:r>
            <a:endParaRPr sz="1050">
              <a:solidFill>
                <a:schemeClr val="dk1"/>
              </a:solidFill>
              <a:latin typeface="Rethink Sans"/>
              <a:ea typeface="Rethink Sans"/>
              <a:cs typeface="Rethink Sans"/>
              <a:sym typeface="Rethink Sans"/>
            </a:endParaRPr>
          </a:p>
          <a:p>
            <a:pPr indent="0" lvl="0" marL="0" rtl="0" algn="l">
              <a:spcBef>
                <a:spcPts val="20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g32b6a121d83_1_6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5" name="Google Shape;645;g32b6a121d83_1_6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0000"/>
              </a:lnSpc>
              <a:spcBef>
                <a:spcPts val="0"/>
              </a:spcBef>
              <a:spcAft>
                <a:spcPts val="0"/>
              </a:spcAft>
              <a:buClr>
                <a:schemeClr val="dk1"/>
              </a:buClr>
              <a:buSzPts val="1100"/>
              <a:buFont typeface="Arial"/>
              <a:buNone/>
            </a:pPr>
            <a:r>
              <a:rPr lang="en-GB" sz="1050">
                <a:solidFill>
                  <a:schemeClr val="dk1"/>
                </a:solidFill>
                <a:latin typeface="Rethink Sans"/>
                <a:ea typeface="Rethink Sans"/>
                <a:cs typeface="Rethink Sans"/>
                <a:sym typeface="Rethink Sans"/>
              </a:rPr>
              <a:t>Today we are making your lives a bit simpler, your focus is just on desk research. Inside your brown envelopes you will find your brief.</a:t>
            </a:r>
            <a:endParaRPr sz="1050">
              <a:solidFill>
                <a:schemeClr val="dk1"/>
              </a:solidFill>
              <a:latin typeface="Rethink Sans"/>
              <a:ea typeface="Rethink Sans"/>
              <a:cs typeface="Rethink Sans"/>
              <a:sym typeface="Rethink Sans"/>
            </a:endParaRPr>
          </a:p>
          <a:p>
            <a:pPr indent="0" lvl="0" marL="0" rtl="0" algn="l">
              <a:lnSpc>
                <a:spcPct val="120000"/>
              </a:lnSpc>
              <a:spcBef>
                <a:spcPts val="200"/>
              </a:spcBef>
              <a:spcAft>
                <a:spcPts val="0"/>
              </a:spcAft>
              <a:buClr>
                <a:schemeClr val="dk1"/>
              </a:buClr>
              <a:buSzPts val="1100"/>
              <a:buFont typeface="Arial"/>
              <a:buNone/>
            </a:pPr>
            <a:r>
              <a:t/>
            </a:r>
            <a:endParaRPr sz="1050">
              <a:solidFill>
                <a:schemeClr val="dk1"/>
              </a:solidFill>
              <a:latin typeface="Rethink Sans"/>
              <a:ea typeface="Rethink Sans"/>
              <a:cs typeface="Rethink Sans"/>
              <a:sym typeface="Rethink Sans"/>
            </a:endParaRPr>
          </a:p>
          <a:p>
            <a:pPr indent="0" lvl="0" marL="0" rtl="0" algn="l">
              <a:lnSpc>
                <a:spcPct val="120000"/>
              </a:lnSpc>
              <a:spcBef>
                <a:spcPts val="200"/>
              </a:spcBef>
              <a:spcAft>
                <a:spcPts val="0"/>
              </a:spcAft>
              <a:buClr>
                <a:schemeClr val="dk1"/>
              </a:buClr>
              <a:buSzPts val="1100"/>
              <a:buFont typeface="Arial"/>
              <a:buNone/>
            </a:pPr>
            <a:r>
              <a:rPr lang="en-GB" sz="1050">
                <a:solidFill>
                  <a:schemeClr val="dk1"/>
                </a:solidFill>
                <a:latin typeface="Rethink Sans"/>
                <a:ea typeface="Rethink Sans"/>
                <a:cs typeface="Rethink Sans"/>
                <a:sym typeface="Rethink Sans"/>
              </a:rPr>
              <a:t>We want to you to spend 10 mins now reading over it and discussing it as a group. Up on screen here are a few questions to kick start your discussion.</a:t>
            </a:r>
            <a:endParaRPr sz="1050">
              <a:solidFill>
                <a:schemeClr val="dk1"/>
              </a:solidFill>
              <a:latin typeface="Rethink Sans"/>
              <a:ea typeface="Rethink Sans"/>
              <a:cs typeface="Rethink Sans"/>
              <a:sym typeface="Rethink Sans"/>
            </a:endParaRPr>
          </a:p>
          <a:p>
            <a:pPr indent="0" lvl="0" marL="0" rtl="0" algn="l">
              <a:lnSpc>
                <a:spcPct val="120000"/>
              </a:lnSpc>
              <a:spcBef>
                <a:spcPts val="200"/>
              </a:spcBef>
              <a:spcAft>
                <a:spcPts val="0"/>
              </a:spcAft>
              <a:buClr>
                <a:schemeClr val="dk1"/>
              </a:buClr>
              <a:buSzPts val="1100"/>
              <a:buFont typeface="Arial"/>
              <a:buNone/>
            </a:pPr>
            <a:r>
              <a:t/>
            </a:r>
            <a:endParaRPr sz="1050">
              <a:solidFill>
                <a:schemeClr val="dk1"/>
              </a:solidFill>
              <a:latin typeface="Rethink Sans"/>
              <a:ea typeface="Rethink Sans"/>
              <a:cs typeface="Rethink Sans"/>
              <a:sym typeface="Rethink Sans"/>
            </a:endParaRPr>
          </a:p>
          <a:p>
            <a:pPr indent="0" lvl="0" marL="0" rtl="0" algn="l">
              <a:lnSpc>
                <a:spcPct val="120000"/>
              </a:lnSpc>
              <a:spcBef>
                <a:spcPts val="200"/>
              </a:spcBef>
              <a:spcAft>
                <a:spcPts val="0"/>
              </a:spcAft>
              <a:buClr>
                <a:schemeClr val="dk1"/>
              </a:buClr>
              <a:buSzPts val="1100"/>
              <a:buFont typeface="Arial"/>
              <a:buNone/>
            </a:pPr>
            <a:r>
              <a:rPr lang="en-GB" sz="1050">
                <a:solidFill>
                  <a:schemeClr val="dk1"/>
                </a:solidFill>
                <a:latin typeface="Rethink Sans"/>
                <a:ea typeface="Rethink Sans"/>
                <a:cs typeface="Rethink Sans"/>
                <a:sym typeface="Rethink Sans"/>
              </a:rPr>
              <a:t>You’ve also got some users in the room (John, Enrique and Alice), if you need to gather any further insights to set you up.</a:t>
            </a:r>
            <a:endParaRPr sz="1050">
              <a:solidFill>
                <a:schemeClr val="dk1"/>
              </a:solidFill>
              <a:latin typeface="Rethink Sans"/>
              <a:ea typeface="Rethink Sans"/>
              <a:cs typeface="Rethink Sans"/>
              <a:sym typeface="Rethink Sans"/>
            </a:endParaRPr>
          </a:p>
          <a:p>
            <a:pPr indent="0" lvl="0" marL="0" rtl="0" algn="l">
              <a:spcBef>
                <a:spcPts val="20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g32b6a121d83_1_3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1" name="Google Shape;651;g32b6a121d83_1_3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0000"/>
              </a:lnSpc>
              <a:spcBef>
                <a:spcPts val="0"/>
              </a:spcBef>
              <a:spcAft>
                <a:spcPts val="0"/>
              </a:spcAft>
              <a:buClr>
                <a:schemeClr val="dk1"/>
              </a:buClr>
              <a:buSzPts val="1100"/>
              <a:buFont typeface="Arial"/>
              <a:buNone/>
            </a:pPr>
            <a:r>
              <a:rPr lang="en-GB" sz="1050">
                <a:solidFill>
                  <a:srgbClr val="121416"/>
                </a:solidFill>
                <a:latin typeface="Rethink Sans"/>
                <a:ea typeface="Rethink Sans"/>
                <a:cs typeface="Rethink Sans"/>
                <a:sym typeface="Rethink Sans"/>
              </a:rPr>
              <a:t>Next up, the Define phase. This is all about mapping out your website — the different pages and types of content. </a:t>
            </a:r>
            <a:endParaRPr sz="1050">
              <a:solidFill>
                <a:srgbClr val="121416"/>
              </a:solidFill>
              <a:latin typeface="Rethink Sans"/>
              <a:ea typeface="Rethink Sans"/>
              <a:cs typeface="Rethink Sans"/>
              <a:sym typeface="Rethink Sans"/>
            </a:endParaRPr>
          </a:p>
          <a:p>
            <a:pPr indent="0" lvl="0" marL="0" rtl="0" algn="l">
              <a:spcBef>
                <a:spcPts val="20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g32d260b8ab0_1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1" name="Google Shape;661;g32d260b8ab0_1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0000"/>
              </a:lnSpc>
              <a:spcBef>
                <a:spcPts val="0"/>
              </a:spcBef>
              <a:spcAft>
                <a:spcPts val="0"/>
              </a:spcAft>
              <a:buClr>
                <a:schemeClr val="dk1"/>
              </a:buClr>
              <a:buSzPts val="1100"/>
              <a:buFont typeface="Arial"/>
              <a:buNone/>
            </a:pPr>
            <a:r>
              <a:rPr lang="en-GB" sz="1050">
                <a:solidFill>
                  <a:srgbClr val="121416"/>
                </a:solidFill>
                <a:latin typeface="Rethink Sans"/>
                <a:ea typeface="Rethink Sans"/>
                <a:cs typeface="Rethink Sans"/>
                <a:sym typeface="Rethink Sans"/>
              </a:rPr>
              <a:t>Deciding on your site map is a great starting point to define what the pages of a website are and how they link together to meet your users’ needs. You can think of it like a blue print of a building, or a tree, with branches and leaves… </a:t>
            </a:r>
            <a:endParaRPr sz="1050">
              <a:solidFill>
                <a:srgbClr val="121416"/>
              </a:solidFill>
              <a:latin typeface="Rethink Sans"/>
              <a:ea typeface="Rethink Sans"/>
              <a:cs typeface="Rethink Sans"/>
              <a:sym typeface="Rethink Sans"/>
            </a:endParaRPr>
          </a:p>
          <a:p>
            <a:pPr indent="0" lvl="0" marL="0" rtl="0" algn="l">
              <a:spcBef>
                <a:spcPts val="20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g3230a69ef57_0_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8" name="Google Shape;668;g3230a69ef57_0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0000"/>
              </a:lnSpc>
              <a:spcBef>
                <a:spcPts val="0"/>
              </a:spcBef>
              <a:spcAft>
                <a:spcPts val="0"/>
              </a:spcAft>
              <a:buClr>
                <a:schemeClr val="dk1"/>
              </a:buClr>
              <a:buSzPts val="1100"/>
              <a:buFont typeface="Arial"/>
              <a:buNone/>
            </a:pPr>
            <a:r>
              <a:rPr lang="en-GB" sz="1050">
                <a:solidFill>
                  <a:srgbClr val="121416"/>
                </a:solidFill>
                <a:latin typeface="Rethink Sans"/>
                <a:ea typeface="Rethink Sans"/>
                <a:cs typeface="Rethink Sans"/>
                <a:sym typeface="Rethink Sans"/>
              </a:rPr>
              <a:t>It’s also helpful to define the </a:t>
            </a:r>
            <a:r>
              <a:rPr b="1" lang="en-GB" sz="1050">
                <a:solidFill>
                  <a:srgbClr val="121416"/>
                </a:solidFill>
                <a:latin typeface="Rethink Sans"/>
                <a:ea typeface="Rethink Sans"/>
                <a:cs typeface="Rethink Sans"/>
                <a:sym typeface="Rethink Sans"/>
              </a:rPr>
              <a:t>page templates</a:t>
            </a:r>
            <a:r>
              <a:rPr lang="en-GB" sz="1050">
                <a:solidFill>
                  <a:srgbClr val="121416"/>
                </a:solidFill>
                <a:latin typeface="Rethink Sans"/>
                <a:ea typeface="Rethink Sans"/>
                <a:cs typeface="Rethink Sans"/>
                <a:sym typeface="Rethink Sans"/>
              </a:rPr>
              <a:t> at this stage, for things that follow the same layout and structure as each other. That means you don’t need to create the same thing twice. We recommend that you use these 3:</a:t>
            </a:r>
            <a:endParaRPr sz="1050">
              <a:solidFill>
                <a:srgbClr val="121416"/>
              </a:solidFill>
              <a:latin typeface="Rethink Sans"/>
              <a:ea typeface="Rethink Sans"/>
              <a:cs typeface="Rethink Sans"/>
              <a:sym typeface="Rethink Sans"/>
            </a:endParaRPr>
          </a:p>
          <a:p>
            <a:pPr indent="0" lvl="0" marL="0" rtl="0" algn="l">
              <a:lnSpc>
                <a:spcPct val="120000"/>
              </a:lnSpc>
              <a:spcBef>
                <a:spcPts val="200"/>
              </a:spcBef>
              <a:spcAft>
                <a:spcPts val="0"/>
              </a:spcAft>
              <a:buClr>
                <a:schemeClr val="dk1"/>
              </a:buClr>
              <a:buSzPts val="1100"/>
              <a:buFont typeface="Arial"/>
              <a:buNone/>
            </a:pPr>
            <a:r>
              <a:t/>
            </a:r>
            <a:endParaRPr sz="1050">
              <a:solidFill>
                <a:srgbClr val="121416"/>
              </a:solidFill>
              <a:latin typeface="Rethink Sans"/>
              <a:ea typeface="Rethink Sans"/>
              <a:cs typeface="Rethink Sans"/>
              <a:sym typeface="Rethink Sans"/>
            </a:endParaRPr>
          </a:p>
          <a:p>
            <a:pPr indent="-295275" lvl="0" marL="457200" rtl="0" algn="l">
              <a:lnSpc>
                <a:spcPct val="120000"/>
              </a:lnSpc>
              <a:spcBef>
                <a:spcPts val="200"/>
              </a:spcBef>
              <a:spcAft>
                <a:spcPts val="0"/>
              </a:spcAft>
              <a:buClr>
                <a:srgbClr val="121416"/>
              </a:buClr>
              <a:buSzPts val="1050"/>
              <a:buFont typeface="Rethink Sans"/>
              <a:buChar char="●"/>
            </a:pPr>
            <a:r>
              <a:rPr lang="en-GB" sz="1050">
                <a:solidFill>
                  <a:srgbClr val="121416"/>
                </a:solidFill>
                <a:latin typeface="Rethink Sans"/>
                <a:ea typeface="Rethink Sans"/>
                <a:cs typeface="Rethink Sans"/>
                <a:sym typeface="Rethink Sans"/>
              </a:rPr>
              <a:t>Homepage: the main entrance, your shop window </a:t>
            </a:r>
            <a:endParaRPr sz="1050">
              <a:solidFill>
                <a:srgbClr val="121416"/>
              </a:solidFill>
              <a:latin typeface="Rethink Sans"/>
              <a:ea typeface="Rethink Sans"/>
              <a:cs typeface="Rethink Sans"/>
              <a:sym typeface="Rethink Sans"/>
            </a:endParaRPr>
          </a:p>
          <a:p>
            <a:pPr indent="-295275" lvl="0" marL="457200" rtl="0" algn="l">
              <a:lnSpc>
                <a:spcPct val="120000"/>
              </a:lnSpc>
              <a:spcBef>
                <a:spcPts val="0"/>
              </a:spcBef>
              <a:spcAft>
                <a:spcPts val="0"/>
              </a:spcAft>
              <a:buClr>
                <a:srgbClr val="121416"/>
              </a:buClr>
              <a:buSzPts val="1050"/>
              <a:buFont typeface="Rethink Sans"/>
              <a:buChar char="●"/>
            </a:pPr>
            <a:r>
              <a:rPr lang="en-GB" sz="1050">
                <a:solidFill>
                  <a:srgbClr val="121416"/>
                </a:solidFill>
                <a:latin typeface="Rethink Sans"/>
                <a:ea typeface="Rethink Sans"/>
                <a:cs typeface="Rethink Sans"/>
                <a:sym typeface="Rethink Sans"/>
              </a:rPr>
              <a:t>Landing page: the section pages, your aisles that group particular things together</a:t>
            </a:r>
            <a:endParaRPr sz="1050">
              <a:solidFill>
                <a:srgbClr val="121416"/>
              </a:solidFill>
              <a:latin typeface="Rethink Sans"/>
              <a:ea typeface="Rethink Sans"/>
              <a:cs typeface="Rethink Sans"/>
              <a:sym typeface="Rethink Sans"/>
            </a:endParaRPr>
          </a:p>
          <a:p>
            <a:pPr indent="-295275" lvl="0" marL="457200" rtl="0" algn="l">
              <a:lnSpc>
                <a:spcPct val="120000"/>
              </a:lnSpc>
              <a:spcBef>
                <a:spcPts val="0"/>
              </a:spcBef>
              <a:spcAft>
                <a:spcPts val="0"/>
              </a:spcAft>
              <a:buClr>
                <a:srgbClr val="121416"/>
              </a:buClr>
              <a:buSzPts val="1050"/>
              <a:buFont typeface="Rethink Sans"/>
              <a:buChar char="●"/>
            </a:pPr>
            <a:r>
              <a:rPr lang="en-GB" sz="1050">
                <a:solidFill>
                  <a:srgbClr val="121416"/>
                </a:solidFill>
                <a:latin typeface="Rethink Sans"/>
                <a:ea typeface="Rethink Sans"/>
                <a:cs typeface="Rethink Sans"/>
                <a:sym typeface="Rethink Sans"/>
              </a:rPr>
              <a:t>Content pages: the content, your actual product (e.g. events, blog post, etc.)</a:t>
            </a:r>
            <a:br>
              <a:rPr lang="en-GB" sz="1050">
                <a:solidFill>
                  <a:srgbClr val="121416"/>
                </a:solidFill>
                <a:latin typeface="Rethink Sans"/>
                <a:ea typeface="Rethink Sans"/>
                <a:cs typeface="Rethink Sans"/>
                <a:sym typeface="Rethink Sans"/>
              </a:rPr>
            </a:b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g32d260b8ab0_1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7" name="Google Shape;677;g32d260b8ab0_1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0000"/>
              </a:lnSpc>
              <a:spcBef>
                <a:spcPts val="0"/>
              </a:spcBef>
              <a:spcAft>
                <a:spcPts val="0"/>
              </a:spcAft>
              <a:buClr>
                <a:schemeClr val="dk1"/>
              </a:buClr>
              <a:buSzPts val="1100"/>
              <a:buFont typeface="Arial"/>
              <a:buNone/>
            </a:pPr>
            <a:r>
              <a:rPr lang="en-GB" sz="1050">
                <a:solidFill>
                  <a:schemeClr val="dk1"/>
                </a:solidFill>
                <a:latin typeface="Rethink Sans"/>
                <a:ea typeface="Rethink Sans"/>
                <a:cs typeface="Rethink Sans"/>
                <a:sym typeface="Rethink Sans"/>
              </a:rPr>
              <a:t>It might be useful to think back to our shopping journey for this. </a:t>
            </a:r>
            <a:endParaRPr sz="1050">
              <a:solidFill>
                <a:schemeClr val="dk1"/>
              </a:solidFill>
              <a:latin typeface="Rethink Sans"/>
              <a:ea typeface="Rethink Sans"/>
              <a:cs typeface="Rethink Sans"/>
              <a:sym typeface="Rethink Sans"/>
            </a:endParaRPr>
          </a:p>
          <a:p>
            <a:pPr indent="0" lvl="0" marL="0" rtl="0" algn="l">
              <a:spcBef>
                <a:spcPts val="20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g32b6a121d83_1_7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9" name="Google Shape;699;g32b6a121d83_1_7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0000"/>
              </a:lnSpc>
              <a:spcBef>
                <a:spcPts val="0"/>
              </a:spcBef>
              <a:spcAft>
                <a:spcPts val="0"/>
              </a:spcAft>
              <a:buClr>
                <a:schemeClr val="dk1"/>
              </a:buClr>
              <a:buSzPts val="1100"/>
              <a:buFont typeface="Arial"/>
              <a:buNone/>
            </a:pPr>
            <a:r>
              <a:rPr lang="en-GB" sz="1050">
                <a:solidFill>
                  <a:srgbClr val="121416"/>
                </a:solidFill>
                <a:latin typeface="Rethink Sans"/>
                <a:ea typeface="Rethink Sans"/>
                <a:cs typeface="Rethink Sans"/>
                <a:sym typeface="Rethink Sans"/>
              </a:rPr>
              <a:t>So start with your homepage. </a:t>
            </a:r>
            <a:endParaRPr sz="1050">
              <a:solidFill>
                <a:srgbClr val="121416"/>
              </a:solidFill>
              <a:latin typeface="Rethink Sans"/>
              <a:ea typeface="Rethink Sans"/>
              <a:cs typeface="Rethink Sans"/>
              <a:sym typeface="Rethink Sans"/>
            </a:endParaRPr>
          </a:p>
          <a:p>
            <a:pPr indent="0" lvl="0" marL="0" rtl="0" algn="l">
              <a:spcBef>
                <a:spcPts val="20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2d89e32ebc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2d89e32ebc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For most people</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5" name="Shape 705"/>
        <p:cNvGrpSpPr/>
        <p:nvPr/>
      </p:nvGrpSpPr>
      <p:grpSpPr>
        <a:xfrm>
          <a:off x="0" y="0"/>
          <a:ext cx="0" cy="0"/>
          <a:chOff x="0" y="0"/>
          <a:chExt cx="0" cy="0"/>
        </a:xfrm>
      </p:grpSpPr>
      <p:sp>
        <p:nvSpPr>
          <p:cNvPr id="706" name="Google Shape;706;g32b6a121d83_1_7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7" name="Google Shape;707;g32b6a121d83_1_7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0000"/>
              </a:lnSpc>
              <a:spcBef>
                <a:spcPts val="0"/>
              </a:spcBef>
              <a:spcAft>
                <a:spcPts val="0"/>
              </a:spcAft>
              <a:buClr>
                <a:schemeClr val="dk1"/>
              </a:buClr>
              <a:buSzPts val="1100"/>
              <a:buFont typeface="Arial"/>
              <a:buNone/>
            </a:pPr>
            <a:r>
              <a:rPr lang="en-GB" sz="1050">
                <a:solidFill>
                  <a:srgbClr val="121416"/>
                </a:solidFill>
                <a:latin typeface="Rethink Sans"/>
                <a:ea typeface="Rethink Sans"/>
                <a:cs typeface="Rethink Sans"/>
                <a:sym typeface="Rethink Sans"/>
              </a:rPr>
              <a:t>Then think about your main sections of the website — these will most likely be landing pages. </a:t>
            </a:r>
            <a:endParaRPr sz="1050">
              <a:solidFill>
                <a:srgbClr val="121416"/>
              </a:solidFill>
              <a:latin typeface="Rethink Sans"/>
              <a:ea typeface="Rethink Sans"/>
              <a:cs typeface="Rethink Sans"/>
              <a:sym typeface="Rethink Sans"/>
            </a:endParaRPr>
          </a:p>
          <a:p>
            <a:pPr indent="0" lvl="0" marL="0" rtl="0" algn="l">
              <a:spcBef>
                <a:spcPts val="20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g32b6a121d83_1_6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9" name="Google Shape;719;g32b6a121d83_1_6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0000"/>
              </a:lnSpc>
              <a:spcBef>
                <a:spcPts val="0"/>
              </a:spcBef>
              <a:spcAft>
                <a:spcPts val="0"/>
              </a:spcAft>
              <a:buClr>
                <a:schemeClr val="dk1"/>
              </a:buClr>
              <a:buSzPts val="1100"/>
              <a:buFont typeface="Arial"/>
              <a:buNone/>
            </a:pPr>
            <a:r>
              <a:rPr lang="en-GB" sz="1050">
                <a:solidFill>
                  <a:srgbClr val="121416"/>
                </a:solidFill>
                <a:latin typeface="Rethink Sans"/>
                <a:ea typeface="Rethink Sans"/>
                <a:cs typeface="Rethink Sans"/>
                <a:sym typeface="Rethink Sans"/>
              </a:rPr>
              <a:t>Do they have subsections?</a:t>
            </a:r>
            <a:endParaRPr sz="1050">
              <a:solidFill>
                <a:srgbClr val="121416"/>
              </a:solidFill>
              <a:latin typeface="Rethink Sans"/>
              <a:ea typeface="Rethink Sans"/>
              <a:cs typeface="Rethink Sans"/>
              <a:sym typeface="Rethink Sans"/>
            </a:endParaRPr>
          </a:p>
          <a:p>
            <a:pPr indent="0" lvl="0" marL="0" rtl="0" algn="l">
              <a:spcBef>
                <a:spcPts val="20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g32b6a121d83_1_5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7" name="Google Shape;737;g32b6a121d83_1_5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0000"/>
              </a:lnSpc>
              <a:spcBef>
                <a:spcPts val="0"/>
              </a:spcBef>
              <a:spcAft>
                <a:spcPts val="0"/>
              </a:spcAft>
              <a:buClr>
                <a:schemeClr val="dk1"/>
              </a:buClr>
              <a:buSzPts val="1100"/>
              <a:buFont typeface="Arial"/>
              <a:buNone/>
            </a:pPr>
            <a:r>
              <a:rPr lang="en-GB" sz="1050">
                <a:solidFill>
                  <a:srgbClr val="121416"/>
                </a:solidFill>
                <a:latin typeface="Rethink Sans"/>
                <a:ea typeface="Rethink Sans"/>
                <a:cs typeface="Rethink Sans"/>
                <a:sym typeface="Rethink Sans"/>
              </a:rPr>
              <a:t>Where do the content pages (or leaves) go?</a:t>
            </a:r>
            <a:endParaRPr sz="1050">
              <a:solidFill>
                <a:srgbClr val="121416"/>
              </a:solidFill>
              <a:latin typeface="Rethink Sans"/>
              <a:ea typeface="Rethink Sans"/>
              <a:cs typeface="Rethink Sans"/>
              <a:sym typeface="Rethink Sans"/>
            </a:endParaRPr>
          </a:p>
          <a:p>
            <a:pPr indent="0" lvl="0" marL="0" rtl="0" algn="l">
              <a:spcBef>
                <a:spcPts val="20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9" name="Shape 759"/>
        <p:cNvGrpSpPr/>
        <p:nvPr/>
      </p:nvGrpSpPr>
      <p:grpSpPr>
        <a:xfrm>
          <a:off x="0" y="0"/>
          <a:ext cx="0" cy="0"/>
          <a:chOff x="0" y="0"/>
          <a:chExt cx="0" cy="0"/>
        </a:xfrm>
      </p:grpSpPr>
      <p:sp>
        <p:nvSpPr>
          <p:cNvPr id="760" name="Google Shape;760;g32b6a121d83_1_7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1" name="Google Shape;761;g32b6a121d83_1_7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0000"/>
              </a:lnSpc>
              <a:spcBef>
                <a:spcPts val="0"/>
              </a:spcBef>
              <a:spcAft>
                <a:spcPts val="0"/>
              </a:spcAft>
              <a:buClr>
                <a:schemeClr val="dk1"/>
              </a:buClr>
              <a:buSzPts val="1100"/>
              <a:buFont typeface="Arial"/>
              <a:buNone/>
            </a:pPr>
            <a:r>
              <a:rPr b="1" lang="en-GB" sz="1050">
                <a:solidFill>
                  <a:srgbClr val="121416"/>
                </a:solidFill>
                <a:latin typeface="Rethink Sans"/>
                <a:ea typeface="Rethink Sans"/>
                <a:cs typeface="Rethink Sans"/>
                <a:sym typeface="Rethink Sans"/>
              </a:rPr>
              <a:t>When creating your site map, it’s really important to think about and check that your user will be able to reach their goal with it. </a:t>
            </a:r>
            <a:endParaRPr b="1" sz="1050">
              <a:solidFill>
                <a:srgbClr val="121416"/>
              </a:solidFill>
              <a:latin typeface="Rethink Sans"/>
              <a:ea typeface="Rethink Sans"/>
              <a:cs typeface="Rethink Sans"/>
              <a:sym typeface="Rethink Sans"/>
            </a:endParaRPr>
          </a:p>
          <a:p>
            <a:pPr indent="0" lvl="0" marL="0" rtl="0" algn="l">
              <a:spcBef>
                <a:spcPts val="20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7" name="Shape 787"/>
        <p:cNvGrpSpPr/>
        <p:nvPr/>
      </p:nvGrpSpPr>
      <p:grpSpPr>
        <a:xfrm>
          <a:off x="0" y="0"/>
          <a:ext cx="0" cy="0"/>
          <a:chOff x="0" y="0"/>
          <a:chExt cx="0" cy="0"/>
        </a:xfrm>
      </p:grpSpPr>
      <p:sp>
        <p:nvSpPr>
          <p:cNvPr id="788" name="Google Shape;788;g32b6a121d83_1_3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9" name="Google Shape;789;g32b6a121d83_1_3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7" name="Shape 797"/>
        <p:cNvGrpSpPr/>
        <p:nvPr/>
      </p:nvGrpSpPr>
      <p:grpSpPr>
        <a:xfrm>
          <a:off x="0" y="0"/>
          <a:ext cx="0" cy="0"/>
          <a:chOff x="0" y="0"/>
          <a:chExt cx="0" cy="0"/>
        </a:xfrm>
      </p:grpSpPr>
      <p:sp>
        <p:nvSpPr>
          <p:cNvPr id="798" name="Google Shape;798;g3230a69ef57_0_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9" name="Google Shape;799;g3230a69ef57_0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0000"/>
              </a:lnSpc>
              <a:spcBef>
                <a:spcPts val="800"/>
              </a:spcBef>
              <a:spcAft>
                <a:spcPts val="0"/>
              </a:spcAft>
              <a:buClr>
                <a:schemeClr val="dk1"/>
              </a:buClr>
              <a:buSzPts val="1100"/>
              <a:buFont typeface="Arial"/>
              <a:buNone/>
            </a:pPr>
            <a:r>
              <a:rPr lang="en-GB" sz="1600">
                <a:solidFill>
                  <a:srgbClr val="121416"/>
                </a:solidFill>
                <a:latin typeface="Rethink Sans SemiBold"/>
                <a:ea typeface="Rethink Sans SemiBold"/>
                <a:cs typeface="Rethink Sans SemiBold"/>
                <a:sym typeface="Rethink Sans SemiBold"/>
              </a:rPr>
              <a:t>Define Task</a:t>
            </a:r>
            <a:endParaRPr sz="1600">
              <a:solidFill>
                <a:srgbClr val="121416"/>
              </a:solidFill>
              <a:latin typeface="Rethink Sans SemiBold"/>
              <a:ea typeface="Rethink Sans SemiBold"/>
              <a:cs typeface="Rethink Sans SemiBold"/>
              <a:sym typeface="Rethink Sans SemiBold"/>
            </a:endParaRPr>
          </a:p>
          <a:p>
            <a:pPr indent="0" lvl="0" marL="0" rtl="0" algn="l">
              <a:lnSpc>
                <a:spcPct val="120000"/>
              </a:lnSpc>
              <a:spcBef>
                <a:spcPts val="800"/>
              </a:spcBef>
              <a:spcAft>
                <a:spcPts val="0"/>
              </a:spcAft>
              <a:buClr>
                <a:schemeClr val="dk1"/>
              </a:buClr>
              <a:buSzPts val="1100"/>
              <a:buFont typeface="Arial"/>
              <a:buNone/>
            </a:pPr>
            <a:r>
              <a:rPr lang="en-GB" sz="1050">
                <a:solidFill>
                  <a:srgbClr val="121416"/>
                </a:solidFill>
                <a:latin typeface="Rethink Sans"/>
                <a:ea typeface="Rethink Sans"/>
                <a:cs typeface="Rethink Sans"/>
                <a:sym typeface="Rethink Sans"/>
              </a:rPr>
              <a:t>Now that you have defined the site map, you are ready to think about the content and layout of your pages. It’s time to get creative!</a:t>
            </a:r>
            <a:br>
              <a:rPr lang="en-GB" sz="1050">
                <a:solidFill>
                  <a:srgbClr val="121416"/>
                </a:solidFill>
                <a:latin typeface="Rethink Sans"/>
                <a:ea typeface="Rethink Sans"/>
                <a:cs typeface="Rethink Sans"/>
                <a:sym typeface="Rethink Sans"/>
              </a:rPr>
            </a:br>
            <a:endParaRPr sz="1050">
              <a:solidFill>
                <a:srgbClr val="121416"/>
              </a:solidFill>
              <a:latin typeface="Rethink Sans"/>
              <a:ea typeface="Rethink Sans"/>
              <a:cs typeface="Rethink Sans"/>
              <a:sym typeface="Rethink Sans"/>
            </a:endParaRPr>
          </a:p>
          <a:p>
            <a:pPr indent="0" lvl="0" marL="0" rtl="0" algn="l">
              <a:lnSpc>
                <a:spcPct val="120000"/>
              </a:lnSpc>
              <a:spcBef>
                <a:spcPts val="200"/>
              </a:spcBef>
              <a:spcAft>
                <a:spcPts val="0"/>
              </a:spcAft>
              <a:buClr>
                <a:schemeClr val="dk1"/>
              </a:buClr>
              <a:buSzPts val="1100"/>
              <a:buFont typeface="Arial"/>
              <a:buNone/>
            </a:pPr>
            <a:r>
              <a:rPr lang="en-GB" sz="1050">
                <a:solidFill>
                  <a:srgbClr val="121416"/>
                </a:solidFill>
                <a:latin typeface="Rethink Sans"/>
                <a:ea typeface="Rethink Sans"/>
                <a:cs typeface="Rethink Sans"/>
                <a:sym typeface="Rethink Sans"/>
              </a:rPr>
              <a:t>Creating wireframes is a great way to quickly explore and iterate on what needs to go on each page, and importantly, what the information hierarchy should be.  </a:t>
            </a:r>
            <a:endParaRPr sz="1050">
              <a:solidFill>
                <a:srgbClr val="121416"/>
              </a:solidFill>
              <a:latin typeface="Rethink Sans"/>
              <a:ea typeface="Rethink Sans"/>
              <a:cs typeface="Rethink Sans"/>
              <a:sym typeface="Rethink Sans"/>
            </a:endParaRPr>
          </a:p>
          <a:p>
            <a:pPr indent="0" lvl="0" marL="0" rtl="0" algn="l">
              <a:lnSpc>
                <a:spcPct val="120000"/>
              </a:lnSpc>
              <a:spcBef>
                <a:spcPts val="200"/>
              </a:spcBef>
              <a:spcAft>
                <a:spcPts val="0"/>
              </a:spcAft>
              <a:buClr>
                <a:schemeClr val="dk1"/>
              </a:buClr>
              <a:buSzPts val="1100"/>
              <a:buFont typeface="Arial"/>
              <a:buNone/>
            </a:pPr>
            <a:r>
              <a:t/>
            </a:r>
            <a:endParaRPr sz="1050">
              <a:solidFill>
                <a:srgbClr val="121416"/>
              </a:solidFill>
              <a:latin typeface="Rethink Sans"/>
              <a:ea typeface="Rethink Sans"/>
              <a:cs typeface="Rethink Sans"/>
              <a:sym typeface="Rethink Sans"/>
            </a:endParaRPr>
          </a:p>
          <a:p>
            <a:pPr indent="0" lvl="0" marL="0" rtl="0" algn="l">
              <a:lnSpc>
                <a:spcPct val="120000"/>
              </a:lnSpc>
              <a:spcBef>
                <a:spcPts val="200"/>
              </a:spcBef>
              <a:spcAft>
                <a:spcPts val="0"/>
              </a:spcAft>
              <a:buClr>
                <a:schemeClr val="dk1"/>
              </a:buClr>
              <a:buSzPts val="1100"/>
              <a:buFont typeface="Arial"/>
              <a:buNone/>
            </a:pPr>
            <a:r>
              <a:rPr lang="en-GB" sz="1050">
                <a:solidFill>
                  <a:srgbClr val="121416"/>
                </a:solidFill>
                <a:latin typeface="Rethink Sans"/>
                <a:ea typeface="Rethink Sans"/>
                <a:cs typeface="Rethink Sans"/>
                <a:sym typeface="Rethink Sans"/>
              </a:rPr>
              <a:t>Create 1 wireframe per page on your users’ journey. Prioritise information that they need, but include other things too to create a well rounded site design.</a:t>
            </a:r>
            <a:endParaRPr sz="1050">
              <a:solidFill>
                <a:srgbClr val="121416"/>
              </a:solidFill>
              <a:latin typeface="Rethink Sans"/>
              <a:ea typeface="Rethink Sans"/>
              <a:cs typeface="Rethink Sans"/>
              <a:sym typeface="Rethink Sans"/>
            </a:endParaRPr>
          </a:p>
          <a:p>
            <a:pPr indent="0" lvl="0" marL="0" rtl="0" algn="l">
              <a:lnSpc>
                <a:spcPct val="120000"/>
              </a:lnSpc>
              <a:spcBef>
                <a:spcPts val="200"/>
              </a:spcBef>
              <a:spcAft>
                <a:spcPts val="0"/>
              </a:spcAft>
              <a:buClr>
                <a:schemeClr val="dk1"/>
              </a:buClr>
              <a:buSzPts val="1100"/>
              <a:buFont typeface="Arial"/>
              <a:buNone/>
            </a:pPr>
            <a:r>
              <a:t/>
            </a:r>
            <a:endParaRPr sz="1050">
              <a:solidFill>
                <a:srgbClr val="121416"/>
              </a:solidFill>
              <a:latin typeface="Rethink Sans"/>
              <a:ea typeface="Rethink Sans"/>
              <a:cs typeface="Rethink Sans"/>
              <a:sym typeface="Rethink Sans"/>
            </a:endParaRPr>
          </a:p>
          <a:p>
            <a:pPr indent="0" lvl="0" marL="0" rtl="0" algn="l">
              <a:lnSpc>
                <a:spcPct val="120000"/>
              </a:lnSpc>
              <a:spcBef>
                <a:spcPts val="200"/>
              </a:spcBef>
              <a:spcAft>
                <a:spcPts val="0"/>
              </a:spcAft>
              <a:buClr>
                <a:schemeClr val="dk1"/>
              </a:buClr>
              <a:buSzPts val="1100"/>
              <a:buFont typeface="Arial"/>
              <a:buNone/>
            </a:pPr>
            <a:r>
              <a:rPr lang="en-GB" sz="1050">
                <a:solidFill>
                  <a:srgbClr val="121416"/>
                </a:solidFill>
                <a:latin typeface="Rethink Sans"/>
                <a:ea typeface="Rethink Sans"/>
                <a:cs typeface="Rethink Sans"/>
                <a:sym typeface="Rethink Sans"/>
              </a:rPr>
              <a:t>We have provided a number of reusable components to get you going, but feel free to draw your own if none of these feel quite right.</a:t>
            </a:r>
            <a:endParaRPr sz="1050">
              <a:solidFill>
                <a:srgbClr val="121416"/>
              </a:solidFill>
              <a:latin typeface="Rethink Sans"/>
              <a:ea typeface="Rethink Sans"/>
              <a:cs typeface="Rethink Sans"/>
              <a:sym typeface="Rethink Sans"/>
            </a:endParaRPr>
          </a:p>
          <a:p>
            <a:pPr indent="0" lvl="0" marL="0" rtl="0" algn="l">
              <a:spcBef>
                <a:spcPts val="20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3" name="Shape 803"/>
        <p:cNvGrpSpPr/>
        <p:nvPr/>
      </p:nvGrpSpPr>
      <p:grpSpPr>
        <a:xfrm>
          <a:off x="0" y="0"/>
          <a:ext cx="0" cy="0"/>
          <a:chOff x="0" y="0"/>
          <a:chExt cx="0" cy="0"/>
        </a:xfrm>
      </p:grpSpPr>
      <p:sp>
        <p:nvSpPr>
          <p:cNvPr id="804" name="Google Shape;804;g32b6a121d83_1_7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5" name="Google Shape;805;g32b6a121d83_1_7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0000"/>
              </a:lnSpc>
              <a:spcBef>
                <a:spcPts val="0"/>
              </a:spcBef>
              <a:spcAft>
                <a:spcPts val="0"/>
              </a:spcAft>
              <a:buClr>
                <a:schemeClr val="dk1"/>
              </a:buClr>
              <a:buSzPts val="1100"/>
              <a:buFont typeface="Arial"/>
              <a:buNone/>
            </a:pPr>
            <a:r>
              <a:rPr b="1" lang="en-GB" sz="1050">
                <a:solidFill>
                  <a:srgbClr val="121416"/>
                </a:solidFill>
                <a:latin typeface="Rethink Sans"/>
                <a:ea typeface="Rethink Sans"/>
                <a:cs typeface="Rethink Sans"/>
                <a:sym typeface="Rethink Sans"/>
              </a:rPr>
              <a:t>How to do it</a:t>
            </a:r>
            <a:endParaRPr b="1" sz="1050">
              <a:solidFill>
                <a:srgbClr val="121416"/>
              </a:solidFill>
              <a:latin typeface="Rethink Sans"/>
              <a:ea typeface="Rethink Sans"/>
              <a:cs typeface="Rethink Sans"/>
              <a:sym typeface="Rethink Sans"/>
            </a:endParaRPr>
          </a:p>
          <a:p>
            <a:pPr indent="0" lvl="0" marL="0" rtl="0" algn="l">
              <a:lnSpc>
                <a:spcPct val="120000"/>
              </a:lnSpc>
              <a:spcBef>
                <a:spcPts val="200"/>
              </a:spcBef>
              <a:spcAft>
                <a:spcPts val="0"/>
              </a:spcAft>
              <a:buClr>
                <a:schemeClr val="dk1"/>
              </a:buClr>
              <a:buSzPts val="1100"/>
              <a:buFont typeface="Arial"/>
              <a:buNone/>
            </a:pPr>
            <a:r>
              <a:t/>
            </a:r>
            <a:endParaRPr b="1" sz="1050">
              <a:solidFill>
                <a:srgbClr val="121416"/>
              </a:solidFill>
              <a:latin typeface="Rethink Sans"/>
              <a:ea typeface="Rethink Sans"/>
              <a:cs typeface="Rethink Sans"/>
              <a:sym typeface="Rethink Sans"/>
            </a:endParaRPr>
          </a:p>
          <a:p>
            <a:pPr indent="-295275" lvl="0" marL="457200" rtl="0" algn="l">
              <a:lnSpc>
                <a:spcPct val="120000"/>
              </a:lnSpc>
              <a:spcBef>
                <a:spcPts val="200"/>
              </a:spcBef>
              <a:spcAft>
                <a:spcPts val="0"/>
              </a:spcAft>
              <a:buClr>
                <a:srgbClr val="121416"/>
              </a:buClr>
              <a:buSzPts val="1050"/>
              <a:buFont typeface="Rethink Sans"/>
              <a:buAutoNum type="arabicPeriod"/>
            </a:pPr>
            <a:r>
              <a:rPr lang="en-GB" sz="1050">
                <a:solidFill>
                  <a:srgbClr val="121416"/>
                </a:solidFill>
                <a:latin typeface="Rethink Sans"/>
                <a:ea typeface="Rethink Sans"/>
                <a:cs typeface="Rethink Sans"/>
                <a:sym typeface="Rethink Sans"/>
              </a:rPr>
              <a:t>Spend 5 mins exploring the different components available and discussing how you might use them to meet your users’ needs. Are there any new ones that you need to make?</a:t>
            </a:r>
            <a:endParaRPr sz="1050">
              <a:solidFill>
                <a:srgbClr val="121416"/>
              </a:solidFill>
              <a:latin typeface="Rethink Sans"/>
              <a:ea typeface="Rethink Sans"/>
              <a:cs typeface="Rethink Sans"/>
              <a:sym typeface="Rethink Sans"/>
            </a:endParaRPr>
          </a:p>
          <a:p>
            <a:pPr indent="-295275" lvl="0" marL="457200" rtl="0" algn="l">
              <a:lnSpc>
                <a:spcPct val="120000"/>
              </a:lnSpc>
              <a:spcBef>
                <a:spcPts val="0"/>
              </a:spcBef>
              <a:spcAft>
                <a:spcPts val="0"/>
              </a:spcAft>
              <a:buClr>
                <a:srgbClr val="121416"/>
              </a:buClr>
              <a:buSzPts val="1050"/>
              <a:buFont typeface="Rethink Sans"/>
              <a:buAutoNum type="arabicPeriod"/>
            </a:pPr>
            <a:r>
              <a:rPr lang="en-GB" sz="1050">
                <a:solidFill>
                  <a:srgbClr val="121416"/>
                </a:solidFill>
                <a:latin typeface="Rethink Sans"/>
                <a:ea typeface="Rethink Sans"/>
                <a:cs typeface="Rethink Sans"/>
                <a:sym typeface="Rethink Sans"/>
              </a:rPr>
              <a:t>Create your wireframes by cutting out and arranging your desired components on the paper screens provided. Write any text needed directly onto, or around, each component.</a:t>
            </a:r>
            <a:endParaRPr sz="1050">
              <a:solidFill>
                <a:srgbClr val="121416"/>
              </a:solidFill>
              <a:latin typeface="Rethink Sans"/>
              <a:ea typeface="Rethink Sans"/>
              <a:cs typeface="Rethink Sans"/>
              <a:sym typeface="Rethink Sans"/>
            </a:endParaRPr>
          </a:p>
          <a:p>
            <a:pPr indent="-295275" lvl="0" marL="457200" rtl="0" algn="l">
              <a:lnSpc>
                <a:spcPct val="120000"/>
              </a:lnSpc>
              <a:spcBef>
                <a:spcPts val="0"/>
              </a:spcBef>
              <a:spcAft>
                <a:spcPts val="0"/>
              </a:spcAft>
              <a:buClr>
                <a:srgbClr val="121416"/>
              </a:buClr>
              <a:buSzPts val="1050"/>
              <a:buFont typeface="Rethink Sans"/>
              <a:buAutoNum type="arabicPeriod"/>
            </a:pPr>
            <a:r>
              <a:rPr lang="en-GB" sz="1050">
                <a:solidFill>
                  <a:srgbClr val="121416"/>
                </a:solidFill>
                <a:latin typeface="Rethink Sans"/>
                <a:ea typeface="Rethink Sans"/>
                <a:cs typeface="Rethink Sans"/>
                <a:sym typeface="Rethink Sans"/>
              </a:rPr>
              <a:t>Explore different arrangements and assess which one works best to meet your audiences’ needs.</a:t>
            </a:r>
            <a:endParaRPr sz="1050">
              <a:solidFill>
                <a:srgbClr val="121416"/>
              </a:solidFill>
              <a:latin typeface="Rethink Sans"/>
              <a:ea typeface="Rethink Sans"/>
              <a:cs typeface="Rethink Sans"/>
              <a:sym typeface="Rethink Sans"/>
            </a:endParaRPr>
          </a:p>
          <a:p>
            <a:pPr indent="-295275" lvl="0" marL="457200" rtl="0" algn="l">
              <a:lnSpc>
                <a:spcPct val="120000"/>
              </a:lnSpc>
              <a:spcBef>
                <a:spcPts val="0"/>
              </a:spcBef>
              <a:spcAft>
                <a:spcPts val="0"/>
              </a:spcAft>
              <a:buClr>
                <a:srgbClr val="121416"/>
              </a:buClr>
              <a:buSzPts val="1050"/>
              <a:buFont typeface="Rethink Sans"/>
              <a:buAutoNum type="arabicPeriod"/>
            </a:pPr>
            <a:r>
              <a:rPr lang="en-GB" sz="1050">
                <a:solidFill>
                  <a:srgbClr val="121416"/>
                </a:solidFill>
                <a:latin typeface="Rethink Sans"/>
                <a:ea typeface="Rethink Sans"/>
                <a:cs typeface="Rethink Sans"/>
                <a:sym typeface="Rethink Sans"/>
              </a:rPr>
              <a:t>When you’re happy, stick the components down on your paper screens. </a:t>
            </a:r>
            <a:endParaRPr sz="1050">
              <a:solidFill>
                <a:srgbClr val="121416"/>
              </a:solidFill>
              <a:latin typeface="Rethink Sans"/>
              <a:ea typeface="Rethink Sans"/>
              <a:cs typeface="Rethink Sans"/>
              <a:sym typeface="Rethink Sans"/>
            </a:endParaRPr>
          </a:p>
          <a:p>
            <a:pPr indent="0" lvl="0" marL="0" rtl="0" algn="l">
              <a:spcBef>
                <a:spcPts val="20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g32b6a121d83_1_8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1" name="Google Shape;811;g32b6a121d83_1_8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0000"/>
              </a:lnSpc>
              <a:spcBef>
                <a:spcPts val="0"/>
              </a:spcBef>
              <a:spcAft>
                <a:spcPts val="200"/>
              </a:spcAft>
              <a:buNone/>
            </a:pPr>
            <a:r>
              <a:rPr lang="en-GB" sz="1050">
                <a:solidFill>
                  <a:srgbClr val="121416"/>
                </a:solidFill>
                <a:latin typeface="Rethink Sans"/>
                <a:ea typeface="Rethink Sans"/>
                <a:cs typeface="Rethink Sans"/>
                <a:sym typeface="Rethink Sans"/>
              </a:rPr>
              <a:t>Here’s some we made earlier…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6" name="Shape 816"/>
        <p:cNvGrpSpPr/>
        <p:nvPr/>
      </p:nvGrpSpPr>
      <p:grpSpPr>
        <a:xfrm>
          <a:off x="0" y="0"/>
          <a:ext cx="0" cy="0"/>
          <a:chOff x="0" y="0"/>
          <a:chExt cx="0" cy="0"/>
        </a:xfrm>
      </p:grpSpPr>
      <p:sp>
        <p:nvSpPr>
          <p:cNvPr id="817" name="Google Shape;817;g32b6a121d83_1_4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8" name="Google Shape;818;g32b6a121d83_1_4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6" name="Shape 826"/>
        <p:cNvGrpSpPr/>
        <p:nvPr/>
      </p:nvGrpSpPr>
      <p:grpSpPr>
        <a:xfrm>
          <a:off x="0" y="0"/>
          <a:ext cx="0" cy="0"/>
          <a:chOff x="0" y="0"/>
          <a:chExt cx="0" cy="0"/>
        </a:xfrm>
      </p:grpSpPr>
      <p:sp>
        <p:nvSpPr>
          <p:cNvPr id="827" name="Google Shape;827;g32b6a121d83_1_9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8" name="Google Shape;828;g32b6a121d83_1_9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0000"/>
              </a:lnSpc>
              <a:spcBef>
                <a:spcPts val="800"/>
              </a:spcBef>
              <a:spcAft>
                <a:spcPts val="0"/>
              </a:spcAft>
              <a:buClr>
                <a:schemeClr val="dk1"/>
              </a:buClr>
              <a:buSzPts val="1100"/>
              <a:buFont typeface="Arial"/>
              <a:buNone/>
            </a:pPr>
            <a:r>
              <a:rPr lang="en-GB" sz="1600">
                <a:solidFill>
                  <a:srgbClr val="121416"/>
                </a:solidFill>
                <a:latin typeface="Rethink Sans SemiBold"/>
                <a:ea typeface="Rethink Sans SemiBold"/>
                <a:cs typeface="Rethink Sans SemiBold"/>
                <a:sym typeface="Rethink Sans SemiBold"/>
              </a:rPr>
              <a:t>Testing Task</a:t>
            </a:r>
            <a:endParaRPr sz="1600">
              <a:solidFill>
                <a:srgbClr val="121416"/>
              </a:solidFill>
              <a:latin typeface="Rethink Sans SemiBold"/>
              <a:ea typeface="Rethink Sans SemiBold"/>
              <a:cs typeface="Rethink Sans SemiBold"/>
              <a:sym typeface="Rethink Sans SemiBold"/>
            </a:endParaRPr>
          </a:p>
          <a:p>
            <a:pPr indent="0" lvl="0" marL="0" rtl="0" algn="l">
              <a:lnSpc>
                <a:spcPct val="120000"/>
              </a:lnSpc>
              <a:spcBef>
                <a:spcPts val="800"/>
              </a:spcBef>
              <a:spcAft>
                <a:spcPts val="0"/>
              </a:spcAft>
              <a:buClr>
                <a:schemeClr val="dk1"/>
              </a:buClr>
              <a:buSzPts val="1100"/>
              <a:buFont typeface="Arial"/>
              <a:buNone/>
            </a:pPr>
            <a:r>
              <a:rPr lang="en-GB" sz="1050">
                <a:solidFill>
                  <a:srgbClr val="121416"/>
                </a:solidFill>
                <a:latin typeface="Rethink Sans"/>
                <a:ea typeface="Rethink Sans"/>
                <a:cs typeface="Rethink Sans"/>
                <a:sym typeface="Rethink Sans"/>
              </a:rPr>
              <a:t>We have users in the room who will be asked to test your wireframes to see if they can find what they’re looking for. Their tasks are those written at the bottom of your brief. Decide amongst yourselves who will deliver the user testing. </a:t>
            </a:r>
            <a:endParaRPr sz="1050">
              <a:solidFill>
                <a:srgbClr val="121416"/>
              </a:solidFill>
              <a:latin typeface="Rethink Sans"/>
              <a:ea typeface="Rethink Sans"/>
              <a:cs typeface="Rethink Sans"/>
              <a:sym typeface="Rethink Sans"/>
            </a:endParaRPr>
          </a:p>
          <a:p>
            <a:pPr indent="0" lvl="0" marL="0" rtl="0" algn="l">
              <a:lnSpc>
                <a:spcPct val="120000"/>
              </a:lnSpc>
              <a:spcBef>
                <a:spcPts val="200"/>
              </a:spcBef>
              <a:spcAft>
                <a:spcPts val="0"/>
              </a:spcAft>
              <a:buClr>
                <a:schemeClr val="dk1"/>
              </a:buClr>
              <a:buSzPts val="1100"/>
              <a:buFont typeface="Arial"/>
              <a:buNone/>
            </a:pPr>
            <a:r>
              <a:t/>
            </a:r>
            <a:endParaRPr sz="1050">
              <a:solidFill>
                <a:srgbClr val="121416"/>
              </a:solidFill>
              <a:latin typeface="Rethink Sans"/>
              <a:ea typeface="Rethink Sans"/>
              <a:cs typeface="Rethink Sans"/>
              <a:sym typeface="Rethink Sans"/>
            </a:endParaRPr>
          </a:p>
          <a:p>
            <a:pPr indent="0" lvl="0" marL="0" rtl="0" algn="l">
              <a:lnSpc>
                <a:spcPct val="120000"/>
              </a:lnSpc>
              <a:spcBef>
                <a:spcPts val="200"/>
              </a:spcBef>
              <a:spcAft>
                <a:spcPts val="0"/>
              </a:spcAft>
              <a:buClr>
                <a:schemeClr val="dk1"/>
              </a:buClr>
              <a:buSzPts val="1100"/>
              <a:buFont typeface="Arial"/>
              <a:buNone/>
            </a:pPr>
            <a:r>
              <a:rPr lang="en-GB" sz="1050">
                <a:solidFill>
                  <a:srgbClr val="121416"/>
                </a:solidFill>
                <a:latin typeface="Rethink Sans"/>
                <a:ea typeface="Rethink Sans"/>
                <a:cs typeface="Rethink Sans"/>
                <a:sym typeface="Rethink Sans"/>
              </a:rPr>
              <a:t>There are 2 main roles:</a:t>
            </a:r>
            <a:endParaRPr sz="1050">
              <a:solidFill>
                <a:srgbClr val="121416"/>
              </a:solidFill>
              <a:latin typeface="Rethink Sans"/>
              <a:ea typeface="Rethink Sans"/>
              <a:cs typeface="Rethink Sans"/>
              <a:sym typeface="Rethink Sans"/>
            </a:endParaRPr>
          </a:p>
          <a:p>
            <a:pPr indent="0" lvl="0" marL="0" rtl="0" algn="l">
              <a:lnSpc>
                <a:spcPct val="120000"/>
              </a:lnSpc>
              <a:spcBef>
                <a:spcPts val="200"/>
              </a:spcBef>
              <a:spcAft>
                <a:spcPts val="0"/>
              </a:spcAft>
              <a:buClr>
                <a:schemeClr val="dk1"/>
              </a:buClr>
              <a:buSzPts val="1100"/>
              <a:buFont typeface="Arial"/>
              <a:buNone/>
            </a:pPr>
            <a:r>
              <a:t/>
            </a:r>
            <a:endParaRPr sz="1050">
              <a:solidFill>
                <a:srgbClr val="121416"/>
              </a:solidFill>
              <a:latin typeface="Rethink Sans"/>
              <a:ea typeface="Rethink Sans"/>
              <a:cs typeface="Rethink Sans"/>
              <a:sym typeface="Rethink Sans"/>
            </a:endParaRPr>
          </a:p>
          <a:p>
            <a:pPr indent="-295275" lvl="0" marL="457200" rtl="0" algn="l">
              <a:lnSpc>
                <a:spcPct val="120000"/>
              </a:lnSpc>
              <a:spcBef>
                <a:spcPts val="200"/>
              </a:spcBef>
              <a:spcAft>
                <a:spcPts val="0"/>
              </a:spcAft>
              <a:buClr>
                <a:srgbClr val="121416"/>
              </a:buClr>
              <a:buSzPts val="1050"/>
              <a:buFont typeface="Rethink Sans"/>
              <a:buChar char="●"/>
            </a:pPr>
            <a:r>
              <a:rPr lang="en-GB" sz="1050">
                <a:solidFill>
                  <a:srgbClr val="121416"/>
                </a:solidFill>
                <a:latin typeface="Rethink Sans"/>
                <a:ea typeface="Rethink Sans"/>
                <a:cs typeface="Rethink Sans"/>
                <a:sym typeface="Rethink Sans"/>
              </a:rPr>
              <a:t>The Facilitator will guide the testing session</a:t>
            </a:r>
            <a:endParaRPr sz="1050">
              <a:solidFill>
                <a:srgbClr val="121416"/>
              </a:solidFill>
              <a:latin typeface="Rethink Sans"/>
              <a:ea typeface="Rethink Sans"/>
              <a:cs typeface="Rethink Sans"/>
              <a:sym typeface="Rethink Sans"/>
            </a:endParaRPr>
          </a:p>
          <a:p>
            <a:pPr indent="0" lvl="0" marL="0" rtl="0" algn="l">
              <a:lnSpc>
                <a:spcPct val="120000"/>
              </a:lnSpc>
              <a:spcBef>
                <a:spcPts val="200"/>
              </a:spcBef>
              <a:spcAft>
                <a:spcPts val="0"/>
              </a:spcAft>
              <a:buClr>
                <a:schemeClr val="dk1"/>
              </a:buClr>
              <a:buSzPts val="1100"/>
              <a:buFont typeface="Arial"/>
              <a:buNone/>
            </a:pPr>
            <a:r>
              <a:t/>
            </a:r>
            <a:endParaRPr sz="1050">
              <a:solidFill>
                <a:srgbClr val="121416"/>
              </a:solidFill>
              <a:latin typeface="Rethink Sans"/>
              <a:ea typeface="Rethink Sans"/>
              <a:cs typeface="Rethink Sans"/>
              <a:sym typeface="Rethink Sans"/>
            </a:endParaRPr>
          </a:p>
          <a:p>
            <a:pPr indent="-295275" lvl="0" marL="457200" rtl="0" algn="l">
              <a:lnSpc>
                <a:spcPct val="120000"/>
              </a:lnSpc>
              <a:spcBef>
                <a:spcPts val="200"/>
              </a:spcBef>
              <a:spcAft>
                <a:spcPts val="0"/>
              </a:spcAft>
              <a:buClr>
                <a:srgbClr val="121416"/>
              </a:buClr>
              <a:buSzPts val="1050"/>
              <a:buFont typeface="Rethink Sans"/>
              <a:buChar char="●"/>
            </a:pPr>
            <a:r>
              <a:rPr lang="en-GB" sz="1050">
                <a:solidFill>
                  <a:srgbClr val="121416"/>
                </a:solidFill>
                <a:latin typeface="Rethink Sans"/>
                <a:ea typeface="Rethink Sans"/>
                <a:cs typeface="Rethink Sans"/>
                <a:sym typeface="Rethink Sans"/>
              </a:rPr>
              <a:t>The Computer will simulate the system’s responses to a users’ request, e.g. scrolling, changing wireframes when they click etc.</a:t>
            </a:r>
            <a:br>
              <a:rPr lang="en-GB" sz="1050">
                <a:solidFill>
                  <a:srgbClr val="121416"/>
                </a:solidFill>
                <a:latin typeface="Rethink Sans"/>
                <a:ea typeface="Rethink Sans"/>
                <a:cs typeface="Rethink Sans"/>
                <a:sym typeface="Rethink Sans"/>
              </a:rPr>
            </a:br>
            <a:endParaRPr sz="1050">
              <a:solidFill>
                <a:srgbClr val="121416"/>
              </a:solidFill>
              <a:latin typeface="Rethink Sans"/>
              <a:ea typeface="Rethink Sans"/>
              <a:cs typeface="Rethink Sans"/>
              <a:sym typeface="Rethink Sans"/>
            </a:endParaRPr>
          </a:p>
          <a:p>
            <a:pPr indent="-295275" lvl="0" marL="457200" rtl="0" algn="l">
              <a:lnSpc>
                <a:spcPct val="120000"/>
              </a:lnSpc>
              <a:spcBef>
                <a:spcPts val="0"/>
              </a:spcBef>
              <a:spcAft>
                <a:spcPts val="0"/>
              </a:spcAft>
              <a:buClr>
                <a:srgbClr val="121416"/>
              </a:buClr>
              <a:buSzPts val="1050"/>
              <a:buFont typeface="Rethink Sans"/>
              <a:buChar char="●"/>
            </a:pPr>
            <a:r>
              <a:rPr lang="en-GB" sz="1050">
                <a:solidFill>
                  <a:srgbClr val="121416"/>
                </a:solidFill>
                <a:latin typeface="Rethink Sans"/>
                <a:ea typeface="Rethink Sans"/>
                <a:cs typeface="Rethink Sans"/>
                <a:sym typeface="Rethink Sans"/>
              </a:rPr>
              <a:t>Others in your group can observe and make notes about the users’ responses.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2d89e32ebc6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2d89e32ebc6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Your website IS your think tank</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2" name="Shape 832"/>
        <p:cNvGrpSpPr/>
        <p:nvPr/>
      </p:nvGrpSpPr>
      <p:grpSpPr>
        <a:xfrm>
          <a:off x="0" y="0"/>
          <a:ext cx="0" cy="0"/>
          <a:chOff x="0" y="0"/>
          <a:chExt cx="0" cy="0"/>
        </a:xfrm>
      </p:grpSpPr>
      <p:sp>
        <p:nvSpPr>
          <p:cNvPr id="833" name="Google Shape;833;g3215bed6fdb_0_4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4" name="Google Shape;834;g3215bed6fdb_0_4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8" name="Shape 838"/>
        <p:cNvGrpSpPr/>
        <p:nvPr/>
      </p:nvGrpSpPr>
      <p:grpSpPr>
        <a:xfrm>
          <a:off x="0" y="0"/>
          <a:ext cx="0" cy="0"/>
          <a:chOff x="0" y="0"/>
          <a:chExt cx="0" cy="0"/>
        </a:xfrm>
      </p:grpSpPr>
      <p:sp>
        <p:nvSpPr>
          <p:cNvPr id="839" name="Google Shape;839;g312c68b6a15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0" name="Google Shape;840;g312c68b6a15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2" name="Shape 842"/>
        <p:cNvGrpSpPr/>
        <p:nvPr/>
      </p:nvGrpSpPr>
      <p:grpSpPr>
        <a:xfrm>
          <a:off x="0" y="0"/>
          <a:ext cx="0" cy="0"/>
          <a:chOff x="0" y="0"/>
          <a:chExt cx="0" cy="0"/>
        </a:xfrm>
      </p:grpSpPr>
      <p:sp>
        <p:nvSpPr>
          <p:cNvPr id="843" name="Google Shape;843;g32b6a121d83_1_9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4" name="Google Shape;844;g32b6a121d83_1_9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8" name="Shape 848"/>
        <p:cNvGrpSpPr/>
        <p:nvPr/>
      </p:nvGrpSpPr>
      <p:grpSpPr>
        <a:xfrm>
          <a:off x="0" y="0"/>
          <a:ext cx="0" cy="0"/>
          <a:chOff x="0" y="0"/>
          <a:chExt cx="0" cy="0"/>
        </a:xfrm>
      </p:grpSpPr>
      <p:sp>
        <p:nvSpPr>
          <p:cNvPr id="849" name="Google Shape;849;g32b6a121d83_1_10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0" name="Google Shape;850;g32b6a121d83_1_10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g32b6a121d83_1_9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6" name="Google Shape;856;g32b6a121d83_1_9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0" name="Shape 860"/>
        <p:cNvGrpSpPr/>
        <p:nvPr/>
      </p:nvGrpSpPr>
      <p:grpSpPr>
        <a:xfrm>
          <a:off x="0" y="0"/>
          <a:ext cx="0" cy="0"/>
          <a:chOff x="0" y="0"/>
          <a:chExt cx="0" cy="0"/>
        </a:xfrm>
      </p:grpSpPr>
      <p:sp>
        <p:nvSpPr>
          <p:cNvPr id="861" name="Google Shape;861;g32b6a121d83_1_10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2" name="Google Shape;862;g32b6a121d83_1_10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6" name="Shape 866"/>
        <p:cNvGrpSpPr/>
        <p:nvPr/>
      </p:nvGrpSpPr>
      <p:grpSpPr>
        <a:xfrm>
          <a:off x="0" y="0"/>
          <a:ext cx="0" cy="0"/>
          <a:chOff x="0" y="0"/>
          <a:chExt cx="0" cy="0"/>
        </a:xfrm>
      </p:grpSpPr>
      <p:sp>
        <p:nvSpPr>
          <p:cNvPr id="867" name="Google Shape;867;g3209e22d19a_0_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8" name="Google Shape;868;g3209e22d19a_0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2" name="Shape 872"/>
        <p:cNvGrpSpPr/>
        <p:nvPr/>
      </p:nvGrpSpPr>
      <p:grpSpPr>
        <a:xfrm>
          <a:off x="0" y="0"/>
          <a:ext cx="0" cy="0"/>
          <a:chOff x="0" y="0"/>
          <a:chExt cx="0" cy="0"/>
        </a:xfrm>
      </p:grpSpPr>
      <p:sp>
        <p:nvSpPr>
          <p:cNvPr id="873" name="Google Shape;873;g3215bed6fdb_0_3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4" name="Google Shape;874;g3215bed6fdb_0_3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8" name="Shape 878"/>
        <p:cNvGrpSpPr/>
        <p:nvPr/>
      </p:nvGrpSpPr>
      <p:grpSpPr>
        <a:xfrm>
          <a:off x="0" y="0"/>
          <a:ext cx="0" cy="0"/>
          <a:chOff x="0" y="0"/>
          <a:chExt cx="0" cy="0"/>
        </a:xfrm>
      </p:grpSpPr>
      <p:sp>
        <p:nvSpPr>
          <p:cNvPr id="879" name="Google Shape;879;g3215bed6fdb_0_3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0" name="Google Shape;880;g3215bed6fdb_0_3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d89e32ebc6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2d89e32ebc6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That’s why user experience strategy is important. And what we’ll be learning about today.</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And we, at Soapbox, are at the pointy end of that everyday, building, maintaining, improving big websites for some of the world's best think tanks.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And also trying to innovate in that digital space and set standards for the think tank sector as a whole.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121416"/>
        </a:solidFill>
      </p:bgPr>
    </p:bg>
    <p:spTree>
      <p:nvGrpSpPr>
        <p:cNvPr id="9" name="Shape 9"/>
        <p:cNvGrpSpPr/>
        <p:nvPr/>
      </p:nvGrpSpPr>
      <p:grpSpPr>
        <a:xfrm>
          <a:off x="0" y="0"/>
          <a:ext cx="0" cy="0"/>
          <a:chOff x="0" y="0"/>
          <a:chExt cx="0" cy="0"/>
        </a:xfrm>
      </p:grpSpPr>
      <p:sp>
        <p:nvSpPr>
          <p:cNvPr id="10" name="Google Shape;10;p2"/>
          <p:cNvSpPr txBox="1"/>
          <p:nvPr>
            <p:ph type="ctrTitle"/>
          </p:nvPr>
        </p:nvSpPr>
        <p:spPr>
          <a:xfrm>
            <a:off x="311708" y="1469250"/>
            <a:ext cx="8520600" cy="2052600"/>
          </a:xfrm>
          <a:prstGeom prst="rect">
            <a:avLst/>
          </a:prstGeom>
        </p:spPr>
        <p:txBody>
          <a:bodyPr anchorCtr="0" anchor="ctr" bIns="0" lIns="0" spcFirstLastPara="1" rIns="0" wrap="square" tIns="0">
            <a:noAutofit/>
          </a:bodyPr>
          <a:lstStyle>
            <a:lvl1pPr lvl="0" algn="ctr">
              <a:spcBef>
                <a:spcPts val="0"/>
              </a:spcBef>
              <a:spcAft>
                <a:spcPts val="0"/>
              </a:spcAft>
              <a:buClr>
                <a:schemeClr val="lt1"/>
              </a:buClr>
              <a:buSzPts val="3800"/>
              <a:buNone/>
              <a:defRPr sz="3800">
                <a:solidFill>
                  <a:schemeClr val="lt1"/>
                </a:solidFill>
              </a:defRPr>
            </a:lvl1pPr>
            <a:lvl2pPr lvl="1" algn="ctr">
              <a:spcBef>
                <a:spcPts val="0"/>
              </a:spcBef>
              <a:spcAft>
                <a:spcPts val="0"/>
              </a:spcAft>
              <a:buClr>
                <a:schemeClr val="lt1"/>
              </a:buClr>
              <a:buSzPts val="3800"/>
              <a:buNone/>
              <a:defRPr sz="3800">
                <a:solidFill>
                  <a:schemeClr val="lt1"/>
                </a:solidFill>
              </a:defRPr>
            </a:lvl2pPr>
            <a:lvl3pPr lvl="2" algn="ctr">
              <a:spcBef>
                <a:spcPts val="0"/>
              </a:spcBef>
              <a:spcAft>
                <a:spcPts val="0"/>
              </a:spcAft>
              <a:buClr>
                <a:schemeClr val="lt1"/>
              </a:buClr>
              <a:buSzPts val="3800"/>
              <a:buNone/>
              <a:defRPr sz="3800">
                <a:solidFill>
                  <a:schemeClr val="lt1"/>
                </a:solidFill>
              </a:defRPr>
            </a:lvl3pPr>
            <a:lvl4pPr lvl="3" algn="ctr">
              <a:spcBef>
                <a:spcPts val="0"/>
              </a:spcBef>
              <a:spcAft>
                <a:spcPts val="0"/>
              </a:spcAft>
              <a:buClr>
                <a:schemeClr val="lt1"/>
              </a:buClr>
              <a:buSzPts val="3800"/>
              <a:buNone/>
              <a:defRPr sz="3800">
                <a:solidFill>
                  <a:schemeClr val="lt1"/>
                </a:solidFill>
              </a:defRPr>
            </a:lvl4pPr>
            <a:lvl5pPr lvl="4" algn="ctr">
              <a:spcBef>
                <a:spcPts val="0"/>
              </a:spcBef>
              <a:spcAft>
                <a:spcPts val="0"/>
              </a:spcAft>
              <a:buClr>
                <a:schemeClr val="lt1"/>
              </a:buClr>
              <a:buSzPts val="3800"/>
              <a:buNone/>
              <a:defRPr sz="3800">
                <a:solidFill>
                  <a:schemeClr val="lt1"/>
                </a:solidFill>
              </a:defRPr>
            </a:lvl5pPr>
            <a:lvl6pPr lvl="5" algn="ctr">
              <a:spcBef>
                <a:spcPts val="0"/>
              </a:spcBef>
              <a:spcAft>
                <a:spcPts val="0"/>
              </a:spcAft>
              <a:buClr>
                <a:schemeClr val="lt1"/>
              </a:buClr>
              <a:buSzPts val="3800"/>
              <a:buNone/>
              <a:defRPr sz="3800">
                <a:solidFill>
                  <a:schemeClr val="lt1"/>
                </a:solidFill>
              </a:defRPr>
            </a:lvl6pPr>
            <a:lvl7pPr lvl="6" algn="ctr">
              <a:spcBef>
                <a:spcPts val="0"/>
              </a:spcBef>
              <a:spcAft>
                <a:spcPts val="0"/>
              </a:spcAft>
              <a:buClr>
                <a:schemeClr val="lt1"/>
              </a:buClr>
              <a:buSzPts val="3800"/>
              <a:buNone/>
              <a:defRPr sz="3800">
                <a:solidFill>
                  <a:schemeClr val="lt1"/>
                </a:solidFill>
              </a:defRPr>
            </a:lvl7pPr>
            <a:lvl8pPr lvl="7" algn="ctr">
              <a:spcBef>
                <a:spcPts val="0"/>
              </a:spcBef>
              <a:spcAft>
                <a:spcPts val="0"/>
              </a:spcAft>
              <a:buClr>
                <a:schemeClr val="lt1"/>
              </a:buClr>
              <a:buSzPts val="3800"/>
              <a:buNone/>
              <a:defRPr sz="3800">
                <a:solidFill>
                  <a:schemeClr val="lt1"/>
                </a:solidFill>
              </a:defRPr>
            </a:lvl8pPr>
            <a:lvl9pPr lvl="8" algn="ctr">
              <a:spcBef>
                <a:spcPts val="0"/>
              </a:spcBef>
              <a:spcAft>
                <a:spcPts val="0"/>
              </a:spcAft>
              <a:buClr>
                <a:schemeClr val="lt1"/>
              </a:buClr>
              <a:buSzPts val="3800"/>
              <a:buNone/>
              <a:defRPr sz="3800">
                <a:solidFill>
                  <a:schemeClr val="lt1"/>
                </a:solidFill>
              </a:defRPr>
            </a:lvl9pPr>
          </a:lstStyle>
          <a:p/>
        </p:txBody>
      </p:sp>
      <p:sp>
        <p:nvSpPr>
          <p:cNvPr id="11" name="Google Shape;11;p2"/>
          <p:cNvSpPr txBox="1"/>
          <p:nvPr/>
        </p:nvSpPr>
        <p:spPr>
          <a:xfrm>
            <a:off x="4680850" y="317196"/>
            <a:ext cx="4139100" cy="580800"/>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r>
              <a:rPr b="1" lang="en-GB" sz="1300">
                <a:solidFill>
                  <a:schemeClr val="lt1"/>
                </a:solidFill>
                <a:latin typeface="Rethink Sans"/>
                <a:ea typeface="Rethink Sans"/>
                <a:cs typeface="Rethink Sans"/>
                <a:sym typeface="Rethink Sans"/>
              </a:rPr>
              <a:t>Client name goes here</a:t>
            </a:r>
            <a:endParaRPr b="1" sz="1300">
              <a:solidFill>
                <a:schemeClr val="lt1"/>
              </a:solidFill>
              <a:latin typeface="Rethink Sans"/>
              <a:ea typeface="Rethink Sans"/>
              <a:cs typeface="Rethink Sans"/>
              <a:sym typeface="Rethink Sans"/>
            </a:endParaRPr>
          </a:p>
        </p:txBody>
      </p:sp>
      <p:sp>
        <p:nvSpPr>
          <p:cNvPr id="12" name="Google Shape;12;p2"/>
          <p:cNvSpPr txBox="1"/>
          <p:nvPr/>
        </p:nvSpPr>
        <p:spPr>
          <a:xfrm>
            <a:off x="4680850" y="4214004"/>
            <a:ext cx="4139100" cy="580800"/>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None/>
            </a:pPr>
            <a:r>
              <a:rPr b="1" lang="en-GB" sz="1300">
                <a:solidFill>
                  <a:schemeClr val="lt1"/>
                </a:solidFill>
                <a:latin typeface="Rethink Sans"/>
                <a:ea typeface="Rethink Sans"/>
                <a:cs typeface="Rethink Sans"/>
                <a:sym typeface="Rethink Sans"/>
              </a:rPr>
              <a:t>Month Year</a:t>
            </a:r>
            <a:endParaRPr b="1" sz="1300">
              <a:solidFill>
                <a:schemeClr val="lt1"/>
              </a:solidFill>
              <a:latin typeface="Rethink Sans"/>
              <a:ea typeface="Rethink Sans"/>
              <a:cs typeface="Rethink Sans"/>
              <a:sym typeface="Rethink Sans"/>
            </a:endParaRPr>
          </a:p>
        </p:txBody>
      </p:sp>
      <p:sp>
        <p:nvSpPr>
          <p:cNvPr id="13" name="Google Shape;13;p2"/>
          <p:cNvSpPr txBox="1"/>
          <p:nvPr/>
        </p:nvSpPr>
        <p:spPr>
          <a:xfrm>
            <a:off x="324000" y="4214004"/>
            <a:ext cx="4139100" cy="5808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b="1" lang="en-GB" sz="1300">
                <a:solidFill>
                  <a:schemeClr val="lt1"/>
                </a:solidFill>
                <a:latin typeface="Rethink Sans"/>
                <a:ea typeface="Rethink Sans"/>
                <a:cs typeface="Rethink Sans"/>
                <a:sym typeface="Rethink Sans"/>
              </a:rPr>
              <a:t>Phase 1</a:t>
            </a:r>
            <a:endParaRPr b="1" sz="1300">
              <a:solidFill>
                <a:schemeClr val="lt1"/>
              </a:solidFill>
              <a:latin typeface="Rethink Sans"/>
              <a:ea typeface="Rethink Sans"/>
              <a:cs typeface="Rethink Sans"/>
              <a:sym typeface="Rethink Sans"/>
            </a:endParaRPr>
          </a:p>
        </p:txBody>
      </p:sp>
      <p:pic>
        <p:nvPicPr>
          <p:cNvPr id="14" name="Google Shape;14;p2"/>
          <p:cNvPicPr preferRelativeResize="0"/>
          <p:nvPr/>
        </p:nvPicPr>
        <p:blipFill>
          <a:blip r:embed="rId2">
            <a:alphaModFix/>
          </a:blip>
          <a:stretch>
            <a:fillRect/>
          </a:stretch>
        </p:blipFill>
        <p:spPr>
          <a:xfrm>
            <a:off x="330804" y="337607"/>
            <a:ext cx="723748" cy="172000"/>
          </a:xfrm>
          <a:prstGeom prst="rect">
            <a:avLst/>
          </a:prstGeom>
          <a:noFill/>
          <a:ln>
            <a:noFill/>
          </a:ln>
        </p:spPr>
      </p:pic>
      <p:sp>
        <p:nvSpPr>
          <p:cNvPr id="15" name="Google Shape;15;p2"/>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a:buNone/>
              <a:defRPr sz="1300">
                <a:solidFill>
                  <a:srgbClr val="121416"/>
                </a:solidFill>
                <a:latin typeface="Rethink Sans Medium"/>
                <a:ea typeface="Rethink Sans Medium"/>
                <a:cs typeface="Rethink Sans Medium"/>
                <a:sym typeface="Rethink Sans Medium"/>
              </a:defRPr>
            </a:lvl1pPr>
            <a:lvl2pPr lvl="1">
              <a:buNone/>
              <a:defRPr sz="1300">
                <a:solidFill>
                  <a:srgbClr val="121416"/>
                </a:solidFill>
                <a:latin typeface="Rethink Sans Medium"/>
                <a:ea typeface="Rethink Sans Medium"/>
                <a:cs typeface="Rethink Sans Medium"/>
                <a:sym typeface="Rethink Sans Medium"/>
              </a:defRPr>
            </a:lvl2pPr>
            <a:lvl3pPr lvl="2">
              <a:buNone/>
              <a:defRPr sz="1300">
                <a:solidFill>
                  <a:srgbClr val="121416"/>
                </a:solidFill>
                <a:latin typeface="Rethink Sans Medium"/>
                <a:ea typeface="Rethink Sans Medium"/>
                <a:cs typeface="Rethink Sans Medium"/>
                <a:sym typeface="Rethink Sans Medium"/>
              </a:defRPr>
            </a:lvl3pPr>
            <a:lvl4pPr lvl="3">
              <a:buNone/>
              <a:defRPr sz="1300">
                <a:solidFill>
                  <a:srgbClr val="121416"/>
                </a:solidFill>
                <a:latin typeface="Rethink Sans Medium"/>
                <a:ea typeface="Rethink Sans Medium"/>
                <a:cs typeface="Rethink Sans Medium"/>
                <a:sym typeface="Rethink Sans Medium"/>
              </a:defRPr>
            </a:lvl4pPr>
            <a:lvl5pPr lvl="4">
              <a:buNone/>
              <a:defRPr sz="1300">
                <a:solidFill>
                  <a:srgbClr val="121416"/>
                </a:solidFill>
                <a:latin typeface="Rethink Sans Medium"/>
                <a:ea typeface="Rethink Sans Medium"/>
                <a:cs typeface="Rethink Sans Medium"/>
                <a:sym typeface="Rethink Sans Medium"/>
              </a:defRPr>
            </a:lvl5pPr>
            <a:lvl6pPr lvl="5">
              <a:buNone/>
              <a:defRPr sz="1300">
                <a:solidFill>
                  <a:srgbClr val="121416"/>
                </a:solidFill>
                <a:latin typeface="Rethink Sans Medium"/>
                <a:ea typeface="Rethink Sans Medium"/>
                <a:cs typeface="Rethink Sans Medium"/>
                <a:sym typeface="Rethink Sans Medium"/>
              </a:defRPr>
            </a:lvl6pPr>
            <a:lvl7pPr lvl="6">
              <a:buNone/>
              <a:defRPr sz="1300">
                <a:solidFill>
                  <a:srgbClr val="121416"/>
                </a:solidFill>
                <a:latin typeface="Rethink Sans Medium"/>
                <a:ea typeface="Rethink Sans Medium"/>
                <a:cs typeface="Rethink Sans Medium"/>
                <a:sym typeface="Rethink Sans Medium"/>
              </a:defRPr>
            </a:lvl7pPr>
            <a:lvl8pPr lvl="7">
              <a:buNone/>
              <a:defRPr sz="1300">
                <a:solidFill>
                  <a:srgbClr val="121416"/>
                </a:solidFill>
                <a:latin typeface="Rethink Sans Medium"/>
                <a:ea typeface="Rethink Sans Medium"/>
                <a:cs typeface="Rethink Sans Medium"/>
                <a:sym typeface="Rethink Sans Medium"/>
              </a:defRPr>
            </a:lvl8pPr>
            <a:lvl9pPr lvl="8">
              <a:buNone/>
              <a:defRPr sz="1300">
                <a:solidFill>
                  <a:srgbClr val="121416"/>
                </a:solidFill>
                <a:latin typeface="Rethink Sans Medium"/>
                <a:ea typeface="Rethink Sans Medium"/>
                <a:cs typeface="Rethink Sans Medium"/>
                <a:sym typeface="Rethink Sans Medium"/>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p15:guide id="1" pos="204">
          <p15:clr>
            <a:srgbClr val="E46962"/>
          </p15:clr>
        </p15:guide>
        <p15:guide id="2" pos="5556">
          <p15:clr>
            <a:srgbClr val="E46962"/>
          </p15:clr>
        </p15:guide>
        <p15:guide id="3" orient="horz" pos="204">
          <p15:clr>
            <a:srgbClr val="E46962"/>
          </p15:clr>
        </p15:guide>
        <p15:guide id="4" orient="horz" pos="3016">
          <p15:clr>
            <a:srgbClr val="E46962"/>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ff-white - Text (Large)">
  <p:cSld name="TITLE_1_1_3">
    <p:bg>
      <p:bgPr>
        <a:solidFill>
          <a:srgbClr val="F4EFED"/>
        </a:solidFill>
      </p:bgPr>
    </p:bg>
    <p:spTree>
      <p:nvGrpSpPr>
        <p:cNvPr id="47" name="Shape 47"/>
        <p:cNvGrpSpPr/>
        <p:nvPr/>
      </p:nvGrpSpPr>
      <p:grpSpPr>
        <a:xfrm>
          <a:off x="0" y="0"/>
          <a:ext cx="0" cy="0"/>
          <a:chOff x="0" y="0"/>
          <a:chExt cx="0" cy="0"/>
        </a:xfrm>
      </p:grpSpPr>
      <p:sp>
        <p:nvSpPr>
          <p:cNvPr id="48" name="Google Shape;48;p11"/>
          <p:cNvSpPr txBox="1"/>
          <p:nvPr>
            <p:ph idx="12" type="sldNum"/>
          </p:nvPr>
        </p:nvSpPr>
        <p:spPr>
          <a:xfrm>
            <a:off x="324004" y="4394406"/>
            <a:ext cx="548700" cy="393600"/>
          </a:xfrm>
          <a:prstGeom prst="rect">
            <a:avLst/>
          </a:prstGeom>
        </p:spPr>
        <p:txBody>
          <a:bodyPr anchorCtr="0" anchor="b" bIns="0" lIns="0" spcFirstLastPara="1" rIns="0" wrap="square" tIns="0">
            <a:normAutofit/>
          </a:bodyPr>
          <a:lstStyle>
            <a:lvl1pPr lvl="0" algn="l">
              <a:buNone/>
              <a:defRPr sz="800">
                <a:solidFill>
                  <a:srgbClr val="121416"/>
                </a:solidFill>
                <a:latin typeface="Rethink Sans"/>
                <a:ea typeface="Rethink Sans"/>
                <a:cs typeface="Rethink Sans"/>
                <a:sym typeface="Rethink Sans"/>
              </a:defRPr>
            </a:lvl1pPr>
            <a:lvl2pPr lvl="1" algn="l">
              <a:buNone/>
              <a:defRPr sz="800">
                <a:solidFill>
                  <a:srgbClr val="121416"/>
                </a:solidFill>
                <a:latin typeface="Rethink Sans"/>
                <a:ea typeface="Rethink Sans"/>
                <a:cs typeface="Rethink Sans"/>
                <a:sym typeface="Rethink Sans"/>
              </a:defRPr>
            </a:lvl2pPr>
            <a:lvl3pPr lvl="2" algn="l">
              <a:buNone/>
              <a:defRPr sz="800">
                <a:solidFill>
                  <a:srgbClr val="121416"/>
                </a:solidFill>
                <a:latin typeface="Rethink Sans"/>
                <a:ea typeface="Rethink Sans"/>
                <a:cs typeface="Rethink Sans"/>
                <a:sym typeface="Rethink Sans"/>
              </a:defRPr>
            </a:lvl3pPr>
            <a:lvl4pPr lvl="3" algn="l">
              <a:buNone/>
              <a:defRPr sz="800">
                <a:solidFill>
                  <a:srgbClr val="121416"/>
                </a:solidFill>
                <a:latin typeface="Rethink Sans"/>
                <a:ea typeface="Rethink Sans"/>
                <a:cs typeface="Rethink Sans"/>
                <a:sym typeface="Rethink Sans"/>
              </a:defRPr>
            </a:lvl4pPr>
            <a:lvl5pPr lvl="4" algn="l">
              <a:buNone/>
              <a:defRPr sz="800">
                <a:solidFill>
                  <a:srgbClr val="121416"/>
                </a:solidFill>
                <a:latin typeface="Rethink Sans"/>
                <a:ea typeface="Rethink Sans"/>
                <a:cs typeface="Rethink Sans"/>
                <a:sym typeface="Rethink Sans"/>
              </a:defRPr>
            </a:lvl5pPr>
            <a:lvl6pPr lvl="5" algn="l">
              <a:buNone/>
              <a:defRPr sz="800">
                <a:solidFill>
                  <a:srgbClr val="121416"/>
                </a:solidFill>
                <a:latin typeface="Rethink Sans"/>
                <a:ea typeface="Rethink Sans"/>
                <a:cs typeface="Rethink Sans"/>
                <a:sym typeface="Rethink Sans"/>
              </a:defRPr>
            </a:lvl6pPr>
            <a:lvl7pPr lvl="6" algn="l">
              <a:buNone/>
              <a:defRPr sz="800">
                <a:solidFill>
                  <a:srgbClr val="121416"/>
                </a:solidFill>
                <a:latin typeface="Rethink Sans"/>
                <a:ea typeface="Rethink Sans"/>
                <a:cs typeface="Rethink Sans"/>
                <a:sym typeface="Rethink Sans"/>
              </a:defRPr>
            </a:lvl7pPr>
            <a:lvl8pPr lvl="7" algn="l">
              <a:buNone/>
              <a:defRPr sz="800">
                <a:solidFill>
                  <a:srgbClr val="121416"/>
                </a:solidFill>
                <a:latin typeface="Rethink Sans"/>
                <a:ea typeface="Rethink Sans"/>
                <a:cs typeface="Rethink Sans"/>
                <a:sym typeface="Rethink Sans"/>
              </a:defRPr>
            </a:lvl8pPr>
            <a:lvl9pPr lvl="8" algn="l">
              <a:buNone/>
              <a:defRPr sz="800">
                <a:solidFill>
                  <a:srgbClr val="121416"/>
                </a:solidFill>
                <a:latin typeface="Rethink Sans"/>
                <a:ea typeface="Rethink Sans"/>
                <a:cs typeface="Rethink Sans"/>
                <a:sym typeface="Rethink Sans"/>
              </a:defRPr>
            </a:lvl9pPr>
          </a:lstStyle>
          <a:p>
            <a:pPr indent="0" lvl="0" marL="0" rtl="0" algn="l">
              <a:spcBef>
                <a:spcPts val="0"/>
              </a:spcBef>
              <a:spcAft>
                <a:spcPts val="0"/>
              </a:spcAft>
              <a:buNone/>
            </a:pPr>
            <a:r>
              <a:rPr lang="en-GB"/>
              <a:t>P.</a:t>
            </a:r>
            <a:fld id="{00000000-1234-1234-1234-123412341234}" type="slidenum">
              <a:rPr lang="en-GB"/>
              <a:t>‹#›</a:t>
            </a:fld>
            <a:endParaRPr/>
          </a:p>
        </p:txBody>
      </p:sp>
      <p:sp>
        <p:nvSpPr>
          <p:cNvPr id="49" name="Google Shape;49;p11"/>
          <p:cNvSpPr txBox="1"/>
          <p:nvPr>
            <p:ph idx="1" type="subTitle"/>
          </p:nvPr>
        </p:nvSpPr>
        <p:spPr>
          <a:xfrm>
            <a:off x="324000" y="317200"/>
            <a:ext cx="1839600" cy="798600"/>
          </a:xfrm>
          <a:prstGeom prst="rect">
            <a:avLst/>
          </a:prstGeom>
        </p:spPr>
        <p:txBody>
          <a:bodyPr anchorCtr="0" anchor="t" bIns="0" lIns="0" spcFirstLastPara="1" rIns="0" wrap="square" tIns="0">
            <a:noAutofit/>
          </a:bodyPr>
          <a:lstStyle>
            <a:lvl1pPr lvl="0">
              <a:spcBef>
                <a:spcPts val="0"/>
              </a:spcBef>
              <a:spcAft>
                <a:spcPts val="0"/>
              </a:spcAft>
              <a:buSzPts val="1300"/>
              <a:buFont typeface="Rethink Sans Medium"/>
              <a:buNone/>
              <a:defRPr sz="1300">
                <a:latin typeface="Rethink Sans Medium"/>
                <a:ea typeface="Rethink Sans Medium"/>
                <a:cs typeface="Rethink Sans Medium"/>
                <a:sym typeface="Rethink Sans Medium"/>
              </a:defRPr>
            </a:lvl1pPr>
            <a:lvl2pPr lvl="1">
              <a:spcBef>
                <a:spcPts val="0"/>
              </a:spcBef>
              <a:spcAft>
                <a:spcPts val="0"/>
              </a:spcAft>
              <a:buSzPts val="1300"/>
              <a:buFont typeface="Rethink Sans Medium"/>
              <a:buNone/>
              <a:defRPr sz="1300">
                <a:latin typeface="Rethink Sans Medium"/>
                <a:ea typeface="Rethink Sans Medium"/>
                <a:cs typeface="Rethink Sans Medium"/>
                <a:sym typeface="Rethink Sans Medium"/>
              </a:defRPr>
            </a:lvl2pPr>
            <a:lvl3pPr lvl="2">
              <a:spcBef>
                <a:spcPts val="0"/>
              </a:spcBef>
              <a:spcAft>
                <a:spcPts val="0"/>
              </a:spcAft>
              <a:buSzPts val="1300"/>
              <a:buFont typeface="Rethink Sans Medium"/>
              <a:buNone/>
              <a:defRPr sz="1300">
                <a:latin typeface="Rethink Sans Medium"/>
                <a:ea typeface="Rethink Sans Medium"/>
                <a:cs typeface="Rethink Sans Medium"/>
                <a:sym typeface="Rethink Sans Medium"/>
              </a:defRPr>
            </a:lvl3pPr>
            <a:lvl4pPr lvl="3">
              <a:spcBef>
                <a:spcPts val="0"/>
              </a:spcBef>
              <a:spcAft>
                <a:spcPts val="0"/>
              </a:spcAft>
              <a:buSzPts val="1300"/>
              <a:buFont typeface="Rethink Sans Medium"/>
              <a:buNone/>
              <a:defRPr sz="1300">
                <a:latin typeface="Rethink Sans Medium"/>
                <a:ea typeface="Rethink Sans Medium"/>
                <a:cs typeface="Rethink Sans Medium"/>
                <a:sym typeface="Rethink Sans Medium"/>
              </a:defRPr>
            </a:lvl4pPr>
            <a:lvl5pPr lvl="4">
              <a:spcBef>
                <a:spcPts val="0"/>
              </a:spcBef>
              <a:spcAft>
                <a:spcPts val="0"/>
              </a:spcAft>
              <a:buSzPts val="1300"/>
              <a:buFont typeface="Rethink Sans Medium"/>
              <a:buNone/>
              <a:defRPr sz="1300">
                <a:latin typeface="Rethink Sans Medium"/>
                <a:ea typeface="Rethink Sans Medium"/>
                <a:cs typeface="Rethink Sans Medium"/>
                <a:sym typeface="Rethink Sans Medium"/>
              </a:defRPr>
            </a:lvl5pPr>
            <a:lvl6pPr lvl="5">
              <a:spcBef>
                <a:spcPts val="0"/>
              </a:spcBef>
              <a:spcAft>
                <a:spcPts val="0"/>
              </a:spcAft>
              <a:buSzPts val="1300"/>
              <a:buFont typeface="Rethink Sans Medium"/>
              <a:buNone/>
              <a:defRPr sz="1300">
                <a:latin typeface="Rethink Sans Medium"/>
                <a:ea typeface="Rethink Sans Medium"/>
                <a:cs typeface="Rethink Sans Medium"/>
                <a:sym typeface="Rethink Sans Medium"/>
              </a:defRPr>
            </a:lvl6pPr>
            <a:lvl7pPr lvl="6">
              <a:spcBef>
                <a:spcPts val="0"/>
              </a:spcBef>
              <a:spcAft>
                <a:spcPts val="0"/>
              </a:spcAft>
              <a:buSzPts val="1300"/>
              <a:buFont typeface="Rethink Sans Medium"/>
              <a:buNone/>
              <a:defRPr sz="1300">
                <a:latin typeface="Rethink Sans Medium"/>
                <a:ea typeface="Rethink Sans Medium"/>
                <a:cs typeface="Rethink Sans Medium"/>
                <a:sym typeface="Rethink Sans Medium"/>
              </a:defRPr>
            </a:lvl7pPr>
            <a:lvl8pPr lvl="7">
              <a:spcBef>
                <a:spcPts val="0"/>
              </a:spcBef>
              <a:spcAft>
                <a:spcPts val="0"/>
              </a:spcAft>
              <a:buSzPts val="1300"/>
              <a:buFont typeface="Rethink Sans Medium"/>
              <a:buNone/>
              <a:defRPr sz="1300">
                <a:latin typeface="Rethink Sans Medium"/>
                <a:ea typeface="Rethink Sans Medium"/>
                <a:cs typeface="Rethink Sans Medium"/>
                <a:sym typeface="Rethink Sans Medium"/>
              </a:defRPr>
            </a:lvl8pPr>
            <a:lvl9pPr lvl="8">
              <a:spcBef>
                <a:spcPts val="0"/>
              </a:spcBef>
              <a:spcAft>
                <a:spcPts val="0"/>
              </a:spcAft>
              <a:buSzPts val="1300"/>
              <a:buFont typeface="Rethink Sans Medium"/>
              <a:buNone/>
              <a:defRPr sz="1300">
                <a:latin typeface="Rethink Sans Medium"/>
                <a:ea typeface="Rethink Sans Medium"/>
                <a:cs typeface="Rethink Sans Medium"/>
                <a:sym typeface="Rethink Sans Medium"/>
              </a:defRPr>
            </a:lvl9pPr>
          </a:lstStyle>
          <a:p/>
        </p:txBody>
      </p:sp>
      <p:sp>
        <p:nvSpPr>
          <p:cNvPr id="50" name="Google Shape;50;p11"/>
          <p:cNvSpPr txBox="1"/>
          <p:nvPr>
            <p:ph idx="2" type="subTitle"/>
          </p:nvPr>
        </p:nvSpPr>
        <p:spPr>
          <a:xfrm>
            <a:off x="3245296" y="277589"/>
            <a:ext cx="5568000" cy="4461300"/>
          </a:xfrm>
          <a:prstGeom prst="rect">
            <a:avLst/>
          </a:prstGeom>
        </p:spPr>
        <p:txBody>
          <a:bodyPr anchorCtr="0" anchor="t" bIns="0" lIns="0" spcFirstLastPara="1" rIns="0" wrap="square" tIns="0">
            <a:noAutofit/>
          </a:bodyPr>
          <a:lstStyle>
            <a:lvl1pPr lvl="0">
              <a:spcBef>
                <a:spcPts val="0"/>
              </a:spcBef>
              <a:spcAft>
                <a:spcPts val="0"/>
              </a:spcAft>
              <a:buSzPts val="2200"/>
              <a:buNone/>
              <a:defRPr sz="2200"/>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p:txBody>
      </p:sp>
    </p:spTree>
  </p:cSld>
  <p:clrMapOvr>
    <a:masterClrMapping/>
  </p:clrMapOvr>
  <p:extLst>
    <p:ext uri="{DCECCB84-F9BA-43D5-87BE-67443E8EF086}">
      <p15:sldGuideLst>
        <p15:guide id="1" pos="204">
          <p15:clr>
            <a:srgbClr val="E46962"/>
          </p15:clr>
        </p15:guide>
        <p15:guide id="2" pos="5556">
          <p15:clr>
            <a:srgbClr val="E46962"/>
          </p15:clr>
        </p15:guide>
        <p15:guide id="3" orient="horz" pos="204">
          <p15:clr>
            <a:srgbClr val="E46962"/>
          </p15:clr>
        </p15:guide>
        <p15:guide id="4" orient="horz" pos="3016">
          <p15:clr>
            <a:srgbClr val="E46962"/>
          </p15:clr>
        </p15:guide>
        <p15:guide id="5" orient="horz">
          <p15:clr>
            <a:srgbClr val="E46962"/>
          </p15:clr>
        </p15:guide>
        <p15:guide id="6" pos="2041">
          <p15:clr>
            <a:srgbClr val="E46962"/>
          </p15:clr>
        </p15:guide>
      </p15:sldGuideLst>
    </p:ext>
  </p:extLs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ff-white - Text (Small)">
  <p:cSld name="TITLE_1_1_3_1">
    <p:bg>
      <p:bgPr>
        <a:solidFill>
          <a:srgbClr val="F4EFED"/>
        </a:solidFill>
      </p:bgPr>
    </p:bg>
    <p:spTree>
      <p:nvGrpSpPr>
        <p:cNvPr id="51" name="Shape 51"/>
        <p:cNvGrpSpPr/>
        <p:nvPr/>
      </p:nvGrpSpPr>
      <p:grpSpPr>
        <a:xfrm>
          <a:off x="0" y="0"/>
          <a:ext cx="0" cy="0"/>
          <a:chOff x="0" y="0"/>
          <a:chExt cx="0" cy="0"/>
        </a:xfrm>
      </p:grpSpPr>
      <p:sp>
        <p:nvSpPr>
          <p:cNvPr id="52" name="Google Shape;52;p12"/>
          <p:cNvSpPr txBox="1"/>
          <p:nvPr>
            <p:ph idx="12" type="sldNum"/>
          </p:nvPr>
        </p:nvSpPr>
        <p:spPr>
          <a:xfrm>
            <a:off x="324004" y="4394406"/>
            <a:ext cx="548700" cy="393600"/>
          </a:xfrm>
          <a:prstGeom prst="rect">
            <a:avLst/>
          </a:prstGeom>
        </p:spPr>
        <p:txBody>
          <a:bodyPr anchorCtr="0" anchor="b" bIns="0" lIns="0" spcFirstLastPara="1" rIns="0" wrap="square" tIns="0">
            <a:normAutofit/>
          </a:bodyPr>
          <a:lstStyle>
            <a:lvl1pPr lvl="0" algn="l">
              <a:buNone/>
              <a:defRPr sz="800">
                <a:solidFill>
                  <a:srgbClr val="121416"/>
                </a:solidFill>
                <a:latin typeface="Rethink Sans"/>
                <a:ea typeface="Rethink Sans"/>
                <a:cs typeface="Rethink Sans"/>
                <a:sym typeface="Rethink Sans"/>
              </a:defRPr>
            </a:lvl1pPr>
            <a:lvl2pPr lvl="1" algn="l">
              <a:buNone/>
              <a:defRPr sz="800">
                <a:solidFill>
                  <a:srgbClr val="121416"/>
                </a:solidFill>
                <a:latin typeface="Rethink Sans"/>
                <a:ea typeface="Rethink Sans"/>
                <a:cs typeface="Rethink Sans"/>
                <a:sym typeface="Rethink Sans"/>
              </a:defRPr>
            </a:lvl2pPr>
            <a:lvl3pPr lvl="2" algn="l">
              <a:buNone/>
              <a:defRPr sz="800">
                <a:solidFill>
                  <a:srgbClr val="121416"/>
                </a:solidFill>
                <a:latin typeface="Rethink Sans"/>
                <a:ea typeface="Rethink Sans"/>
                <a:cs typeface="Rethink Sans"/>
                <a:sym typeface="Rethink Sans"/>
              </a:defRPr>
            </a:lvl3pPr>
            <a:lvl4pPr lvl="3" algn="l">
              <a:buNone/>
              <a:defRPr sz="800">
                <a:solidFill>
                  <a:srgbClr val="121416"/>
                </a:solidFill>
                <a:latin typeface="Rethink Sans"/>
                <a:ea typeface="Rethink Sans"/>
                <a:cs typeface="Rethink Sans"/>
                <a:sym typeface="Rethink Sans"/>
              </a:defRPr>
            </a:lvl4pPr>
            <a:lvl5pPr lvl="4" algn="l">
              <a:buNone/>
              <a:defRPr sz="800">
                <a:solidFill>
                  <a:srgbClr val="121416"/>
                </a:solidFill>
                <a:latin typeface="Rethink Sans"/>
                <a:ea typeface="Rethink Sans"/>
                <a:cs typeface="Rethink Sans"/>
                <a:sym typeface="Rethink Sans"/>
              </a:defRPr>
            </a:lvl5pPr>
            <a:lvl6pPr lvl="5" algn="l">
              <a:buNone/>
              <a:defRPr sz="800">
                <a:solidFill>
                  <a:srgbClr val="121416"/>
                </a:solidFill>
                <a:latin typeface="Rethink Sans"/>
                <a:ea typeface="Rethink Sans"/>
                <a:cs typeface="Rethink Sans"/>
                <a:sym typeface="Rethink Sans"/>
              </a:defRPr>
            </a:lvl6pPr>
            <a:lvl7pPr lvl="6" algn="l">
              <a:buNone/>
              <a:defRPr sz="800">
                <a:solidFill>
                  <a:srgbClr val="121416"/>
                </a:solidFill>
                <a:latin typeface="Rethink Sans"/>
                <a:ea typeface="Rethink Sans"/>
                <a:cs typeface="Rethink Sans"/>
                <a:sym typeface="Rethink Sans"/>
              </a:defRPr>
            </a:lvl7pPr>
            <a:lvl8pPr lvl="7" algn="l">
              <a:buNone/>
              <a:defRPr sz="800">
                <a:solidFill>
                  <a:srgbClr val="121416"/>
                </a:solidFill>
                <a:latin typeface="Rethink Sans"/>
                <a:ea typeface="Rethink Sans"/>
                <a:cs typeface="Rethink Sans"/>
                <a:sym typeface="Rethink Sans"/>
              </a:defRPr>
            </a:lvl8pPr>
            <a:lvl9pPr lvl="8" algn="l">
              <a:buNone/>
              <a:defRPr sz="800">
                <a:solidFill>
                  <a:srgbClr val="121416"/>
                </a:solidFill>
                <a:latin typeface="Rethink Sans"/>
                <a:ea typeface="Rethink Sans"/>
                <a:cs typeface="Rethink Sans"/>
                <a:sym typeface="Rethink Sans"/>
              </a:defRPr>
            </a:lvl9pPr>
          </a:lstStyle>
          <a:p>
            <a:pPr indent="0" lvl="0" marL="0" rtl="0" algn="l">
              <a:spcBef>
                <a:spcPts val="0"/>
              </a:spcBef>
              <a:spcAft>
                <a:spcPts val="0"/>
              </a:spcAft>
              <a:buNone/>
            </a:pPr>
            <a:r>
              <a:rPr lang="en-GB"/>
              <a:t>P.</a:t>
            </a:r>
            <a:fld id="{00000000-1234-1234-1234-123412341234}" type="slidenum">
              <a:rPr lang="en-GB"/>
              <a:t>‹#›</a:t>
            </a:fld>
            <a:endParaRPr/>
          </a:p>
        </p:txBody>
      </p:sp>
      <p:sp>
        <p:nvSpPr>
          <p:cNvPr id="53" name="Google Shape;53;p12"/>
          <p:cNvSpPr txBox="1"/>
          <p:nvPr>
            <p:ph idx="1" type="subTitle"/>
          </p:nvPr>
        </p:nvSpPr>
        <p:spPr>
          <a:xfrm>
            <a:off x="324000" y="317200"/>
            <a:ext cx="1839600" cy="798600"/>
          </a:xfrm>
          <a:prstGeom prst="rect">
            <a:avLst/>
          </a:prstGeom>
        </p:spPr>
        <p:txBody>
          <a:bodyPr anchorCtr="0" anchor="t" bIns="0" lIns="0" spcFirstLastPara="1" rIns="0" wrap="square" tIns="0">
            <a:noAutofit/>
          </a:bodyPr>
          <a:lstStyle>
            <a:lvl1pPr lvl="0">
              <a:spcBef>
                <a:spcPts val="0"/>
              </a:spcBef>
              <a:spcAft>
                <a:spcPts val="0"/>
              </a:spcAft>
              <a:buSzPts val="1300"/>
              <a:buFont typeface="Rethink Sans Medium"/>
              <a:buNone/>
              <a:defRPr sz="1300">
                <a:latin typeface="Rethink Sans Medium"/>
                <a:ea typeface="Rethink Sans Medium"/>
                <a:cs typeface="Rethink Sans Medium"/>
                <a:sym typeface="Rethink Sans Medium"/>
              </a:defRPr>
            </a:lvl1pPr>
            <a:lvl2pPr lvl="1">
              <a:spcBef>
                <a:spcPts val="0"/>
              </a:spcBef>
              <a:spcAft>
                <a:spcPts val="0"/>
              </a:spcAft>
              <a:buSzPts val="1300"/>
              <a:buFont typeface="Rethink Sans Medium"/>
              <a:buNone/>
              <a:defRPr sz="1300">
                <a:latin typeface="Rethink Sans Medium"/>
                <a:ea typeface="Rethink Sans Medium"/>
                <a:cs typeface="Rethink Sans Medium"/>
                <a:sym typeface="Rethink Sans Medium"/>
              </a:defRPr>
            </a:lvl2pPr>
            <a:lvl3pPr lvl="2">
              <a:spcBef>
                <a:spcPts val="0"/>
              </a:spcBef>
              <a:spcAft>
                <a:spcPts val="0"/>
              </a:spcAft>
              <a:buSzPts val="1300"/>
              <a:buFont typeface="Rethink Sans Medium"/>
              <a:buNone/>
              <a:defRPr sz="1300">
                <a:latin typeface="Rethink Sans Medium"/>
                <a:ea typeface="Rethink Sans Medium"/>
                <a:cs typeface="Rethink Sans Medium"/>
                <a:sym typeface="Rethink Sans Medium"/>
              </a:defRPr>
            </a:lvl3pPr>
            <a:lvl4pPr lvl="3">
              <a:spcBef>
                <a:spcPts val="0"/>
              </a:spcBef>
              <a:spcAft>
                <a:spcPts val="0"/>
              </a:spcAft>
              <a:buSzPts val="1300"/>
              <a:buFont typeface="Rethink Sans Medium"/>
              <a:buNone/>
              <a:defRPr sz="1300">
                <a:latin typeface="Rethink Sans Medium"/>
                <a:ea typeface="Rethink Sans Medium"/>
                <a:cs typeface="Rethink Sans Medium"/>
                <a:sym typeface="Rethink Sans Medium"/>
              </a:defRPr>
            </a:lvl4pPr>
            <a:lvl5pPr lvl="4">
              <a:spcBef>
                <a:spcPts val="0"/>
              </a:spcBef>
              <a:spcAft>
                <a:spcPts val="0"/>
              </a:spcAft>
              <a:buSzPts val="1300"/>
              <a:buFont typeface="Rethink Sans Medium"/>
              <a:buNone/>
              <a:defRPr sz="1300">
                <a:latin typeface="Rethink Sans Medium"/>
                <a:ea typeface="Rethink Sans Medium"/>
                <a:cs typeface="Rethink Sans Medium"/>
                <a:sym typeface="Rethink Sans Medium"/>
              </a:defRPr>
            </a:lvl5pPr>
            <a:lvl6pPr lvl="5">
              <a:spcBef>
                <a:spcPts val="0"/>
              </a:spcBef>
              <a:spcAft>
                <a:spcPts val="0"/>
              </a:spcAft>
              <a:buSzPts val="1300"/>
              <a:buFont typeface="Rethink Sans Medium"/>
              <a:buNone/>
              <a:defRPr sz="1300">
                <a:latin typeface="Rethink Sans Medium"/>
                <a:ea typeface="Rethink Sans Medium"/>
                <a:cs typeface="Rethink Sans Medium"/>
                <a:sym typeface="Rethink Sans Medium"/>
              </a:defRPr>
            </a:lvl6pPr>
            <a:lvl7pPr lvl="6">
              <a:spcBef>
                <a:spcPts val="0"/>
              </a:spcBef>
              <a:spcAft>
                <a:spcPts val="0"/>
              </a:spcAft>
              <a:buSzPts val="1300"/>
              <a:buFont typeface="Rethink Sans Medium"/>
              <a:buNone/>
              <a:defRPr sz="1300">
                <a:latin typeface="Rethink Sans Medium"/>
                <a:ea typeface="Rethink Sans Medium"/>
                <a:cs typeface="Rethink Sans Medium"/>
                <a:sym typeface="Rethink Sans Medium"/>
              </a:defRPr>
            </a:lvl7pPr>
            <a:lvl8pPr lvl="7">
              <a:spcBef>
                <a:spcPts val="0"/>
              </a:spcBef>
              <a:spcAft>
                <a:spcPts val="0"/>
              </a:spcAft>
              <a:buSzPts val="1300"/>
              <a:buFont typeface="Rethink Sans Medium"/>
              <a:buNone/>
              <a:defRPr sz="1300">
                <a:latin typeface="Rethink Sans Medium"/>
                <a:ea typeface="Rethink Sans Medium"/>
                <a:cs typeface="Rethink Sans Medium"/>
                <a:sym typeface="Rethink Sans Medium"/>
              </a:defRPr>
            </a:lvl8pPr>
            <a:lvl9pPr lvl="8">
              <a:spcBef>
                <a:spcPts val="0"/>
              </a:spcBef>
              <a:spcAft>
                <a:spcPts val="0"/>
              </a:spcAft>
              <a:buSzPts val="1300"/>
              <a:buFont typeface="Rethink Sans Medium"/>
              <a:buNone/>
              <a:defRPr sz="1300">
                <a:latin typeface="Rethink Sans Medium"/>
                <a:ea typeface="Rethink Sans Medium"/>
                <a:cs typeface="Rethink Sans Medium"/>
                <a:sym typeface="Rethink Sans Medium"/>
              </a:defRPr>
            </a:lvl9pPr>
          </a:lstStyle>
          <a:p/>
        </p:txBody>
      </p:sp>
      <p:sp>
        <p:nvSpPr>
          <p:cNvPr id="54" name="Google Shape;54;p12"/>
          <p:cNvSpPr txBox="1"/>
          <p:nvPr>
            <p:ph idx="2" type="subTitle"/>
          </p:nvPr>
        </p:nvSpPr>
        <p:spPr>
          <a:xfrm>
            <a:off x="3245296" y="317189"/>
            <a:ext cx="5568000" cy="4461300"/>
          </a:xfrm>
          <a:prstGeom prst="rect">
            <a:avLst/>
          </a:prstGeom>
        </p:spPr>
        <p:txBody>
          <a:bodyPr anchorCtr="0" anchor="t" bIns="0" lIns="0" spcFirstLastPara="1" rIns="0" wrap="square" tIns="0">
            <a:noAutofit/>
          </a:bodyPr>
          <a:lstStyle>
            <a:lvl1pPr lvl="0">
              <a:spcBef>
                <a:spcPts val="0"/>
              </a:spcBef>
              <a:spcAft>
                <a:spcPts val="0"/>
              </a:spcAft>
              <a:buSzPts val="1300"/>
              <a:buNone/>
              <a:defRPr/>
            </a:lvl1pPr>
            <a:lvl2pPr lvl="1">
              <a:spcBef>
                <a:spcPts val="0"/>
              </a:spcBef>
              <a:spcAft>
                <a:spcPts val="0"/>
              </a:spcAft>
              <a:buSzPts val="1300"/>
              <a:buNone/>
              <a:defRPr/>
            </a:lvl2pPr>
            <a:lvl3pPr lvl="2">
              <a:spcBef>
                <a:spcPts val="0"/>
              </a:spcBef>
              <a:spcAft>
                <a:spcPts val="0"/>
              </a:spcAft>
              <a:buSzPts val="1300"/>
              <a:buNone/>
              <a:defRPr sz="1300"/>
            </a:lvl3pPr>
            <a:lvl4pPr lvl="3">
              <a:spcBef>
                <a:spcPts val="0"/>
              </a:spcBef>
              <a:spcAft>
                <a:spcPts val="0"/>
              </a:spcAft>
              <a:buSzPts val="1300"/>
              <a:buNone/>
              <a:defRPr sz="1300"/>
            </a:lvl4pPr>
            <a:lvl5pPr lvl="4">
              <a:spcBef>
                <a:spcPts val="0"/>
              </a:spcBef>
              <a:spcAft>
                <a:spcPts val="0"/>
              </a:spcAft>
              <a:buSzPts val="1300"/>
              <a:buNone/>
              <a:defRPr sz="1300"/>
            </a:lvl5pPr>
            <a:lvl6pPr lvl="5">
              <a:spcBef>
                <a:spcPts val="0"/>
              </a:spcBef>
              <a:spcAft>
                <a:spcPts val="0"/>
              </a:spcAft>
              <a:buSzPts val="1300"/>
              <a:buNone/>
              <a:defRPr sz="1300"/>
            </a:lvl6pPr>
            <a:lvl7pPr lvl="6">
              <a:spcBef>
                <a:spcPts val="0"/>
              </a:spcBef>
              <a:spcAft>
                <a:spcPts val="0"/>
              </a:spcAft>
              <a:buSzPts val="1300"/>
              <a:buNone/>
              <a:defRPr sz="1300"/>
            </a:lvl7pPr>
            <a:lvl8pPr lvl="7">
              <a:spcBef>
                <a:spcPts val="0"/>
              </a:spcBef>
              <a:spcAft>
                <a:spcPts val="0"/>
              </a:spcAft>
              <a:buSzPts val="1300"/>
              <a:buNone/>
              <a:defRPr sz="1300"/>
            </a:lvl8pPr>
            <a:lvl9pPr lvl="8">
              <a:spcBef>
                <a:spcPts val="0"/>
              </a:spcBef>
              <a:spcAft>
                <a:spcPts val="0"/>
              </a:spcAft>
              <a:buSzPts val="1300"/>
              <a:buNone/>
              <a:defRPr sz="1300"/>
            </a:lvl9pPr>
          </a:lstStyle>
          <a:p/>
        </p:txBody>
      </p:sp>
    </p:spTree>
  </p:cSld>
  <p:clrMapOvr>
    <a:masterClrMapping/>
  </p:clrMapOvr>
  <p:extLst>
    <p:ext uri="{DCECCB84-F9BA-43D5-87BE-67443E8EF086}">
      <p15:sldGuideLst>
        <p15:guide id="1" pos="204">
          <p15:clr>
            <a:srgbClr val="E46962"/>
          </p15:clr>
        </p15:guide>
        <p15:guide id="2" pos="5556">
          <p15:clr>
            <a:srgbClr val="E46962"/>
          </p15:clr>
        </p15:guide>
        <p15:guide id="3" orient="horz" pos="204">
          <p15:clr>
            <a:srgbClr val="E46962"/>
          </p15:clr>
        </p15:guide>
        <p15:guide id="4" orient="horz" pos="3016">
          <p15:clr>
            <a:srgbClr val="E46962"/>
          </p15:clr>
        </p15:guide>
        <p15:guide id="5" orient="horz">
          <p15:clr>
            <a:srgbClr val="E46962"/>
          </p15:clr>
        </p15:guide>
        <p15:guide id="6" pos="2041">
          <p15:clr>
            <a:srgbClr val="E46962"/>
          </p15:clr>
        </p15:guide>
      </p15:sldGuideLst>
    </p:ext>
  </p:extLs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ff-white - Text (split)">
  <p:cSld name="TITLE_1_1_3_1_1">
    <p:bg>
      <p:bgPr>
        <a:solidFill>
          <a:srgbClr val="F4EFED"/>
        </a:solidFill>
      </p:bgPr>
    </p:bg>
    <p:spTree>
      <p:nvGrpSpPr>
        <p:cNvPr id="55" name="Shape 55"/>
        <p:cNvGrpSpPr/>
        <p:nvPr/>
      </p:nvGrpSpPr>
      <p:grpSpPr>
        <a:xfrm>
          <a:off x="0" y="0"/>
          <a:ext cx="0" cy="0"/>
          <a:chOff x="0" y="0"/>
          <a:chExt cx="0" cy="0"/>
        </a:xfrm>
      </p:grpSpPr>
      <p:sp>
        <p:nvSpPr>
          <p:cNvPr id="56" name="Google Shape;56;p13"/>
          <p:cNvSpPr/>
          <p:nvPr/>
        </p:nvSpPr>
        <p:spPr>
          <a:xfrm>
            <a:off x="4581150" y="6100"/>
            <a:ext cx="4563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think Sans Medium"/>
              <a:ea typeface="Rethink Sans Medium"/>
              <a:cs typeface="Rethink Sans Medium"/>
              <a:sym typeface="Rethink Sans Medium"/>
            </a:endParaRPr>
          </a:p>
        </p:txBody>
      </p:sp>
      <p:sp>
        <p:nvSpPr>
          <p:cNvPr id="57" name="Google Shape;57;p13"/>
          <p:cNvSpPr txBox="1"/>
          <p:nvPr>
            <p:ph idx="12" type="sldNum"/>
          </p:nvPr>
        </p:nvSpPr>
        <p:spPr>
          <a:xfrm>
            <a:off x="324004" y="4394406"/>
            <a:ext cx="548700" cy="393600"/>
          </a:xfrm>
          <a:prstGeom prst="rect">
            <a:avLst/>
          </a:prstGeom>
        </p:spPr>
        <p:txBody>
          <a:bodyPr anchorCtr="0" anchor="b" bIns="0" lIns="0" spcFirstLastPara="1" rIns="0" wrap="square" tIns="0">
            <a:normAutofit/>
          </a:bodyPr>
          <a:lstStyle>
            <a:lvl1pPr lvl="0" algn="l">
              <a:buNone/>
              <a:defRPr sz="800">
                <a:solidFill>
                  <a:srgbClr val="121416"/>
                </a:solidFill>
                <a:latin typeface="Rethink Sans"/>
                <a:ea typeface="Rethink Sans"/>
                <a:cs typeface="Rethink Sans"/>
                <a:sym typeface="Rethink Sans"/>
              </a:defRPr>
            </a:lvl1pPr>
            <a:lvl2pPr lvl="1" algn="l">
              <a:buNone/>
              <a:defRPr sz="800">
                <a:solidFill>
                  <a:srgbClr val="121416"/>
                </a:solidFill>
                <a:latin typeface="Rethink Sans"/>
                <a:ea typeface="Rethink Sans"/>
                <a:cs typeface="Rethink Sans"/>
                <a:sym typeface="Rethink Sans"/>
              </a:defRPr>
            </a:lvl2pPr>
            <a:lvl3pPr lvl="2" algn="l">
              <a:buNone/>
              <a:defRPr sz="800">
                <a:solidFill>
                  <a:srgbClr val="121416"/>
                </a:solidFill>
                <a:latin typeface="Rethink Sans"/>
                <a:ea typeface="Rethink Sans"/>
                <a:cs typeface="Rethink Sans"/>
                <a:sym typeface="Rethink Sans"/>
              </a:defRPr>
            </a:lvl3pPr>
            <a:lvl4pPr lvl="3" algn="l">
              <a:buNone/>
              <a:defRPr sz="800">
                <a:solidFill>
                  <a:srgbClr val="121416"/>
                </a:solidFill>
                <a:latin typeface="Rethink Sans"/>
                <a:ea typeface="Rethink Sans"/>
                <a:cs typeface="Rethink Sans"/>
                <a:sym typeface="Rethink Sans"/>
              </a:defRPr>
            </a:lvl4pPr>
            <a:lvl5pPr lvl="4" algn="l">
              <a:buNone/>
              <a:defRPr sz="800">
                <a:solidFill>
                  <a:srgbClr val="121416"/>
                </a:solidFill>
                <a:latin typeface="Rethink Sans"/>
                <a:ea typeface="Rethink Sans"/>
                <a:cs typeface="Rethink Sans"/>
                <a:sym typeface="Rethink Sans"/>
              </a:defRPr>
            </a:lvl5pPr>
            <a:lvl6pPr lvl="5" algn="l">
              <a:buNone/>
              <a:defRPr sz="800">
                <a:solidFill>
                  <a:srgbClr val="121416"/>
                </a:solidFill>
                <a:latin typeface="Rethink Sans"/>
                <a:ea typeface="Rethink Sans"/>
                <a:cs typeface="Rethink Sans"/>
                <a:sym typeface="Rethink Sans"/>
              </a:defRPr>
            </a:lvl6pPr>
            <a:lvl7pPr lvl="6" algn="l">
              <a:buNone/>
              <a:defRPr sz="800">
                <a:solidFill>
                  <a:srgbClr val="121416"/>
                </a:solidFill>
                <a:latin typeface="Rethink Sans"/>
                <a:ea typeface="Rethink Sans"/>
                <a:cs typeface="Rethink Sans"/>
                <a:sym typeface="Rethink Sans"/>
              </a:defRPr>
            </a:lvl7pPr>
            <a:lvl8pPr lvl="7" algn="l">
              <a:buNone/>
              <a:defRPr sz="800">
                <a:solidFill>
                  <a:srgbClr val="121416"/>
                </a:solidFill>
                <a:latin typeface="Rethink Sans"/>
                <a:ea typeface="Rethink Sans"/>
                <a:cs typeface="Rethink Sans"/>
                <a:sym typeface="Rethink Sans"/>
              </a:defRPr>
            </a:lvl8pPr>
            <a:lvl9pPr lvl="8" algn="l">
              <a:buNone/>
              <a:defRPr sz="800">
                <a:solidFill>
                  <a:srgbClr val="121416"/>
                </a:solidFill>
                <a:latin typeface="Rethink Sans"/>
                <a:ea typeface="Rethink Sans"/>
                <a:cs typeface="Rethink Sans"/>
                <a:sym typeface="Rethink Sans"/>
              </a:defRPr>
            </a:lvl9pPr>
          </a:lstStyle>
          <a:p>
            <a:pPr indent="0" lvl="0" marL="0" rtl="0" algn="l">
              <a:spcBef>
                <a:spcPts val="0"/>
              </a:spcBef>
              <a:spcAft>
                <a:spcPts val="0"/>
              </a:spcAft>
              <a:buNone/>
            </a:pPr>
            <a:r>
              <a:rPr lang="en-GB"/>
              <a:t>P.</a:t>
            </a:r>
            <a:fld id="{00000000-1234-1234-1234-123412341234}" type="slidenum">
              <a:rPr lang="en-GB"/>
              <a:t>‹#›</a:t>
            </a:fld>
            <a:endParaRPr/>
          </a:p>
        </p:txBody>
      </p:sp>
      <p:sp>
        <p:nvSpPr>
          <p:cNvPr id="58" name="Google Shape;58;p13"/>
          <p:cNvSpPr txBox="1"/>
          <p:nvPr>
            <p:ph idx="1" type="subTitle"/>
          </p:nvPr>
        </p:nvSpPr>
        <p:spPr>
          <a:xfrm>
            <a:off x="324000" y="317200"/>
            <a:ext cx="3591300" cy="798600"/>
          </a:xfrm>
          <a:prstGeom prst="rect">
            <a:avLst/>
          </a:prstGeom>
        </p:spPr>
        <p:txBody>
          <a:bodyPr anchorCtr="0" anchor="t" bIns="0" lIns="0" spcFirstLastPara="1" rIns="0" wrap="square" tIns="0">
            <a:noAutofit/>
          </a:bodyPr>
          <a:lstStyle>
            <a:lvl1pPr lvl="0">
              <a:spcBef>
                <a:spcPts val="0"/>
              </a:spcBef>
              <a:spcAft>
                <a:spcPts val="0"/>
              </a:spcAft>
              <a:buSzPts val="1300"/>
              <a:buFont typeface="Rethink Sans Medium"/>
              <a:buNone/>
              <a:defRPr sz="1300">
                <a:latin typeface="Rethink Sans Medium"/>
                <a:ea typeface="Rethink Sans Medium"/>
                <a:cs typeface="Rethink Sans Medium"/>
                <a:sym typeface="Rethink Sans Medium"/>
              </a:defRPr>
            </a:lvl1pPr>
            <a:lvl2pPr lvl="1">
              <a:spcBef>
                <a:spcPts val="0"/>
              </a:spcBef>
              <a:spcAft>
                <a:spcPts val="0"/>
              </a:spcAft>
              <a:buSzPts val="1300"/>
              <a:buFont typeface="Rethink Sans Medium"/>
              <a:buNone/>
              <a:defRPr sz="1300">
                <a:latin typeface="Rethink Sans Medium"/>
                <a:ea typeface="Rethink Sans Medium"/>
                <a:cs typeface="Rethink Sans Medium"/>
                <a:sym typeface="Rethink Sans Medium"/>
              </a:defRPr>
            </a:lvl2pPr>
            <a:lvl3pPr lvl="2">
              <a:spcBef>
                <a:spcPts val="0"/>
              </a:spcBef>
              <a:spcAft>
                <a:spcPts val="0"/>
              </a:spcAft>
              <a:buSzPts val="1300"/>
              <a:buFont typeface="Rethink Sans Medium"/>
              <a:buNone/>
              <a:defRPr sz="1300">
                <a:latin typeface="Rethink Sans Medium"/>
                <a:ea typeface="Rethink Sans Medium"/>
                <a:cs typeface="Rethink Sans Medium"/>
                <a:sym typeface="Rethink Sans Medium"/>
              </a:defRPr>
            </a:lvl3pPr>
            <a:lvl4pPr lvl="3">
              <a:spcBef>
                <a:spcPts val="0"/>
              </a:spcBef>
              <a:spcAft>
                <a:spcPts val="0"/>
              </a:spcAft>
              <a:buSzPts val="1300"/>
              <a:buFont typeface="Rethink Sans Medium"/>
              <a:buNone/>
              <a:defRPr sz="1300">
                <a:latin typeface="Rethink Sans Medium"/>
                <a:ea typeface="Rethink Sans Medium"/>
                <a:cs typeface="Rethink Sans Medium"/>
                <a:sym typeface="Rethink Sans Medium"/>
              </a:defRPr>
            </a:lvl4pPr>
            <a:lvl5pPr lvl="4">
              <a:spcBef>
                <a:spcPts val="0"/>
              </a:spcBef>
              <a:spcAft>
                <a:spcPts val="0"/>
              </a:spcAft>
              <a:buSzPts val="1300"/>
              <a:buFont typeface="Rethink Sans Medium"/>
              <a:buNone/>
              <a:defRPr sz="1300">
                <a:latin typeface="Rethink Sans Medium"/>
                <a:ea typeface="Rethink Sans Medium"/>
                <a:cs typeface="Rethink Sans Medium"/>
                <a:sym typeface="Rethink Sans Medium"/>
              </a:defRPr>
            </a:lvl5pPr>
            <a:lvl6pPr lvl="5">
              <a:spcBef>
                <a:spcPts val="0"/>
              </a:spcBef>
              <a:spcAft>
                <a:spcPts val="0"/>
              </a:spcAft>
              <a:buSzPts val="1300"/>
              <a:buFont typeface="Rethink Sans Medium"/>
              <a:buNone/>
              <a:defRPr sz="1300">
                <a:latin typeface="Rethink Sans Medium"/>
                <a:ea typeface="Rethink Sans Medium"/>
                <a:cs typeface="Rethink Sans Medium"/>
                <a:sym typeface="Rethink Sans Medium"/>
              </a:defRPr>
            </a:lvl6pPr>
            <a:lvl7pPr lvl="6">
              <a:spcBef>
                <a:spcPts val="0"/>
              </a:spcBef>
              <a:spcAft>
                <a:spcPts val="0"/>
              </a:spcAft>
              <a:buSzPts val="1300"/>
              <a:buFont typeface="Rethink Sans Medium"/>
              <a:buNone/>
              <a:defRPr sz="1300">
                <a:latin typeface="Rethink Sans Medium"/>
                <a:ea typeface="Rethink Sans Medium"/>
                <a:cs typeface="Rethink Sans Medium"/>
                <a:sym typeface="Rethink Sans Medium"/>
              </a:defRPr>
            </a:lvl7pPr>
            <a:lvl8pPr lvl="7">
              <a:spcBef>
                <a:spcPts val="0"/>
              </a:spcBef>
              <a:spcAft>
                <a:spcPts val="0"/>
              </a:spcAft>
              <a:buSzPts val="1300"/>
              <a:buFont typeface="Rethink Sans Medium"/>
              <a:buNone/>
              <a:defRPr sz="1300">
                <a:latin typeface="Rethink Sans Medium"/>
                <a:ea typeface="Rethink Sans Medium"/>
                <a:cs typeface="Rethink Sans Medium"/>
                <a:sym typeface="Rethink Sans Medium"/>
              </a:defRPr>
            </a:lvl8pPr>
            <a:lvl9pPr lvl="8">
              <a:spcBef>
                <a:spcPts val="0"/>
              </a:spcBef>
              <a:spcAft>
                <a:spcPts val="0"/>
              </a:spcAft>
              <a:buSzPts val="1300"/>
              <a:buFont typeface="Rethink Sans Medium"/>
              <a:buNone/>
              <a:defRPr sz="1300">
                <a:latin typeface="Rethink Sans Medium"/>
                <a:ea typeface="Rethink Sans Medium"/>
                <a:cs typeface="Rethink Sans Medium"/>
                <a:sym typeface="Rethink Sans Medium"/>
              </a:defRPr>
            </a:lvl9pPr>
          </a:lstStyle>
          <a:p/>
        </p:txBody>
      </p:sp>
      <p:sp>
        <p:nvSpPr>
          <p:cNvPr id="59" name="Google Shape;59;p13"/>
          <p:cNvSpPr txBox="1"/>
          <p:nvPr>
            <p:ph idx="2" type="subTitle"/>
          </p:nvPr>
        </p:nvSpPr>
        <p:spPr>
          <a:xfrm>
            <a:off x="4950000" y="317200"/>
            <a:ext cx="3591300" cy="798600"/>
          </a:xfrm>
          <a:prstGeom prst="rect">
            <a:avLst/>
          </a:prstGeom>
        </p:spPr>
        <p:txBody>
          <a:bodyPr anchorCtr="0" anchor="t" bIns="0" lIns="0" spcFirstLastPara="1" rIns="0" wrap="square" tIns="0">
            <a:noAutofit/>
          </a:bodyPr>
          <a:lstStyle>
            <a:lvl1pPr lvl="0">
              <a:spcBef>
                <a:spcPts val="0"/>
              </a:spcBef>
              <a:spcAft>
                <a:spcPts val="0"/>
              </a:spcAft>
              <a:buSzPts val="1300"/>
              <a:buFont typeface="Rethink Sans Medium"/>
              <a:buNone/>
              <a:defRPr sz="1300">
                <a:latin typeface="Rethink Sans Medium"/>
                <a:ea typeface="Rethink Sans Medium"/>
                <a:cs typeface="Rethink Sans Medium"/>
                <a:sym typeface="Rethink Sans Medium"/>
              </a:defRPr>
            </a:lvl1pPr>
            <a:lvl2pPr lvl="1">
              <a:spcBef>
                <a:spcPts val="0"/>
              </a:spcBef>
              <a:spcAft>
                <a:spcPts val="0"/>
              </a:spcAft>
              <a:buSzPts val="1300"/>
              <a:buFont typeface="Rethink Sans Medium"/>
              <a:buNone/>
              <a:defRPr sz="1300">
                <a:latin typeface="Rethink Sans Medium"/>
                <a:ea typeface="Rethink Sans Medium"/>
                <a:cs typeface="Rethink Sans Medium"/>
                <a:sym typeface="Rethink Sans Medium"/>
              </a:defRPr>
            </a:lvl2pPr>
            <a:lvl3pPr lvl="2">
              <a:spcBef>
                <a:spcPts val="0"/>
              </a:spcBef>
              <a:spcAft>
                <a:spcPts val="0"/>
              </a:spcAft>
              <a:buSzPts val="1300"/>
              <a:buFont typeface="Rethink Sans Medium"/>
              <a:buNone/>
              <a:defRPr sz="1300">
                <a:latin typeface="Rethink Sans Medium"/>
                <a:ea typeface="Rethink Sans Medium"/>
                <a:cs typeface="Rethink Sans Medium"/>
                <a:sym typeface="Rethink Sans Medium"/>
              </a:defRPr>
            </a:lvl3pPr>
            <a:lvl4pPr lvl="3">
              <a:spcBef>
                <a:spcPts val="0"/>
              </a:spcBef>
              <a:spcAft>
                <a:spcPts val="0"/>
              </a:spcAft>
              <a:buSzPts val="1300"/>
              <a:buFont typeface="Rethink Sans Medium"/>
              <a:buNone/>
              <a:defRPr sz="1300">
                <a:latin typeface="Rethink Sans Medium"/>
                <a:ea typeface="Rethink Sans Medium"/>
                <a:cs typeface="Rethink Sans Medium"/>
                <a:sym typeface="Rethink Sans Medium"/>
              </a:defRPr>
            </a:lvl4pPr>
            <a:lvl5pPr lvl="4">
              <a:spcBef>
                <a:spcPts val="0"/>
              </a:spcBef>
              <a:spcAft>
                <a:spcPts val="0"/>
              </a:spcAft>
              <a:buSzPts val="1300"/>
              <a:buFont typeface="Rethink Sans Medium"/>
              <a:buNone/>
              <a:defRPr sz="1300">
                <a:latin typeface="Rethink Sans Medium"/>
                <a:ea typeface="Rethink Sans Medium"/>
                <a:cs typeface="Rethink Sans Medium"/>
                <a:sym typeface="Rethink Sans Medium"/>
              </a:defRPr>
            </a:lvl5pPr>
            <a:lvl6pPr lvl="5">
              <a:spcBef>
                <a:spcPts val="0"/>
              </a:spcBef>
              <a:spcAft>
                <a:spcPts val="0"/>
              </a:spcAft>
              <a:buSzPts val="1300"/>
              <a:buFont typeface="Rethink Sans Medium"/>
              <a:buNone/>
              <a:defRPr sz="1300">
                <a:latin typeface="Rethink Sans Medium"/>
                <a:ea typeface="Rethink Sans Medium"/>
                <a:cs typeface="Rethink Sans Medium"/>
                <a:sym typeface="Rethink Sans Medium"/>
              </a:defRPr>
            </a:lvl6pPr>
            <a:lvl7pPr lvl="6">
              <a:spcBef>
                <a:spcPts val="0"/>
              </a:spcBef>
              <a:spcAft>
                <a:spcPts val="0"/>
              </a:spcAft>
              <a:buSzPts val="1300"/>
              <a:buFont typeface="Rethink Sans Medium"/>
              <a:buNone/>
              <a:defRPr sz="1300">
                <a:latin typeface="Rethink Sans Medium"/>
                <a:ea typeface="Rethink Sans Medium"/>
                <a:cs typeface="Rethink Sans Medium"/>
                <a:sym typeface="Rethink Sans Medium"/>
              </a:defRPr>
            </a:lvl7pPr>
            <a:lvl8pPr lvl="7">
              <a:spcBef>
                <a:spcPts val="0"/>
              </a:spcBef>
              <a:spcAft>
                <a:spcPts val="0"/>
              </a:spcAft>
              <a:buSzPts val="1300"/>
              <a:buFont typeface="Rethink Sans Medium"/>
              <a:buNone/>
              <a:defRPr sz="1300">
                <a:latin typeface="Rethink Sans Medium"/>
                <a:ea typeface="Rethink Sans Medium"/>
                <a:cs typeface="Rethink Sans Medium"/>
                <a:sym typeface="Rethink Sans Medium"/>
              </a:defRPr>
            </a:lvl8pPr>
            <a:lvl9pPr lvl="8">
              <a:spcBef>
                <a:spcPts val="0"/>
              </a:spcBef>
              <a:spcAft>
                <a:spcPts val="0"/>
              </a:spcAft>
              <a:buSzPts val="1300"/>
              <a:buFont typeface="Rethink Sans Medium"/>
              <a:buNone/>
              <a:defRPr sz="1300">
                <a:latin typeface="Rethink Sans Medium"/>
                <a:ea typeface="Rethink Sans Medium"/>
                <a:cs typeface="Rethink Sans Medium"/>
                <a:sym typeface="Rethink Sans Medium"/>
              </a:defRPr>
            </a:lvl9pPr>
          </a:lstStyle>
          <a:p/>
        </p:txBody>
      </p:sp>
      <p:sp>
        <p:nvSpPr>
          <p:cNvPr id="60" name="Google Shape;60;p13"/>
          <p:cNvSpPr txBox="1"/>
          <p:nvPr>
            <p:ph idx="3" type="subTitle"/>
          </p:nvPr>
        </p:nvSpPr>
        <p:spPr>
          <a:xfrm>
            <a:off x="324000" y="1800000"/>
            <a:ext cx="3591300" cy="2594400"/>
          </a:xfrm>
          <a:prstGeom prst="rect">
            <a:avLst/>
          </a:prstGeom>
        </p:spPr>
        <p:txBody>
          <a:bodyPr anchorCtr="0" anchor="t" bIns="0" lIns="0" spcFirstLastPara="1" rIns="0" wrap="square" tIns="0">
            <a:noAutofit/>
          </a:bodyPr>
          <a:lstStyle>
            <a:lvl1pPr lvl="0">
              <a:spcBef>
                <a:spcPts val="0"/>
              </a:spcBef>
              <a:spcAft>
                <a:spcPts val="0"/>
              </a:spcAft>
              <a:buSzPts val="1300"/>
              <a:buFont typeface="Rethink Sans Medium"/>
              <a:buNone/>
              <a:defRPr sz="1300">
                <a:latin typeface="Rethink Sans Medium"/>
                <a:ea typeface="Rethink Sans Medium"/>
                <a:cs typeface="Rethink Sans Medium"/>
                <a:sym typeface="Rethink Sans Medium"/>
              </a:defRPr>
            </a:lvl1pPr>
            <a:lvl2pPr lvl="1">
              <a:spcBef>
                <a:spcPts val="0"/>
              </a:spcBef>
              <a:spcAft>
                <a:spcPts val="0"/>
              </a:spcAft>
              <a:buSzPts val="1300"/>
              <a:buFont typeface="Rethink Sans Medium"/>
              <a:buNone/>
              <a:defRPr sz="1300">
                <a:latin typeface="Rethink Sans Medium"/>
                <a:ea typeface="Rethink Sans Medium"/>
                <a:cs typeface="Rethink Sans Medium"/>
                <a:sym typeface="Rethink Sans Medium"/>
              </a:defRPr>
            </a:lvl2pPr>
            <a:lvl3pPr lvl="2">
              <a:spcBef>
                <a:spcPts val="0"/>
              </a:spcBef>
              <a:spcAft>
                <a:spcPts val="0"/>
              </a:spcAft>
              <a:buSzPts val="1300"/>
              <a:buFont typeface="Rethink Sans Medium"/>
              <a:buNone/>
              <a:defRPr sz="1300">
                <a:latin typeface="Rethink Sans Medium"/>
                <a:ea typeface="Rethink Sans Medium"/>
                <a:cs typeface="Rethink Sans Medium"/>
                <a:sym typeface="Rethink Sans Medium"/>
              </a:defRPr>
            </a:lvl3pPr>
            <a:lvl4pPr lvl="3">
              <a:spcBef>
                <a:spcPts val="0"/>
              </a:spcBef>
              <a:spcAft>
                <a:spcPts val="0"/>
              </a:spcAft>
              <a:buSzPts val="1300"/>
              <a:buFont typeface="Rethink Sans Medium"/>
              <a:buNone/>
              <a:defRPr sz="1300">
                <a:latin typeface="Rethink Sans Medium"/>
                <a:ea typeface="Rethink Sans Medium"/>
                <a:cs typeface="Rethink Sans Medium"/>
                <a:sym typeface="Rethink Sans Medium"/>
              </a:defRPr>
            </a:lvl4pPr>
            <a:lvl5pPr lvl="4">
              <a:spcBef>
                <a:spcPts val="0"/>
              </a:spcBef>
              <a:spcAft>
                <a:spcPts val="0"/>
              </a:spcAft>
              <a:buSzPts val="1300"/>
              <a:buFont typeface="Rethink Sans Medium"/>
              <a:buNone/>
              <a:defRPr sz="1300">
                <a:latin typeface="Rethink Sans Medium"/>
                <a:ea typeface="Rethink Sans Medium"/>
                <a:cs typeface="Rethink Sans Medium"/>
                <a:sym typeface="Rethink Sans Medium"/>
              </a:defRPr>
            </a:lvl5pPr>
            <a:lvl6pPr lvl="5">
              <a:spcBef>
                <a:spcPts val="0"/>
              </a:spcBef>
              <a:spcAft>
                <a:spcPts val="0"/>
              </a:spcAft>
              <a:buSzPts val="1300"/>
              <a:buFont typeface="Rethink Sans Medium"/>
              <a:buNone/>
              <a:defRPr sz="1300">
                <a:latin typeface="Rethink Sans Medium"/>
                <a:ea typeface="Rethink Sans Medium"/>
                <a:cs typeface="Rethink Sans Medium"/>
                <a:sym typeface="Rethink Sans Medium"/>
              </a:defRPr>
            </a:lvl6pPr>
            <a:lvl7pPr lvl="6">
              <a:spcBef>
                <a:spcPts val="0"/>
              </a:spcBef>
              <a:spcAft>
                <a:spcPts val="0"/>
              </a:spcAft>
              <a:buSzPts val="1300"/>
              <a:buFont typeface="Rethink Sans Medium"/>
              <a:buNone/>
              <a:defRPr sz="1300">
                <a:latin typeface="Rethink Sans Medium"/>
                <a:ea typeface="Rethink Sans Medium"/>
                <a:cs typeface="Rethink Sans Medium"/>
                <a:sym typeface="Rethink Sans Medium"/>
              </a:defRPr>
            </a:lvl7pPr>
            <a:lvl8pPr lvl="7">
              <a:spcBef>
                <a:spcPts val="0"/>
              </a:spcBef>
              <a:spcAft>
                <a:spcPts val="0"/>
              </a:spcAft>
              <a:buSzPts val="1300"/>
              <a:buFont typeface="Rethink Sans Medium"/>
              <a:buNone/>
              <a:defRPr sz="1300">
                <a:latin typeface="Rethink Sans Medium"/>
                <a:ea typeface="Rethink Sans Medium"/>
                <a:cs typeface="Rethink Sans Medium"/>
                <a:sym typeface="Rethink Sans Medium"/>
              </a:defRPr>
            </a:lvl8pPr>
            <a:lvl9pPr lvl="8">
              <a:spcBef>
                <a:spcPts val="0"/>
              </a:spcBef>
              <a:spcAft>
                <a:spcPts val="0"/>
              </a:spcAft>
              <a:buSzPts val="1300"/>
              <a:buFont typeface="Rethink Sans Medium"/>
              <a:buNone/>
              <a:defRPr sz="1300">
                <a:latin typeface="Rethink Sans Medium"/>
                <a:ea typeface="Rethink Sans Medium"/>
                <a:cs typeface="Rethink Sans Medium"/>
                <a:sym typeface="Rethink Sans Medium"/>
              </a:defRPr>
            </a:lvl9pPr>
          </a:lstStyle>
          <a:p/>
        </p:txBody>
      </p:sp>
      <p:sp>
        <p:nvSpPr>
          <p:cNvPr id="61" name="Google Shape;61;p13"/>
          <p:cNvSpPr txBox="1"/>
          <p:nvPr>
            <p:ph idx="4" type="subTitle"/>
          </p:nvPr>
        </p:nvSpPr>
        <p:spPr>
          <a:xfrm>
            <a:off x="4950000" y="1800000"/>
            <a:ext cx="3591300" cy="2594400"/>
          </a:xfrm>
          <a:prstGeom prst="rect">
            <a:avLst/>
          </a:prstGeom>
        </p:spPr>
        <p:txBody>
          <a:bodyPr anchorCtr="0" anchor="t" bIns="0" lIns="0" spcFirstLastPara="1" rIns="0" wrap="square" tIns="0">
            <a:noAutofit/>
          </a:bodyPr>
          <a:lstStyle>
            <a:lvl1pPr lvl="0">
              <a:spcBef>
                <a:spcPts val="0"/>
              </a:spcBef>
              <a:spcAft>
                <a:spcPts val="0"/>
              </a:spcAft>
              <a:buSzPts val="1300"/>
              <a:buFont typeface="Rethink Sans Medium"/>
              <a:buNone/>
              <a:defRPr sz="1300">
                <a:latin typeface="Rethink Sans Medium"/>
                <a:ea typeface="Rethink Sans Medium"/>
                <a:cs typeface="Rethink Sans Medium"/>
                <a:sym typeface="Rethink Sans Medium"/>
              </a:defRPr>
            </a:lvl1pPr>
            <a:lvl2pPr lvl="1">
              <a:spcBef>
                <a:spcPts val="0"/>
              </a:spcBef>
              <a:spcAft>
                <a:spcPts val="0"/>
              </a:spcAft>
              <a:buSzPts val="1300"/>
              <a:buFont typeface="Rethink Sans Medium"/>
              <a:buNone/>
              <a:defRPr sz="1300">
                <a:latin typeface="Rethink Sans Medium"/>
                <a:ea typeface="Rethink Sans Medium"/>
                <a:cs typeface="Rethink Sans Medium"/>
                <a:sym typeface="Rethink Sans Medium"/>
              </a:defRPr>
            </a:lvl2pPr>
            <a:lvl3pPr lvl="2">
              <a:spcBef>
                <a:spcPts val="0"/>
              </a:spcBef>
              <a:spcAft>
                <a:spcPts val="0"/>
              </a:spcAft>
              <a:buSzPts val="1300"/>
              <a:buFont typeface="Rethink Sans Medium"/>
              <a:buNone/>
              <a:defRPr sz="1300">
                <a:latin typeface="Rethink Sans Medium"/>
                <a:ea typeface="Rethink Sans Medium"/>
                <a:cs typeface="Rethink Sans Medium"/>
                <a:sym typeface="Rethink Sans Medium"/>
              </a:defRPr>
            </a:lvl3pPr>
            <a:lvl4pPr lvl="3">
              <a:spcBef>
                <a:spcPts val="0"/>
              </a:spcBef>
              <a:spcAft>
                <a:spcPts val="0"/>
              </a:spcAft>
              <a:buSzPts val="1300"/>
              <a:buFont typeface="Rethink Sans Medium"/>
              <a:buNone/>
              <a:defRPr sz="1300">
                <a:latin typeface="Rethink Sans Medium"/>
                <a:ea typeface="Rethink Sans Medium"/>
                <a:cs typeface="Rethink Sans Medium"/>
                <a:sym typeface="Rethink Sans Medium"/>
              </a:defRPr>
            </a:lvl4pPr>
            <a:lvl5pPr lvl="4">
              <a:spcBef>
                <a:spcPts val="0"/>
              </a:spcBef>
              <a:spcAft>
                <a:spcPts val="0"/>
              </a:spcAft>
              <a:buSzPts val="1300"/>
              <a:buFont typeface="Rethink Sans Medium"/>
              <a:buNone/>
              <a:defRPr sz="1300">
                <a:latin typeface="Rethink Sans Medium"/>
                <a:ea typeface="Rethink Sans Medium"/>
                <a:cs typeface="Rethink Sans Medium"/>
                <a:sym typeface="Rethink Sans Medium"/>
              </a:defRPr>
            </a:lvl5pPr>
            <a:lvl6pPr lvl="5">
              <a:spcBef>
                <a:spcPts val="0"/>
              </a:spcBef>
              <a:spcAft>
                <a:spcPts val="0"/>
              </a:spcAft>
              <a:buSzPts val="1300"/>
              <a:buFont typeface="Rethink Sans Medium"/>
              <a:buNone/>
              <a:defRPr sz="1300">
                <a:latin typeface="Rethink Sans Medium"/>
                <a:ea typeface="Rethink Sans Medium"/>
                <a:cs typeface="Rethink Sans Medium"/>
                <a:sym typeface="Rethink Sans Medium"/>
              </a:defRPr>
            </a:lvl6pPr>
            <a:lvl7pPr lvl="6">
              <a:spcBef>
                <a:spcPts val="0"/>
              </a:spcBef>
              <a:spcAft>
                <a:spcPts val="0"/>
              </a:spcAft>
              <a:buSzPts val="1300"/>
              <a:buFont typeface="Rethink Sans Medium"/>
              <a:buNone/>
              <a:defRPr sz="1300">
                <a:latin typeface="Rethink Sans Medium"/>
                <a:ea typeface="Rethink Sans Medium"/>
                <a:cs typeface="Rethink Sans Medium"/>
                <a:sym typeface="Rethink Sans Medium"/>
              </a:defRPr>
            </a:lvl7pPr>
            <a:lvl8pPr lvl="7">
              <a:spcBef>
                <a:spcPts val="0"/>
              </a:spcBef>
              <a:spcAft>
                <a:spcPts val="0"/>
              </a:spcAft>
              <a:buSzPts val="1300"/>
              <a:buFont typeface="Rethink Sans Medium"/>
              <a:buNone/>
              <a:defRPr sz="1300">
                <a:latin typeface="Rethink Sans Medium"/>
                <a:ea typeface="Rethink Sans Medium"/>
                <a:cs typeface="Rethink Sans Medium"/>
                <a:sym typeface="Rethink Sans Medium"/>
              </a:defRPr>
            </a:lvl8pPr>
            <a:lvl9pPr lvl="8">
              <a:spcBef>
                <a:spcPts val="0"/>
              </a:spcBef>
              <a:spcAft>
                <a:spcPts val="0"/>
              </a:spcAft>
              <a:buSzPts val="1300"/>
              <a:buFont typeface="Rethink Sans Medium"/>
              <a:buNone/>
              <a:defRPr sz="1300">
                <a:latin typeface="Rethink Sans Medium"/>
                <a:ea typeface="Rethink Sans Medium"/>
                <a:cs typeface="Rethink Sans Medium"/>
                <a:sym typeface="Rethink Sans Medium"/>
              </a:defRPr>
            </a:lvl9pPr>
          </a:lstStyle>
          <a:p/>
        </p:txBody>
      </p:sp>
    </p:spTree>
  </p:cSld>
  <p:clrMapOvr>
    <a:masterClrMapping/>
  </p:clrMapOvr>
  <p:extLst>
    <p:ext uri="{DCECCB84-F9BA-43D5-87BE-67443E8EF086}">
      <p15:sldGuideLst>
        <p15:guide id="1" pos="204">
          <p15:clr>
            <a:srgbClr val="E46962"/>
          </p15:clr>
        </p15:guide>
        <p15:guide id="2" pos="5556">
          <p15:clr>
            <a:srgbClr val="E46962"/>
          </p15:clr>
        </p15:guide>
        <p15:guide id="3" orient="horz" pos="204">
          <p15:clr>
            <a:srgbClr val="E46962"/>
          </p15:clr>
        </p15:guide>
        <p15:guide id="4" orient="horz" pos="3016">
          <p15:clr>
            <a:srgbClr val="E46962"/>
          </p15:clr>
        </p15:guide>
        <p15:guide id="5" orient="horz">
          <p15:clr>
            <a:srgbClr val="E46962"/>
          </p15:clr>
        </p15:guide>
        <p15:guide id="6" pos="2880">
          <p15:clr>
            <a:srgbClr val="E46962"/>
          </p15:clr>
        </p15:guide>
        <p15:guide id="7" pos="3118">
          <p15:clr>
            <a:srgbClr val="E46962"/>
          </p15:clr>
        </p15:guide>
        <p15:guide id="8" orient="horz" pos="1134">
          <p15:clr>
            <a:srgbClr val="E46962"/>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ff-white - Text (2-Col)">
  <p:cSld name="TITLE_1_1_3_1_1_1">
    <p:bg>
      <p:bgPr>
        <a:solidFill>
          <a:srgbClr val="F4EFED"/>
        </a:solidFill>
      </p:bgPr>
    </p:bg>
    <p:spTree>
      <p:nvGrpSpPr>
        <p:cNvPr id="62" name="Shape 62"/>
        <p:cNvGrpSpPr/>
        <p:nvPr/>
      </p:nvGrpSpPr>
      <p:grpSpPr>
        <a:xfrm>
          <a:off x="0" y="0"/>
          <a:ext cx="0" cy="0"/>
          <a:chOff x="0" y="0"/>
          <a:chExt cx="0" cy="0"/>
        </a:xfrm>
      </p:grpSpPr>
      <p:sp>
        <p:nvSpPr>
          <p:cNvPr id="63" name="Google Shape;63;p14"/>
          <p:cNvSpPr txBox="1"/>
          <p:nvPr>
            <p:ph idx="12" type="sldNum"/>
          </p:nvPr>
        </p:nvSpPr>
        <p:spPr>
          <a:xfrm>
            <a:off x="324004" y="4394406"/>
            <a:ext cx="548700" cy="393600"/>
          </a:xfrm>
          <a:prstGeom prst="rect">
            <a:avLst/>
          </a:prstGeom>
        </p:spPr>
        <p:txBody>
          <a:bodyPr anchorCtr="0" anchor="b" bIns="0" lIns="0" spcFirstLastPara="1" rIns="0" wrap="square" tIns="0">
            <a:normAutofit/>
          </a:bodyPr>
          <a:lstStyle>
            <a:lvl1pPr lvl="0" algn="l">
              <a:buNone/>
              <a:defRPr sz="800">
                <a:solidFill>
                  <a:srgbClr val="121416"/>
                </a:solidFill>
                <a:latin typeface="Rethink Sans"/>
                <a:ea typeface="Rethink Sans"/>
                <a:cs typeface="Rethink Sans"/>
                <a:sym typeface="Rethink Sans"/>
              </a:defRPr>
            </a:lvl1pPr>
            <a:lvl2pPr lvl="1" algn="l">
              <a:buNone/>
              <a:defRPr sz="800">
                <a:solidFill>
                  <a:srgbClr val="121416"/>
                </a:solidFill>
                <a:latin typeface="Rethink Sans"/>
                <a:ea typeface="Rethink Sans"/>
                <a:cs typeface="Rethink Sans"/>
                <a:sym typeface="Rethink Sans"/>
              </a:defRPr>
            </a:lvl2pPr>
            <a:lvl3pPr lvl="2" algn="l">
              <a:buNone/>
              <a:defRPr sz="800">
                <a:solidFill>
                  <a:srgbClr val="121416"/>
                </a:solidFill>
                <a:latin typeface="Rethink Sans"/>
                <a:ea typeface="Rethink Sans"/>
                <a:cs typeface="Rethink Sans"/>
                <a:sym typeface="Rethink Sans"/>
              </a:defRPr>
            </a:lvl3pPr>
            <a:lvl4pPr lvl="3" algn="l">
              <a:buNone/>
              <a:defRPr sz="800">
                <a:solidFill>
                  <a:srgbClr val="121416"/>
                </a:solidFill>
                <a:latin typeface="Rethink Sans"/>
                <a:ea typeface="Rethink Sans"/>
                <a:cs typeface="Rethink Sans"/>
                <a:sym typeface="Rethink Sans"/>
              </a:defRPr>
            </a:lvl4pPr>
            <a:lvl5pPr lvl="4" algn="l">
              <a:buNone/>
              <a:defRPr sz="800">
                <a:solidFill>
                  <a:srgbClr val="121416"/>
                </a:solidFill>
                <a:latin typeface="Rethink Sans"/>
                <a:ea typeface="Rethink Sans"/>
                <a:cs typeface="Rethink Sans"/>
                <a:sym typeface="Rethink Sans"/>
              </a:defRPr>
            </a:lvl5pPr>
            <a:lvl6pPr lvl="5" algn="l">
              <a:buNone/>
              <a:defRPr sz="800">
                <a:solidFill>
                  <a:srgbClr val="121416"/>
                </a:solidFill>
                <a:latin typeface="Rethink Sans"/>
                <a:ea typeface="Rethink Sans"/>
                <a:cs typeface="Rethink Sans"/>
                <a:sym typeface="Rethink Sans"/>
              </a:defRPr>
            </a:lvl6pPr>
            <a:lvl7pPr lvl="6" algn="l">
              <a:buNone/>
              <a:defRPr sz="800">
                <a:solidFill>
                  <a:srgbClr val="121416"/>
                </a:solidFill>
                <a:latin typeface="Rethink Sans"/>
                <a:ea typeface="Rethink Sans"/>
                <a:cs typeface="Rethink Sans"/>
                <a:sym typeface="Rethink Sans"/>
              </a:defRPr>
            </a:lvl7pPr>
            <a:lvl8pPr lvl="7" algn="l">
              <a:buNone/>
              <a:defRPr sz="800">
                <a:solidFill>
                  <a:srgbClr val="121416"/>
                </a:solidFill>
                <a:latin typeface="Rethink Sans"/>
                <a:ea typeface="Rethink Sans"/>
                <a:cs typeface="Rethink Sans"/>
                <a:sym typeface="Rethink Sans"/>
              </a:defRPr>
            </a:lvl8pPr>
            <a:lvl9pPr lvl="8" algn="l">
              <a:buNone/>
              <a:defRPr sz="800">
                <a:solidFill>
                  <a:srgbClr val="121416"/>
                </a:solidFill>
                <a:latin typeface="Rethink Sans"/>
                <a:ea typeface="Rethink Sans"/>
                <a:cs typeface="Rethink Sans"/>
                <a:sym typeface="Rethink Sans"/>
              </a:defRPr>
            </a:lvl9pPr>
          </a:lstStyle>
          <a:p>
            <a:pPr indent="0" lvl="0" marL="0" rtl="0" algn="l">
              <a:spcBef>
                <a:spcPts val="0"/>
              </a:spcBef>
              <a:spcAft>
                <a:spcPts val="0"/>
              </a:spcAft>
              <a:buNone/>
            </a:pPr>
            <a:r>
              <a:rPr lang="en-GB"/>
              <a:t>P.</a:t>
            </a:r>
            <a:fld id="{00000000-1234-1234-1234-123412341234}" type="slidenum">
              <a:rPr lang="en-GB"/>
              <a:t>‹#›</a:t>
            </a:fld>
            <a:endParaRPr/>
          </a:p>
        </p:txBody>
      </p:sp>
      <p:sp>
        <p:nvSpPr>
          <p:cNvPr id="64" name="Google Shape;64;p14"/>
          <p:cNvSpPr txBox="1"/>
          <p:nvPr>
            <p:ph idx="1" type="subTitle"/>
          </p:nvPr>
        </p:nvSpPr>
        <p:spPr>
          <a:xfrm>
            <a:off x="324000" y="317200"/>
            <a:ext cx="1839600" cy="798600"/>
          </a:xfrm>
          <a:prstGeom prst="rect">
            <a:avLst/>
          </a:prstGeom>
        </p:spPr>
        <p:txBody>
          <a:bodyPr anchorCtr="0" anchor="t" bIns="0" lIns="0" spcFirstLastPara="1" rIns="0" wrap="square" tIns="0">
            <a:noAutofit/>
          </a:bodyPr>
          <a:lstStyle>
            <a:lvl1pPr lvl="0">
              <a:spcBef>
                <a:spcPts val="0"/>
              </a:spcBef>
              <a:spcAft>
                <a:spcPts val="0"/>
              </a:spcAft>
              <a:buSzPts val="1300"/>
              <a:buFont typeface="Rethink Sans Medium"/>
              <a:buNone/>
              <a:defRPr sz="1300">
                <a:latin typeface="Rethink Sans Medium"/>
                <a:ea typeface="Rethink Sans Medium"/>
                <a:cs typeface="Rethink Sans Medium"/>
                <a:sym typeface="Rethink Sans Medium"/>
              </a:defRPr>
            </a:lvl1pPr>
            <a:lvl2pPr lvl="1">
              <a:spcBef>
                <a:spcPts val="0"/>
              </a:spcBef>
              <a:spcAft>
                <a:spcPts val="0"/>
              </a:spcAft>
              <a:buSzPts val="1300"/>
              <a:buFont typeface="Rethink Sans Medium"/>
              <a:buNone/>
              <a:defRPr sz="1300">
                <a:latin typeface="Rethink Sans Medium"/>
                <a:ea typeface="Rethink Sans Medium"/>
                <a:cs typeface="Rethink Sans Medium"/>
                <a:sym typeface="Rethink Sans Medium"/>
              </a:defRPr>
            </a:lvl2pPr>
            <a:lvl3pPr lvl="2">
              <a:spcBef>
                <a:spcPts val="0"/>
              </a:spcBef>
              <a:spcAft>
                <a:spcPts val="0"/>
              </a:spcAft>
              <a:buSzPts val="1300"/>
              <a:buFont typeface="Rethink Sans Medium"/>
              <a:buNone/>
              <a:defRPr sz="1300">
                <a:latin typeface="Rethink Sans Medium"/>
                <a:ea typeface="Rethink Sans Medium"/>
                <a:cs typeface="Rethink Sans Medium"/>
                <a:sym typeface="Rethink Sans Medium"/>
              </a:defRPr>
            </a:lvl3pPr>
            <a:lvl4pPr lvl="3">
              <a:spcBef>
                <a:spcPts val="0"/>
              </a:spcBef>
              <a:spcAft>
                <a:spcPts val="0"/>
              </a:spcAft>
              <a:buSzPts val="1300"/>
              <a:buFont typeface="Rethink Sans Medium"/>
              <a:buNone/>
              <a:defRPr sz="1300">
                <a:latin typeface="Rethink Sans Medium"/>
                <a:ea typeface="Rethink Sans Medium"/>
                <a:cs typeface="Rethink Sans Medium"/>
                <a:sym typeface="Rethink Sans Medium"/>
              </a:defRPr>
            </a:lvl4pPr>
            <a:lvl5pPr lvl="4">
              <a:spcBef>
                <a:spcPts val="0"/>
              </a:spcBef>
              <a:spcAft>
                <a:spcPts val="0"/>
              </a:spcAft>
              <a:buSzPts val="1300"/>
              <a:buFont typeface="Rethink Sans Medium"/>
              <a:buNone/>
              <a:defRPr sz="1300">
                <a:latin typeface="Rethink Sans Medium"/>
                <a:ea typeface="Rethink Sans Medium"/>
                <a:cs typeface="Rethink Sans Medium"/>
                <a:sym typeface="Rethink Sans Medium"/>
              </a:defRPr>
            </a:lvl5pPr>
            <a:lvl6pPr lvl="5">
              <a:spcBef>
                <a:spcPts val="0"/>
              </a:spcBef>
              <a:spcAft>
                <a:spcPts val="0"/>
              </a:spcAft>
              <a:buSzPts val="1300"/>
              <a:buFont typeface="Rethink Sans Medium"/>
              <a:buNone/>
              <a:defRPr sz="1300">
                <a:latin typeface="Rethink Sans Medium"/>
                <a:ea typeface="Rethink Sans Medium"/>
                <a:cs typeface="Rethink Sans Medium"/>
                <a:sym typeface="Rethink Sans Medium"/>
              </a:defRPr>
            </a:lvl6pPr>
            <a:lvl7pPr lvl="6">
              <a:spcBef>
                <a:spcPts val="0"/>
              </a:spcBef>
              <a:spcAft>
                <a:spcPts val="0"/>
              </a:spcAft>
              <a:buSzPts val="1300"/>
              <a:buFont typeface="Rethink Sans Medium"/>
              <a:buNone/>
              <a:defRPr sz="1300">
                <a:latin typeface="Rethink Sans Medium"/>
                <a:ea typeface="Rethink Sans Medium"/>
                <a:cs typeface="Rethink Sans Medium"/>
                <a:sym typeface="Rethink Sans Medium"/>
              </a:defRPr>
            </a:lvl7pPr>
            <a:lvl8pPr lvl="7">
              <a:spcBef>
                <a:spcPts val="0"/>
              </a:spcBef>
              <a:spcAft>
                <a:spcPts val="0"/>
              </a:spcAft>
              <a:buSzPts val="1300"/>
              <a:buFont typeface="Rethink Sans Medium"/>
              <a:buNone/>
              <a:defRPr sz="1300">
                <a:latin typeface="Rethink Sans Medium"/>
                <a:ea typeface="Rethink Sans Medium"/>
                <a:cs typeface="Rethink Sans Medium"/>
                <a:sym typeface="Rethink Sans Medium"/>
              </a:defRPr>
            </a:lvl8pPr>
            <a:lvl9pPr lvl="8">
              <a:spcBef>
                <a:spcPts val="0"/>
              </a:spcBef>
              <a:spcAft>
                <a:spcPts val="0"/>
              </a:spcAft>
              <a:buSzPts val="1300"/>
              <a:buFont typeface="Rethink Sans Medium"/>
              <a:buNone/>
              <a:defRPr sz="1300">
                <a:latin typeface="Rethink Sans Medium"/>
                <a:ea typeface="Rethink Sans Medium"/>
                <a:cs typeface="Rethink Sans Medium"/>
                <a:sym typeface="Rethink Sans Medium"/>
              </a:defRPr>
            </a:lvl9pPr>
          </a:lstStyle>
          <a:p/>
        </p:txBody>
      </p:sp>
      <p:sp>
        <p:nvSpPr>
          <p:cNvPr id="65" name="Google Shape;65;p14"/>
          <p:cNvSpPr txBox="1"/>
          <p:nvPr>
            <p:ph idx="2" type="subTitle"/>
          </p:nvPr>
        </p:nvSpPr>
        <p:spPr>
          <a:xfrm>
            <a:off x="3245300" y="317200"/>
            <a:ext cx="2530800" cy="4461300"/>
          </a:xfrm>
          <a:prstGeom prst="rect">
            <a:avLst/>
          </a:prstGeom>
        </p:spPr>
        <p:txBody>
          <a:bodyPr anchorCtr="0" anchor="t" bIns="0" lIns="0" spcFirstLastPara="1" rIns="0" wrap="square" tIns="0">
            <a:noAutofit/>
          </a:bodyPr>
          <a:lstStyle>
            <a:lvl1pPr lvl="0">
              <a:spcBef>
                <a:spcPts val="0"/>
              </a:spcBef>
              <a:spcAft>
                <a:spcPts val="0"/>
              </a:spcAft>
              <a:buSzPts val="1300"/>
              <a:buNone/>
              <a:defRPr/>
            </a:lvl1pPr>
            <a:lvl2pPr lvl="1">
              <a:spcBef>
                <a:spcPts val="0"/>
              </a:spcBef>
              <a:spcAft>
                <a:spcPts val="0"/>
              </a:spcAft>
              <a:buSzPts val="1300"/>
              <a:buNone/>
              <a:defRPr/>
            </a:lvl2pPr>
            <a:lvl3pPr lvl="2">
              <a:spcBef>
                <a:spcPts val="0"/>
              </a:spcBef>
              <a:spcAft>
                <a:spcPts val="0"/>
              </a:spcAft>
              <a:buSzPts val="1300"/>
              <a:buNone/>
              <a:defRPr sz="1300"/>
            </a:lvl3pPr>
            <a:lvl4pPr lvl="3">
              <a:spcBef>
                <a:spcPts val="0"/>
              </a:spcBef>
              <a:spcAft>
                <a:spcPts val="0"/>
              </a:spcAft>
              <a:buSzPts val="1300"/>
              <a:buNone/>
              <a:defRPr sz="1300"/>
            </a:lvl4pPr>
            <a:lvl5pPr lvl="4">
              <a:spcBef>
                <a:spcPts val="0"/>
              </a:spcBef>
              <a:spcAft>
                <a:spcPts val="0"/>
              </a:spcAft>
              <a:buSzPts val="1300"/>
              <a:buNone/>
              <a:defRPr sz="1300"/>
            </a:lvl5pPr>
            <a:lvl6pPr lvl="5">
              <a:spcBef>
                <a:spcPts val="0"/>
              </a:spcBef>
              <a:spcAft>
                <a:spcPts val="0"/>
              </a:spcAft>
              <a:buSzPts val="1300"/>
              <a:buNone/>
              <a:defRPr sz="1300"/>
            </a:lvl6pPr>
            <a:lvl7pPr lvl="6">
              <a:spcBef>
                <a:spcPts val="0"/>
              </a:spcBef>
              <a:spcAft>
                <a:spcPts val="0"/>
              </a:spcAft>
              <a:buSzPts val="1300"/>
              <a:buNone/>
              <a:defRPr sz="1300"/>
            </a:lvl7pPr>
            <a:lvl8pPr lvl="7">
              <a:spcBef>
                <a:spcPts val="0"/>
              </a:spcBef>
              <a:spcAft>
                <a:spcPts val="0"/>
              </a:spcAft>
              <a:buSzPts val="1300"/>
              <a:buNone/>
              <a:defRPr sz="1300"/>
            </a:lvl8pPr>
            <a:lvl9pPr lvl="8">
              <a:spcBef>
                <a:spcPts val="0"/>
              </a:spcBef>
              <a:spcAft>
                <a:spcPts val="0"/>
              </a:spcAft>
              <a:buSzPts val="1300"/>
              <a:buNone/>
              <a:defRPr sz="1300"/>
            </a:lvl9pPr>
          </a:lstStyle>
          <a:p/>
        </p:txBody>
      </p:sp>
      <p:sp>
        <p:nvSpPr>
          <p:cNvPr id="66" name="Google Shape;66;p14"/>
          <p:cNvSpPr txBox="1"/>
          <p:nvPr>
            <p:ph idx="3" type="subTitle"/>
          </p:nvPr>
        </p:nvSpPr>
        <p:spPr>
          <a:xfrm>
            <a:off x="6289200" y="317200"/>
            <a:ext cx="2530800" cy="4461300"/>
          </a:xfrm>
          <a:prstGeom prst="rect">
            <a:avLst/>
          </a:prstGeom>
        </p:spPr>
        <p:txBody>
          <a:bodyPr anchorCtr="0" anchor="t" bIns="0" lIns="0" spcFirstLastPara="1" rIns="0" wrap="square" tIns="0">
            <a:noAutofit/>
          </a:bodyPr>
          <a:lstStyle>
            <a:lvl1pPr lvl="0">
              <a:spcBef>
                <a:spcPts val="0"/>
              </a:spcBef>
              <a:spcAft>
                <a:spcPts val="0"/>
              </a:spcAft>
              <a:buSzPts val="1300"/>
              <a:buNone/>
              <a:defRPr/>
            </a:lvl1pPr>
            <a:lvl2pPr lvl="1">
              <a:spcBef>
                <a:spcPts val="0"/>
              </a:spcBef>
              <a:spcAft>
                <a:spcPts val="0"/>
              </a:spcAft>
              <a:buSzPts val="1300"/>
              <a:buNone/>
              <a:defRPr/>
            </a:lvl2pPr>
            <a:lvl3pPr lvl="2">
              <a:spcBef>
                <a:spcPts val="0"/>
              </a:spcBef>
              <a:spcAft>
                <a:spcPts val="0"/>
              </a:spcAft>
              <a:buSzPts val="1300"/>
              <a:buNone/>
              <a:defRPr sz="1300"/>
            </a:lvl3pPr>
            <a:lvl4pPr lvl="3">
              <a:spcBef>
                <a:spcPts val="0"/>
              </a:spcBef>
              <a:spcAft>
                <a:spcPts val="0"/>
              </a:spcAft>
              <a:buSzPts val="1300"/>
              <a:buNone/>
              <a:defRPr sz="1300"/>
            </a:lvl4pPr>
            <a:lvl5pPr lvl="4">
              <a:spcBef>
                <a:spcPts val="0"/>
              </a:spcBef>
              <a:spcAft>
                <a:spcPts val="0"/>
              </a:spcAft>
              <a:buSzPts val="1300"/>
              <a:buNone/>
              <a:defRPr sz="1300"/>
            </a:lvl5pPr>
            <a:lvl6pPr lvl="5">
              <a:spcBef>
                <a:spcPts val="0"/>
              </a:spcBef>
              <a:spcAft>
                <a:spcPts val="0"/>
              </a:spcAft>
              <a:buSzPts val="1300"/>
              <a:buNone/>
              <a:defRPr sz="1300"/>
            </a:lvl6pPr>
            <a:lvl7pPr lvl="6">
              <a:spcBef>
                <a:spcPts val="0"/>
              </a:spcBef>
              <a:spcAft>
                <a:spcPts val="0"/>
              </a:spcAft>
              <a:buSzPts val="1300"/>
              <a:buNone/>
              <a:defRPr sz="1300"/>
            </a:lvl7pPr>
            <a:lvl8pPr lvl="7">
              <a:spcBef>
                <a:spcPts val="0"/>
              </a:spcBef>
              <a:spcAft>
                <a:spcPts val="0"/>
              </a:spcAft>
              <a:buSzPts val="1300"/>
              <a:buNone/>
              <a:defRPr sz="1300"/>
            </a:lvl8pPr>
            <a:lvl9pPr lvl="8">
              <a:spcBef>
                <a:spcPts val="0"/>
              </a:spcBef>
              <a:spcAft>
                <a:spcPts val="0"/>
              </a:spcAft>
              <a:buSzPts val="1300"/>
              <a:buNone/>
              <a:defRPr sz="1300"/>
            </a:lvl9pPr>
          </a:lstStyle>
          <a:p/>
        </p:txBody>
      </p:sp>
    </p:spTree>
  </p:cSld>
  <p:clrMapOvr>
    <a:masterClrMapping/>
  </p:clrMapOvr>
  <p:extLst>
    <p:ext uri="{DCECCB84-F9BA-43D5-87BE-67443E8EF086}">
      <p15:sldGuideLst>
        <p15:guide id="1" pos="204">
          <p15:clr>
            <a:srgbClr val="E46962"/>
          </p15:clr>
        </p15:guide>
        <p15:guide id="2" pos="5556">
          <p15:clr>
            <a:srgbClr val="E46962"/>
          </p15:clr>
        </p15:guide>
        <p15:guide id="3" orient="horz" pos="204">
          <p15:clr>
            <a:srgbClr val="E46962"/>
          </p15:clr>
        </p15:guide>
        <p15:guide id="4" orient="horz" pos="3016">
          <p15:clr>
            <a:srgbClr val="E46962"/>
          </p15:clr>
        </p15:guide>
        <p15:guide id="5" orient="horz">
          <p15:clr>
            <a:srgbClr val="E46962"/>
          </p15:clr>
        </p15:guide>
        <p15:guide id="6" pos="2041">
          <p15:clr>
            <a:srgbClr val="E46962"/>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ff-white - Image (split)">
  <p:cSld name="TITLE_1_1_3_1_1_2">
    <p:bg>
      <p:bgPr>
        <a:solidFill>
          <a:srgbClr val="F4EFED"/>
        </a:solidFill>
      </p:bgPr>
    </p:bg>
    <p:spTree>
      <p:nvGrpSpPr>
        <p:cNvPr id="67" name="Shape 67"/>
        <p:cNvGrpSpPr/>
        <p:nvPr/>
      </p:nvGrpSpPr>
      <p:grpSpPr>
        <a:xfrm>
          <a:off x="0" y="0"/>
          <a:ext cx="0" cy="0"/>
          <a:chOff x="0" y="0"/>
          <a:chExt cx="0" cy="0"/>
        </a:xfrm>
      </p:grpSpPr>
      <p:sp>
        <p:nvSpPr>
          <p:cNvPr id="68" name="Google Shape;68;p15"/>
          <p:cNvSpPr txBox="1"/>
          <p:nvPr>
            <p:ph idx="12" type="sldNum"/>
          </p:nvPr>
        </p:nvSpPr>
        <p:spPr>
          <a:xfrm>
            <a:off x="324004" y="4394406"/>
            <a:ext cx="548700" cy="393600"/>
          </a:xfrm>
          <a:prstGeom prst="rect">
            <a:avLst/>
          </a:prstGeom>
        </p:spPr>
        <p:txBody>
          <a:bodyPr anchorCtr="0" anchor="b" bIns="0" lIns="0" spcFirstLastPara="1" rIns="0" wrap="square" tIns="0">
            <a:normAutofit/>
          </a:bodyPr>
          <a:lstStyle>
            <a:lvl1pPr lvl="0" algn="l">
              <a:buNone/>
              <a:defRPr sz="800">
                <a:solidFill>
                  <a:srgbClr val="121416"/>
                </a:solidFill>
                <a:latin typeface="Rethink Sans"/>
                <a:ea typeface="Rethink Sans"/>
                <a:cs typeface="Rethink Sans"/>
                <a:sym typeface="Rethink Sans"/>
              </a:defRPr>
            </a:lvl1pPr>
            <a:lvl2pPr lvl="1" algn="l">
              <a:buNone/>
              <a:defRPr sz="800">
                <a:solidFill>
                  <a:srgbClr val="121416"/>
                </a:solidFill>
                <a:latin typeface="Rethink Sans"/>
                <a:ea typeface="Rethink Sans"/>
                <a:cs typeface="Rethink Sans"/>
                <a:sym typeface="Rethink Sans"/>
              </a:defRPr>
            </a:lvl2pPr>
            <a:lvl3pPr lvl="2" algn="l">
              <a:buNone/>
              <a:defRPr sz="800">
                <a:solidFill>
                  <a:srgbClr val="121416"/>
                </a:solidFill>
                <a:latin typeface="Rethink Sans"/>
                <a:ea typeface="Rethink Sans"/>
                <a:cs typeface="Rethink Sans"/>
                <a:sym typeface="Rethink Sans"/>
              </a:defRPr>
            </a:lvl3pPr>
            <a:lvl4pPr lvl="3" algn="l">
              <a:buNone/>
              <a:defRPr sz="800">
                <a:solidFill>
                  <a:srgbClr val="121416"/>
                </a:solidFill>
                <a:latin typeface="Rethink Sans"/>
                <a:ea typeface="Rethink Sans"/>
                <a:cs typeface="Rethink Sans"/>
                <a:sym typeface="Rethink Sans"/>
              </a:defRPr>
            </a:lvl4pPr>
            <a:lvl5pPr lvl="4" algn="l">
              <a:buNone/>
              <a:defRPr sz="800">
                <a:solidFill>
                  <a:srgbClr val="121416"/>
                </a:solidFill>
                <a:latin typeface="Rethink Sans"/>
                <a:ea typeface="Rethink Sans"/>
                <a:cs typeface="Rethink Sans"/>
                <a:sym typeface="Rethink Sans"/>
              </a:defRPr>
            </a:lvl5pPr>
            <a:lvl6pPr lvl="5" algn="l">
              <a:buNone/>
              <a:defRPr sz="800">
                <a:solidFill>
                  <a:srgbClr val="121416"/>
                </a:solidFill>
                <a:latin typeface="Rethink Sans"/>
                <a:ea typeface="Rethink Sans"/>
                <a:cs typeface="Rethink Sans"/>
                <a:sym typeface="Rethink Sans"/>
              </a:defRPr>
            </a:lvl6pPr>
            <a:lvl7pPr lvl="6" algn="l">
              <a:buNone/>
              <a:defRPr sz="800">
                <a:solidFill>
                  <a:srgbClr val="121416"/>
                </a:solidFill>
                <a:latin typeface="Rethink Sans"/>
                <a:ea typeface="Rethink Sans"/>
                <a:cs typeface="Rethink Sans"/>
                <a:sym typeface="Rethink Sans"/>
              </a:defRPr>
            </a:lvl7pPr>
            <a:lvl8pPr lvl="7" algn="l">
              <a:buNone/>
              <a:defRPr sz="800">
                <a:solidFill>
                  <a:srgbClr val="121416"/>
                </a:solidFill>
                <a:latin typeface="Rethink Sans"/>
                <a:ea typeface="Rethink Sans"/>
                <a:cs typeface="Rethink Sans"/>
                <a:sym typeface="Rethink Sans"/>
              </a:defRPr>
            </a:lvl8pPr>
            <a:lvl9pPr lvl="8" algn="l">
              <a:buNone/>
              <a:defRPr sz="800">
                <a:solidFill>
                  <a:srgbClr val="121416"/>
                </a:solidFill>
                <a:latin typeface="Rethink Sans"/>
                <a:ea typeface="Rethink Sans"/>
                <a:cs typeface="Rethink Sans"/>
                <a:sym typeface="Rethink Sans"/>
              </a:defRPr>
            </a:lvl9pPr>
          </a:lstStyle>
          <a:p>
            <a:pPr indent="0" lvl="0" marL="0" rtl="0" algn="l">
              <a:spcBef>
                <a:spcPts val="0"/>
              </a:spcBef>
              <a:spcAft>
                <a:spcPts val="0"/>
              </a:spcAft>
              <a:buNone/>
            </a:pPr>
            <a:r>
              <a:rPr lang="en-GB"/>
              <a:t>P.</a:t>
            </a:r>
            <a:fld id="{00000000-1234-1234-1234-123412341234}" type="slidenum">
              <a:rPr lang="en-GB"/>
              <a:t>‹#›</a:t>
            </a:fld>
            <a:endParaRPr/>
          </a:p>
        </p:txBody>
      </p:sp>
      <p:sp>
        <p:nvSpPr>
          <p:cNvPr id="69" name="Google Shape;69;p15"/>
          <p:cNvSpPr txBox="1"/>
          <p:nvPr>
            <p:ph idx="1" type="subTitle"/>
          </p:nvPr>
        </p:nvSpPr>
        <p:spPr>
          <a:xfrm>
            <a:off x="324000" y="317200"/>
            <a:ext cx="3591300" cy="798600"/>
          </a:xfrm>
          <a:prstGeom prst="rect">
            <a:avLst/>
          </a:prstGeom>
        </p:spPr>
        <p:txBody>
          <a:bodyPr anchorCtr="0" anchor="t" bIns="0" lIns="0" spcFirstLastPara="1" rIns="0" wrap="square" tIns="0">
            <a:noAutofit/>
          </a:bodyPr>
          <a:lstStyle>
            <a:lvl1pPr lvl="0">
              <a:spcBef>
                <a:spcPts val="0"/>
              </a:spcBef>
              <a:spcAft>
                <a:spcPts val="0"/>
              </a:spcAft>
              <a:buSzPts val="1300"/>
              <a:buFont typeface="Rethink Sans Medium"/>
              <a:buNone/>
              <a:defRPr sz="1300">
                <a:latin typeface="Rethink Sans Medium"/>
                <a:ea typeface="Rethink Sans Medium"/>
                <a:cs typeface="Rethink Sans Medium"/>
                <a:sym typeface="Rethink Sans Medium"/>
              </a:defRPr>
            </a:lvl1pPr>
            <a:lvl2pPr lvl="1">
              <a:spcBef>
                <a:spcPts val="0"/>
              </a:spcBef>
              <a:spcAft>
                <a:spcPts val="0"/>
              </a:spcAft>
              <a:buSzPts val="1300"/>
              <a:buFont typeface="Rethink Sans Medium"/>
              <a:buNone/>
              <a:defRPr sz="1300">
                <a:latin typeface="Rethink Sans Medium"/>
                <a:ea typeface="Rethink Sans Medium"/>
                <a:cs typeface="Rethink Sans Medium"/>
                <a:sym typeface="Rethink Sans Medium"/>
              </a:defRPr>
            </a:lvl2pPr>
            <a:lvl3pPr lvl="2">
              <a:spcBef>
                <a:spcPts val="0"/>
              </a:spcBef>
              <a:spcAft>
                <a:spcPts val="0"/>
              </a:spcAft>
              <a:buSzPts val="1300"/>
              <a:buFont typeface="Rethink Sans Medium"/>
              <a:buNone/>
              <a:defRPr sz="1300">
                <a:latin typeface="Rethink Sans Medium"/>
                <a:ea typeface="Rethink Sans Medium"/>
                <a:cs typeface="Rethink Sans Medium"/>
                <a:sym typeface="Rethink Sans Medium"/>
              </a:defRPr>
            </a:lvl3pPr>
            <a:lvl4pPr lvl="3">
              <a:spcBef>
                <a:spcPts val="0"/>
              </a:spcBef>
              <a:spcAft>
                <a:spcPts val="0"/>
              </a:spcAft>
              <a:buSzPts val="1300"/>
              <a:buFont typeface="Rethink Sans Medium"/>
              <a:buNone/>
              <a:defRPr sz="1300">
                <a:latin typeface="Rethink Sans Medium"/>
                <a:ea typeface="Rethink Sans Medium"/>
                <a:cs typeface="Rethink Sans Medium"/>
                <a:sym typeface="Rethink Sans Medium"/>
              </a:defRPr>
            </a:lvl4pPr>
            <a:lvl5pPr lvl="4">
              <a:spcBef>
                <a:spcPts val="0"/>
              </a:spcBef>
              <a:spcAft>
                <a:spcPts val="0"/>
              </a:spcAft>
              <a:buSzPts val="1300"/>
              <a:buFont typeface="Rethink Sans Medium"/>
              <a:buNone/>
              <a:defRPr sz="1300">
                <a:latin typeface="Rethink Sans Medium"/>
                <a:ea typeface="Rethink Sans Medium"/>
                <a:cs typeface="Rethink Sans Medium"/>
                <a:sym typeface="Rethink Sans Medium"/>
              </a:defRPr>
            </a:lvl5pPr>
            <a:lvl6pPr lvl="5">
              <a:spcBef>
                <a:spcPts val="0"/>
              </a:spcBef>
              <a:spcAft>
                <a:spcPts val="0"/>
              </a:spcAft>
              <a:buSzPts val="1300"/>
              <a:buFont typeface="Rethink Sans Medium"/>
              <a:buNone/>
              <a:defRPr sz="1300">
                <a:latin typeface="Rethink Sans Medium"/>
                <a:ea typeface="Rethink Sans Medium"/>
                <a:cs typeface="Rethink Sans Medium"/>
                <a:sym typeface="Rethink Sans Medium"/>
              </a:defRPr>
            </a:lvl6pPr>
            <a:lvl7pPr lvl="6">
              <a:spcBef>
                <a:spcPts val="0"/>
              </a:spcBef>
              <a:spcAft>
                <a:spcPts val="0"/>
              </a:spcAft>
              <a:buSzPts val="1300"/>
              <a:buFont typeface="Rethink Sans Medium"/>
              <a:buNone/>
              <a:defRPr sz="1300">
                <a:latin typeface="Rethink Sans Medium"/>
                <a:ea typeface="Rethink Sans Medium"/>
                <a:cs typeface="Rethink Sans Medium"/>
                <a:sym typeface="Rethink Sans Medium"/>
              </a:defRPr>
            </a:lvl7pPr>
            <a:lvl8pPr lvl="7">
              <a:spcBef>
                <a:spcPts val="0"/>
              </a:spcBef>
              <a:spcAft>
                <a:spcPts val="0"/>
              </a:spcAft>
              <a:buSzPts val="1300"/>
              <a:buFont typeface="Rethink Sans Medium"/>
              <a:buNone/>
              <a:defRPr sz="1300">
                <a:latin typeface="Rethink Sans Medium"/>
                <a:ea typeface="Rethink Sans Medium"/>
                <a:cs typeface="Rethink Sans Medium"/>
                <a:sym typeface="Rethink Sans Medium"/>
              </a:defRPr>
            </a:lvl8pPr>
            <a:lvl9pPr lvl="8">
              <a:spcBef>
                <a:spcPts val="0"/>
              </a:spcBef>
              <a:spcAft>
                <a:spcPts val="0"/>
              </a:spcAft>
              <a:buSzPts val="1300"/>
              <a:buFont typeface="Rethink Sans Medium"/>
              <a:buNone/>
              <a:defRPr sz="1300">
                <a:latin typeface="Rethink Sans Medium"/>
                <a:ea typeface="Rethink Sans Medium"/>
                <a:cs typeface="Rethink Sans Medium"/>
                <a:sym typeface="Rethink Sans Medium"/>
              </a:defRPr>
            </a:lvl9pPr>
          </a:lstStyle>
          <a:p/>
        </p:txBody>
      </p:sp>
      <p:sp>
        <p:nvSpPr>
          <p:cNvPr id="70" name="Google Shape;70;p15"/>
          <p:cNvSpPr txBox="1"/>
          <p:nvPr>
            <p:ph idx="2" type="subTitle"/>
          </p:nvPr>
        </p:nvSpPr>
        <p:spPr>
          <a:xfrm>
            <a:off x="324000" y="1800000"/>
            <a:ext cx="3591300" cy="2594400"/>
          </a:xfrm>
          <a:prstGeom prst="rect">
            <a:avLst/>
          </a:prstGeom>
        </p:spPr>
        <p:txBody>
          <a:bodyPr anchorCtr="0" anchor="t" bIns="0" lIns="0" spcFirstLastPara="1" rIns="0" wrap="square" tIns="0">
            <a:noAutofit/>
          </a:bodyPr>
          <a:lstStyle>
            <a:lvl1pPr lvl="0">
              <a:spcBef>
                <a:spcPts val="0"/>
              </a:spcBef>
              <a:spcAft>
                <a:spcPts val="0"/>
              </a:spcAft>
              <a:buSzPts val="1300"/>
              <a:buFont typeface="Rethink Sans Medium"/>
              <a:buNone/>
              <a:defRPr sz="1300">
                <a:latin typeface="Rethink Sans Medium"/>
                <a:ea typeface="Rethink Sans Medium"/>
                <a:cs typeface="Rethink Sans Medium"/>
                <a:sym typeface="Rethink Sans Medium"/>
              </a:defRPr>
            </a:lvl1pPr>
            <a:lvl2pPr lvl="1">
              <a:spcBef>
                <a:spcPts val="0"/>
              </a:spcBef>
              <a:spcAft>
                <a:spcPts val="0"/>
              </a:spcAft>
              <a:buSzPts val="1300"/>
              <a:buFont typeface="Rethink Sans Medium"/>
              <a:buNone/>
              <a:defRPr sz="1300">
                <a:latin typeface="Rethink Sans Medium"/>
                <a:ea typeface="Rethink Sans Medium"/>
                <a:cs typeface="Rethink Sans Medium"/>
                <a:sym typeface="Rethink Sans Medium"/>
              </a:defRPr>
            </a:lvl2pPr>
            <a:lvl3pPr lvl="2">
              <a:spcBef>
                <a:spcPts val="0"/>
              </a:spcBef>
              <a:spcAft>
                <a:spcPts val="0"/>
              </a:spcAft>
              <a:buSzPts val="1300"/>
              <a:buFont typeface="Rethink Sans Medium"/>
              <a:buNone/>
              <a:defRPr sz="1300">
                <a:latin typeface="Rethink Sans Medium"/>
                <a:ea typeface="Rethink Sans Medium"/>
                <a:cs typeface="Rethink Sans Medium"/>
                <a:sym typeface="Rethink Sans Medium"/>
              </a:defRPr>
            </a:lvl3pPr>
            <a:lvl4pPr lvl="3">
              <a:spcBef>
                <a:spcPts val="0"/>
              </a:spcBef>
              <a:spcAft>
                <a:spcPts val="0"/>
              </a:spcAft>
              <a:buSzPts val="1300"/>
              <a:buFont typeface="Rethink Sans Medium"/>
              <a:buNone/>
              <a:defRPr sz="1300">
                <a:latin typeface="Rethink Sans Medium"/>
                <a:ea typeface="Rethink Sans Medium"/>
                <a:cs typeface="Rethink Sans Medium"/>
                <a:sym typeface="Rethink Sans Medium"/>
              </a:defRPr>
            </a:lvl4pPr>
            <a:lvl5pPr lvl="4">
              <a:spcBef>
                <a:spcPts val="0"/>
              </a:spcBef>
              <a:spcAft>
                <a:spcPts val="0"/>
              </a:spcAft>
              <a:buSzPts val="1300"/>
              <a:buFont typeface="Rethink Sans Medium"/>
              <a:buNone/>
              <a:defRPr sz="1300">
                <a:latin typeface="Rethink Sans Medium"/>
                <a:ea typeface="Rethink Sans Medium"/>
                <a:cs typeface="Rethink Sans Medium"/>
                <a:sym typeface="Rethink Sans Medium"/>
              </a:defRPr>
            </a:lvl5pPr>
            <a:lvl6pPr lvl="5">
              <a:spcBef>
                <a:spcPts val="0"/>
              </a:spcBef>
              <a:spcAft>
                <a:spcPts val="0"/>
              </a:spcAft>
              <a:buSzPts val="1300"/>
              <a:buFont typeface="Rethink Sans Medium"/>
              <a:buNone/>
              <a:defRPr sz="1300">
                <a:latin typeface="Rethink Sans Medium"/>
                <a:ea typeface="Rethink Sans Medium"/>
                <a:cs typeface="Rethink Sans Medium"/>
                <a:sym typeface="Rethink Sans Medium"/>
              </a:defRPr>
            </a:lvl6pPr>
            <a:lvl7pPr lvl="6">
              <a:spcBef>
                <a:spcPts val="0"/>
              </a:spcBef>
              <a:spcAft>
                <a:spcPts val="0"/>
              </a:spcAft>
              <a:buSzPts val="1300"/>
              <a:buFont typeface="Rethink Sans Medium"/>
              <a:buNone/>
              <a:defRPr sz="1300">
                <a:latin typeface="Rethink Sans Medium"/>
                <a:ea typeface="Rethink Sans Medium"/>
                <a:cs typeface="Rethink Sans Medium"/>
                <a:sym typeface="Rethink Sans Medium"/>
              </a:defRPr>
            </a:lvl7pPr>
            <a:lvl8pPr lvl="7">
              <a:spcBef>
                <a:spcPts val="0"/>
              </a:spcBef>
              <a:spcAft>
                <a:spcPts val="0"/>
              </a:spcAft>
              <a:buSzPts val="1300"/>
              <a:buFont typeface="Rethink Sans Medium"/>
              <a:buNone/>
              <a:defRPr sz="1300">
                <a:latin typeface="Rethink Sans Medium"/>
                <a:ea typeface="Rethink Sans Medium"/>
                <a:cs typeface="Rethink Sans Medium"/>
                <a:sym typeface="Rethink Sans Medium"/>
              </a:defRPr>
            </a:lvl8pPr>
            <a:lvl9pPr lvl="8">
              <a:spcBef>
                <a:spcPts val="0"/>
              </a:spcBef>
              <a:spcAft>
                <a:spcPts val="0"/>
              </a:spcAft>
              <a:buSzPts val="1300"/>
              <a:buFont typeface="Rethink Sans Medium"/>
              <a:buNone/>
              <a:defRPr sz="1300">
                <a:latin typeface="Rethink Sans Medium"/>
                <a:ea typeface="Rethink Sans Medium"/>
                <a:cs typeface="Rethink Sans Medium"/>
                <a:sym typeface="Rethink Sans Medium"/>
              </a:defRPr>
            </a:lvl9pPr>
          </a:lstStyle>
          <a:p/>
        </p:txBody>
      </p:sp>
      <p:sp>
        <p:nvSpPr>
          <p:cNvPr id="71" name="Google Shape;71;p15"/>
          <p:cNvSpPr/>
          <p:nvPr>
            <p:ph idx="3" type="pic"/>
          </p:nvPr>
        </p:nvSpPr>
        <p:spPr>
          <a:xfrm>
            <a:off x="4572000" y="-5017"/>
            <a:ext cx="4572000" cy="5160600"/>
          </a:xfrm>
          <a:prstGeom prst="rect">
            <a:avLst/>
          </a:prstGeom>
          <a:noFill/>
          <a:ln>
            <a:noFill/>
          </a:ln>
        </p:spPr>
      </p:sp>
    </p:spTree>
  </p:cSld>
  <p:clrMapOvr>
    <a:masterClrMapping/>
  </p:clrMapOvr>
  <p:extLst>
    <p:ext uri="{DCECCB84-F9BA-43D5-87BE-67443E8EF086}">
      <p15:sldGuideLst>
        <p15:guide id="1" pos="204">
          <p15:clr>
            <a:srgbClr val="E46962"/>
          </p15:clr>
        </p15:guide>
        <p15:guide id="2" pos="5556">
          <p15:clr>
            <a:srgbClr val="E46962"/>
          </p15:clr>
        </p15:guide>
        <p15:guide id="3" orient="horz" pos="204">
          <p15:clr>
            <a:srgbClr val="E46962"/>
          </p15:clr>
        </p15:guide>
        <p15:guide id="4" orient="horz" pos="3016">
          <p15:clr>
            <a:srgbClr val="E46962"/>
          </p15:clr>
        </p15:guide>
        <p15:guide id="5" orient="horz">
          <p15:clr>
            <a:srgbClr val="E46962"/>
          </p15:clr>
        </p15:guide>
        <p15:guide id="6" pos="2880">
          <p15:clr>
            <a:srgbClr val="E46962"/>
          </p15:clr>
        </p15:guide>
        <p15:guide id="7" pos="3118">
          <p15:clr>
            <a:srgbClr val="E46962"/>
          </p15:clr>
        </p15:guide>
        <p15:guide id="8" orient="horz" pos="1134">
          <p15:clr>
            <a:srgbClr val="E46962"/>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ff-white - Image (split) 1">
  <p:cSld name="TITLE_1_1_3_1_1_2_1">
    <p:bg>
      <p:bgPr>
        <a:solidFill>
          <a:srgbClr val="F4EFED"/>
        </a:solidFill>
      </p:bgPr>
    </p:bg>
    <p:spTree>
      <p:nvGrpSpPr>
        <p:cNvPr id="72" name="Shape 72"/>
        <p:cNvGrpSpPr/>
        <p:nvPr/>
      </p:nvGrpSpPr>
      <p:grpSpPr>
        <a:xfrm>
          <a:off x="0" y="0"/>
          <a:ext cx="0" cy="0"/>
          <a:chOff x="0" y="0"/>
          <a:chExt cx="0" cy="0"/>
        </a:xfrm>
      </p:grpSpPr>
      <p:sp>
        <p:nvSpPr>
          <p:cNvPr id="73" name="Google Shape;73;p16"/>
          <p:cNvSpPr/>
          <p:nvPr>
            <p:ph idx="2" type="pic"/>
          </p:nvPr>
        </p:nvSpPr>
        <p:spPr>
          <a:xfrm>
            <a:off x="0" y="-5025"/>
            <a:ext cx="9144000" cy="5160600"/>
          </a:xfrm>
          <a:prstGeom prst="rect">
            <a:avLst/>
          </a:prstGeom>
          <a:noFill/>
          <a:ln>
            <a:noFill/>
          </a:ln>
        </p:spPr>
      </p:sp>
      <p:sp>
        <p:nvSpPr>
          <p:cNvPr id="74" name="Google Shape;74;p16"/>
          <p:cNvSpPr txBox="1"/>
          <p:nvPr>
            <p:ph idx="12" type="sldNum"/>
          </p:nvPr>
        </p:nvSpPr>
        <p:spPr>
          <a:xfrm>
            <a:off x="324004" y="4394406"/>
            <a:ext cx="548700" cy="393600"/>
          </a:xfrm>
          <a:prstGeom prst="rect">
            <a:avLst/>
          </a:prstGeom>
        </p:spPr>
        <p:txBody>
          <a:bodyPr anchorCtr="0" anchor="b" bIns="0" lIns="0" spcFirstLastPara="1" rIns="0" wrap="square" tIns="0">
            <a:normAutofit/>
          </a:bodyPr>
          <a:lstStyle>
            <a:lvl1pPr lvl="0" algn="l">
              <a:buNone/>
              <a:defRPr sz="800">
                <a:solidFill>
                  <a:srgbClr val="121416"/>
                </a:solidFill>
                <a:latin typeface="Rethink Sans"/>
                <a:ea typeface="Rethink Sans"/>
                <a:cs typeface="Rethink Sans"/>
                <a:sym typeface="Rethink Sans"/>
              </a:defRPr>
            </a:lvl1pPr>
            <a:lvl2pPr lvl="1" algn="l">
              <a:buNone/>
              <a:defRPr sz="800">
                <a:solidFill>
                  <a:srgbClr val="121416"/>
                </a:solidFill>
                <a:latin typeface="Rethink Sans"/>
                <a:ea typeface="Rethink Sans"/>
                <a:cs typeface="Rethink Sans"/>
                <a:sym typeface="Rethink Sans"/>
              </a:defRPr>
            </a:lvl2pPr>
            <a:lvl3pPr lvl="2" algn="l">
              <a:buNone/>
              <a:defRPr sz="800">
                <a:solidFill>
                  <a:srgbClr val="121416"/>
                </a:solidFill>
                <a:latin typeface="Rethink Sans"/>
                <a:ea typeface="Rethink Sans"/>
                <a:cs typeface="Rethink Sans"/>
                <a:sym typeface="Rethink Sans"/>
              </a:defRPr>
            </a:lvl3pPr>
            <a:lvl4pPr lvl="3" algn="l">
              <a:buNone/>
              <a:defRPr sz="800">
                <a:solidFill>
                  <a:srgbClr val="121416"/>
                </a:solidFill>
                <a:latin typeface="Rethink Sans"/>
                <a:ea typeface="Rethink Sans"/>
                <a:cs typeface="Rethink Sans"/>
                <a:sym typeface="Rethink Sans"/>
              </a:defRPr>
            </a:lvl4pPr>
            <a:lvl5pPr lvl="4" algn="l">
              <a:buNone/>
              <a:defRPr sz="800">
                <a:solidFill>
                  <a:srgbClr val="121416"/>
                </a:solidFill>
                <a:latin typeface="Rethink Sans"/>
                <a:ea typeface="Rethink Sans"/>
                <a:cs typeface="Rethink Sans"/>
                <a:sym typeface="Rethink Sans"/>
              </a:defRPr>
            </a:lvl5pPr>
            <a:lvl6pPr lvl="5" algn="l">
              <a:buNone/>
              <a:defRPr sz="800">
                <a:solidFill>
                  <a:srgbClr val="121416"/>
                </a:solidFill>
                <a:latin typeface="Rethink Sans"/>
                <a:ea typeface="Rethink Sans"/>
                <a:cs typeface="Rethink Sans"/>
                <a:sym typeface="Rethink Sans"/>
              </a:defRPr>
            </a:lvl6pPr>
            <a:lvl7pPr lvl="6" algn="l">
              <a:buNone/>
              <a:defRPr sz="800">
                <a:solidFill>
                  <a:srgbClr val="121416"/>
                </a:solidFill>
                <a:latin typeface="Rethink Sans"/>
                <a:ea typeface="Rethink Sans"/>
                <a:cs typeface="Rethink Sans"/>
                <a:sym typeface="Rethink Sans"/>
              </a:defRPr>
            </a:lvl7pPr>
            <a:lvl8pPr lvl="7" algn="l">
              <a:buNone/>
              <a:defRPr sz="800">
                <a:solidFill>
                  <a:srgbClr val="121416"/>
                </a:solidFill>
                <a:latin typeface="Rethink Sans"/>
                <a:ea typeface="Rethink Sans"/>
                <a:cs typeface="Rethink Sans"/>
                <a:sym typeface="Rethink Sans"/>
              </a:defRPr>
            </a:lvl8pPr>
            <a:lvl9pPr lvl="8" algn="l">
              <a:buNone/>
              <a:defRPr sz="800">
                <a:solidFill>
                  <a:srgbClr val="121416"/>
                </a:solidFill>
                <a:latin typeface="Rethink Sans"/>
                <a:ea typeface="Rethink Sans"/>
                <a:cs typeface="Rethink Sans"/>
                <a:sym typeface="Rethink Sans"/>
              </a:defRPr>
            </a:lvl9pPr>
          </a:lstStyle>
          <a:p>
            <a:pPr indent="0" lvl="0" marL="0" rtl="0" algn="l">
              <a:spcBef>
                <a:spcPts val="0"/>
              </a:spcBef>
              <a:spcAft>
                <a:spcPts val="0"/>
              </a:spcAft>
              <a:buNone/>
            </a:pPr>
            <a:r>
              <a:rPr lang="en-GB"/>
              <a:t>P.</a:t>
            </a:r>
            <a:fld id="{00000000-1234-1234-1234-123412341234}" type="slidenum">
              <a:rPr lang="en-GB"/>
              <a:t>‹#›</a:t>
            </a:fld>
            <a:endParaRPr/>
          </a:p>
        </p:txBody>
      </p:sp>
      <p:sp>
        <p:nvSpPr>
          <p:cNvPr id="75" name="Google Shape;75;p16"/>
          <p:cNvSpPr txBox="1"/>
          <p:nvPr>
            <p:ph idx="1" type="subTitle"/>
          </p:nvPr>
        </p:nvSpPr>
        <p:spPr>
          <a:xfrm>
            <a:off x="324000" y="317200"/>
            <a:ext cx="3591300" cy="798600"/>
          </a:xfrm>
          <a:prstGeom prst="rect">
            <a:avLst/>
          </a:prstGeom>
        </p:spPr>
        <p:txBody>
          <a:bodyPr anchorCtr="0" anchor="t" bIns="0" lIns="0" spcFirstLastPara="1" rIns="0" wrap="square" tIns="0">
            <a:noAutofit/>
          </a:bodyPr>
          <a:lstStyle>
            <a:lvl1pPr lvl="0">
              <a:spcBef>
                <a:spcPts val="0"/>
              </a:spcBef>
              <a:spcAft>
                <a:spcPts val="0"/>
              </a:spcAft>
              <a:buSzPts val="1300"/>
              <a:buFont typeface="Rethink Sans Medium"/>
              <a:buNone/>
              <a:defRPr sz="1300">
                <a:latin typeface="Rethink Sans Medium"/>
                <a:ea typeface="Rethink Sans Medium"/>
                <a:cs typeface="Rethink Sans Medium"/>
                <a:sym typeface="Rethink Sans Medium"/>
              </a:defRPr>
            </a:lvl1pPr>
            <a:lvl2pPr lvl="1">
              <a:spcBef>
                <a:spcPts val="0"/>
              </a:spcBef>
              <a:spcAft>
                <a:spcPts val="0"/>
              </a:spcAft>
              <a:buSzPts val="1300"/>
              <a:buFont typeface="Rethink Sans Medium"/>
              <a:buNone/>
              <a:defRPr sz="1300">
                <a:latin typeface="Rethink Sans Medium"/>
                <a:ea typeface="Rethink Sans Medium"/>
                <a:cs typeface="Rethink Sans Medium"/>
                <a:sym typeface="Rethink Sans Medium"/>
              </a:defRPr>
            </a:lvl2pPr>
            <a:lvl3pPr lvl="2">
              <a:spcBef>
                <a:spcPts val="0"/>
              </a:spcBef>
              <a:spcAft>
                <a:spcPts val="0"/>
              </a:spcAft>
              <a:buSzPts val="1300"/>
              <a:buFont typeface="Rethink Sans Medium"/>
              <a:buNone/>
              <a:defRPr sz="1300">
                <a:latin typeface="Rethink Sans Medium"/>
                <a:ea typeface="Rethink Sans Medium"/>
                <a:cs typeface="Rethink Sans Medium"/>
                <a:sym typeface="Rethink Sans Medium"/>
              </a:defRPr>
            </a:lvl3pPr>
            <a:lvl4pPr lvl="3">
              <a:spcBef>
                <a:spcPts val="0"/>
              </a:spcBef>
              <a:spcAft>
                <a:spcPts val="0"/>
              </a:spcAft>
              <a:buSzPts val="1300"/>
              <a:buFont typeface="Rethink Sans Medium"/>
              <a:buNone/>
              <a:defRPr sz="1300">
                <a:latin typeface="Rethink Sans Medium"/>
                <a:ea typeface="Rethink Sans Medium"/>
                <a:cs typeface="Rethink Sans Medium"/>
                <a:sym typeface="Rethink Sans Medium"/>
              </a:defRPr>
            </a:lvl4pPr>
            <a:lvl5pPr lvl="4">
              <a:spcBef>
                <a:spcPts val="0"/>
              </a:spcBef>
              <a:spcAft>
                <a:spcPts val="0"/>
              </a:spcAft>
              <a:buSzPts val="1300"/>
              <a:buFont typeface="Rethink Sans Medium"/>
              <a:buNone/>
              <a:defRPr sz="1300">
                <a:latin typeface="Rethink Sans Medium"/>
                <a:ea typeface="Rethink Sans Medium"/>
                <a:cs typeface="Rethink Sans Medium"/>
                <a:sym typeface="Rethink Sans Medium"/>
              </a:defRPr>
            </a:lvl5pPr>
            <a:lvl6pPr lvl="5">
              <a:spcBef>
                <a:spcPts val="0"/>
              </a:spcBef>
              <a:spcAft>
                <a:spcPts val="0"/>
              </a:spcAft>
              <a:buSzPts val="1300"/>
              <a:buFont typeface="Rethink Sans Medium"/>
              <a:buNone/>
              <a:defRPr sz="1300">
                <a:latin typeface="Rethink Sans Medium"/>
                <a:ea typeface="Rethink Sans Medium"/>
                <a:cs typeface="Rethink Sans Medium"/>
                <a:sym typeface="Rethink Sans Medium"/>
              </a:defRPr>
            </a:lvl6pPr>
            <a:lvl7pPr lvl="6">
              <a:spcBef>
                <a:spcPts val="0"/>
              </a:spcBef>
              <a:spcAft>
                <a:spcPts val="0"/>
              </a:spcAft>
              <a:buSzPts val="1300"/>
              <a:buFont typeface="Rethink Sans Medium"/>
              <a:buNone/>
              <a:defRPr sz="1300">
                <a:latin typeface="Rethink Sans Medium"/>
                <a:ea typeface="Rethink Sans Medium"/>
                <a:cs typeface="Rethink Sans Medium"/>
                <a:sym typeface="Rethink Sans Medium"/>
              </a:defRPr>
            </a:lvl7pPr>
            <a:lvl8pPr lvl="7">
              <a:spcBef>
                <a:spcPts val="0"/>
              </a:spcBef>
              <a:spcAft>
                <a:spcPts val="0"/>
              </a:spcAft>
              <a:buSzPts val="1300"/>
              <a:buFont typeface="Rethink Sans Medium"/>
              <a:buNone/>
              <a:defRPr sz="1300">
                <a:latin typeface="Rethink Sans Medium"/>
                <a:ea typeface="Rethink Sans Medium"/>
                <a:cs typeface="Rethink Sans Medium"/>
                <a:sym typeface="Rethink Sans Medium"/>
              </a:defRPr>
            </a:lvl8pPr>
            <a:lvl9pPr lvl="8">
              <a:spcBef>
                <a:spcPts val="0"/>
              </a:spcBef>
              <a:spcAft>
                <a:spcPts val="0"/>
              </a:spcAft>
              <a:buSzPts val="1300"/>
              <a:buFont typeface="Rethink Sans Medium"/>
              <a:buNone/>
              <a:defRPr sz="1300">
                <a:latin typeface="Rethink Sans Medium"/>
                <a:ea typeface="Rethink Sans Medium"/>
                <a:cs typeface="Rethink Sans Medium"/>
                <a:sym typeface="Rethink Sans Medium"/>
              </a:defRPr>
            </a:lvl9pPr>
          </a:lstStyle>
          <a:p/>
        </p:txBody>
      </p:sp>
    </p:spTree>
  </p:cSld>
  <p:clrMapOvr>
    <a:masterClrMapping/>
  </p:clrMapOvr>
  <p:extLst>
    <p:ext uri="{DCECCB84-F9BA-43D5-87BE-67443E8EF086}">
      <p15:sldGuideLst>
        <p15:guide id="1" pos="204">
          <p15:clr>
            <a:srgbClr val="E46962"/>
          </p15:clr>
        </p15:guide>
        <p15:guide id="2" pos="5556">
          <p15:clr>
            <a:srgbClr val="E46962"/>
          </p15:clr>
        </p15:guide>
        <p15:guide id="3" orient="horz" pos="204">
          <p15:clr>
            <a:srgbClr val="E46962"/>
          </p15:clr>
        </p15:guide>
        <p15:guide id="4" orient="horz" pos="3016">
          <p15:clr>
            <a:srgbClr val="E46962"/>
          </p15:clr>
        </p15:guide>
        <p15:guide id="5" orient="horz">
          <p15:clr>
            <a:srgbClr val="E46962"/>
          </p15:clr>
        </p15:guide>
        <p15:guide id="6" pos="2880">
          <p15:clr>
            <a:srgbClr val="E46962"/>
          </p15:clr>
        </p15:guide>
        <p15:guide id="7" pos="3118">
          <p15:clr>
            <a:srgbClr val="E46962"/>
          </p15:clr>
        </p15:guide>
        <p15:guide id="8" orient="horz" pos="1134">
          <p15:clr>
            <a:srgbClr val="E46962"/>
          </p15:clr>
        </p15:guide>
      </p15:sldGuideLst>
    </p:ext>
  </p:extLs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TITLE_1_1_1_1">
    <p:bg>
      <p:bgPr>
        <a:solidFill>
          <a:schemeClr val="lt1"/>
        </a:solidFill>
      </p:bgPr>
    </p:bg>
    <p:spTree>
      <p:nvGrpSpPr>
        <p:cNvPr id="76" name="Shape 76"/>
        <p:cNvGrpSpPr/>
        <p:nvPr/>
      </p:nvGrpSpPr>
      <p:grpSpPr>
        <a:xfrm>
          <a:off x="0" y="0"/>
          <a:ext cx="0" cy="0"/>
          <a:chOff x="0" y="0"/>
          <a:chExt cx="0" cy="0"/>
        </a:xfrm>
      </p:grpSpPr>
      <p:sp>
        <p:nvSpPr>
          <p:cNvPr id="77" name="Google Shape;77;p17"/>
          <p:cNvSpPr txBox="1"/>
          <p:nvPr>
            <p:ph idx="12" type="sldNum"/>
          </p:nvPr>
        </p:nvSpPr>
        <p:spPr>
          <a:xfrm>
            <a:off x="324004" y="4394406"/>
            <a:ext cx="548700" cy="393600"/>
          </a:xfrm>
          <a:prstGeom prst="rect">
            <a:avLst/>
          </a:prstGeom>
        </p:spPr>
        <p:txBody>
          <a:bodyPr anchorCtr="0" anchor="b" bIns="0" lIns="0" spcFirstLastPara="1" rIns="0" wrap="square" tIns="0">
            <a:normAutofit/>
          </a:bodyPr>
          <a:lstStyle>
            <a:lvl1pPr lvl="0" algn="l">
              <a:buNone/>
              <a:defRPr sz="800">
                <a:solidFill>
                  <a:srgbClr val="121416"/>
                </a:solidFill>
                <a:latin typeface="Rethink Sans"/>
                <a:ea typeface="Rethink Sans"/>
                <a:cs typeface="Rethink Sans"/>
                <a:sym typeface="Rethink Sans"/>
              </a:defRPr>
            </a:lvl1pPr>
            <a:lvl2pPr lvl="1" algn="l">
              <a:buNone/>
              <a:defRPr sz="800">
                <a:solidFill>
                  <a:srgbClr val="121416"/>
                </a:solidFill>
                <a:latin typeface="Rethink Sans"/>
                <a:ea typeface="Rethink Sans"/>
                <a:cs typeface="Rethink Sans"/>
                <a:sym typeface="Rethink Sans"/>
              </a:defRPr>
            </a:lvl2pPr>
            <a:lvl3pPr lvl="2" algn="l">
              <a:buNone/>
              <a:defRPr sz="800">
                <a:solidFill>
                  <a:srgbClr val="121416"/>
                </a:solidFill>
                <a:latin typeface="Rethink Sans"/>
                <a:ea typeface="Rethink Sans"/>
                <a:cs typeface="Rethink Sans"/>
                <a:sym typeface="Rethink Sans"/>
              </a:defRPr>
            </a:lvl3pPr>
            <a:lvl4pPr lvl="3" algn="l">
              <a:buNone/>
              <a:defRPr sz="800">
                <a:solidFill>
                  <a:srgbClr val="121416"/>
                </a:solidFill>
                <a:latin typeface="Rethink Sans"/>
                <a:ea typeface="Rethink Sans"/>
                <a:cs typeface="Rethink Sans"/>
                <a:sym typeface="Rethink Sans"/>
              </a:defRPr>
            </a:lvl4pPr>
            <a:lvl5pPr lvl="4" algn="l">
              <a:buNone/>
              <a:defRPr sz="800">
                <a:solidFill>
                  <a:srgbClr val="121416"/>
                </a:solidFill>
                <a:latin typeface="Rethink Sans"/>
                <a:ea typeface="Rethink Sans"/>
                <a:cs typeface="Rethink Sans"/>
                <a:sym typeface="Rethink Sans"/>
              </a:defRPr>
            </a:lvl5pPr>
            <a:lvl6pPr lvl="5" algn="l">
              <a:buNone/>
              <a:defRPr sz="800">
                <a:solidFill>
                  <a:srgbClr val="121416"/>
                </a:solidFill>
                <a:latin typeface="Rethink Sans"/>
                <a:ea typeface="Rethink Sans"/>
                <a:cs typeface="Rethink Sans"/>
                <a:sym typeface="Rethink Sans"/>
              </a:defRPr>
            </a:lvl6pPr>
            <a:lvl7pPr lvl="6" algn="l">
              <a:buNone/>
              <a:defRPr sz="800">
                <a:solidFill>
                  <a:srgbClr val="121416"/>
                </a:solidFill>
                <a:latin typeface="Rethink Sans"/>
                <a:ea typeface="Rethink Sans"/>
                <a:cs typeface="Rethink Sans"/>
                <a:sym typeface="Rethink Sans"/>
              </a:defRPr>
            </a:lvl7pPr>
            <a:lvl8pPr lvl="7" algn="l">
              <a:buNone/>
              <a:defRPr sz="800">
                <a:solidFill>
                  <a:srgbClr val="121416"/>
                </a:solidFill>
                <a:latin typeface="Rethink Sans"/>
                <a:ea typeface="Rethink Sans"/>
                <a:cs typeface="Rethink Sans"/>
                <a:sym typeface="Rethink Sans"/>
              </a:defRPr>
            </a:lvl8pPr>
            <a:lvl9pPr lvl="8" algn="l">
              <a:buNone/>
              <a:defRPr sz="800">
                <a:solidFill>
                  <a:srgbClr val="121416"/>
                </a:solidFill>
                <a:latin typeface="Rethink Sans"/>
                <a:ea typeface="Rethink Sans"/>
                <a:cs typeface="Rethink Sans"/>
                <a:sym typeface="Rethink Sans"/>
              </a:defRPr>
            </a:lvl9pPr>
          </a:lstStyle>
          <a:p>
            <a:pPr indent="0" lvl="0" marL="0" rtl="0" algn="l">
              <a:spcBef>
                <a:spcPts val="0"/>
              </a:spcBef>
              <a:spcAft>
                <a:spcPts val="0"/>
              </a:spcAft>
              <a:buNone/>
            </a:pPr>
            <a:r>
              <a:rPr lang="en-GB"/>
              <a:t>P.</a:t>
            </a:r>
            <a:fld id="{00000000-1234-1234-1234-123412341234}" type="slidenum">
              <a:rPr lang="en-GB"/>
              <a:t>‹#›</a:t>
            </a:fld>
            <a:endParaRPr/>
          </a:p>
        </p:txBody>
      </p:sp>
    </p:spTree>
  </p:cSld>
  <p:clrMapOvr>
    <a:masterClrMapping/>
  </p:clrMapOvr>
  <p:extLst>
    <p:ext uri="{DCECCB84-F9BA-43D5-87BE-67443E8EF086}">
      <p15:sldGuideLst>
        <p15:guide id="1" pos="204">
          <p15:clr>
            <a:srgbClr val="E46962"/>
          </p15:clr>
        </p15:guide>
        <p15:guide id="2" pos="5556">
          <p15:clr>
            <a:srgbClr val="E46962"/>
          </p15:clr>
        </p15:guide>
        <p15:guide id="3" orient="horz" pos="204">
          <p15:clr>
            <a:srgbClr val="E46962"/>
          </p15:clr>
        </p15:guide>
        <p15:guide id="4" orient="horz" pos="3016">
          <p15:clr>
            <a:srgbClr val="E46962"/>
          </p15:clr>
        </p15:guide>
        <p15:guide id="5" orient="horz">
          <p15:clr>
            <a:srgbClr val="E46962"/>
          </p15:clr>
        </p15:guide>
        <p15:guide id="6" pos="2041">
          <p15:clr>
            <a:srgbClr val="E46962"/>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p:cSld name="TITLE_3">
    <p:bg>
      <p:bgPr>
        <a:solidFill>
          <a:srgbClr val="121416"/>
        </a:solidFill>
      </p:bgPr>
    </p:bg>
    <p:spTree>
      <p:nvGrpSpPr>
        <p:cNvPr id="78" name="Shape 78"/>
        <p:cNvGrpSpPr/>
        <p:nvPr/>
      </p:nvGrpSpPr>
      <p:grpSpPr>
        <a:xfrm>
          <a:off x="0" y="0"/>
          <a:ext cx="0" cy="0"/>
          <a:chOff x="0" y="0"/>
          <a:chExt cx="0" cy="0"/>
        </a:xfrm>
      </p:grpSpPr>
      <p:pic>
        <p:nvPicPr>
          <p:cNvPr id="79" name="Google Shape;79;p18"/>
          <p:cNvPicPr preferRelativeResize="0"/>
          <p:nvPr/>
        </p:nvPicPr>
        <p:blipFill>
          <a:blip r:embed="rId2">
            <a:alphaModFix/>
          </a:blip>
          <a:stretch>
            <a:fillRect/>
          </a:stretch>
        </p:blipFill>
        <p:spPr>
          <a:xfrm>
            <a:off x="4022887" y="330109"/>
            <a:ext cx="1098226" cy="261000"/>
          </a:xfrm>
          <a:prstGeom prst="rect">
            <a:avLst/>
          </a:prstGeom>
          <a:noFill/>
          <a:ln>
            <a:noFill/>
          </a:ln>
        </p:spPr>
      </p:pic>
      <p:sp>
        <p:nvSpPr>
          <p:cNvPr id="80" name="Google Shape;80;p18"/>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a:buNone/>
              <a:defRPr sz="1300">
                <a:solidFill>
                  <a:srgbClr val="121416"/>
                </a:solidFill>
                <a:latin typeface="Rethink Sans Medium"/>
                <a:ea typeface="Rethink Sans Medium"/>
                <a:cs typeface="Rethink Sans Medium"/>
                <a:sym typeface="Rethink Sans Medium"/>
              </a:defRPr>
            </a:lvl1pPr>
            <a:lvl2pPr lvl="1">
              <a:buNone/>
              <a:defRPr sz="1300">
                <a:solidFill>
                  <a:srgbClr val="121416"/>
                </a:solidFill>
                <a:latin typeface="Rethink Sans Medium"/>
                <a:ea typeface="Rethink Sans Medium"/>
                <a:cs typeface="Rethink Sans Medium"/>
                <a:sym typeface="Rethink Sans Medium"/>
              </a:defRPr>
            </a:lvl2pPr>
            <a:lvl3pPr lvl="2">
              <a:buNone/>
              <a:defRPr sz="1300">
                <a:solidFill>
                  <a:srgbClr val="121416"/>
                </a:solidFill>
                <a:latin typeface="Rethink Sans Medium"/>
                <a:ea typeface="Rethink Sans Medium"/>
                <a:cs typeface="Rethink Sans Medium"/>
                <a:sym typeface="Rethink Sans Medium"/>
              </a:defRPr>
            </a:lvl3pPr>
            <a:lvl4pPr lvl="3">
              <a:buNone/>
              <a:defRPr sz="1300">
                <a:solidFill>
                  <a:srgbClr val="121416"/>
                </a:solidFill>
                <a:latin typeface="Rethink Sans Medium"/>
                <a:ea typeface="Rethink Sans Medium"/>
                <a:cs typeface="Rethink Sans Medium"/>
                <a:sym typeface="Rethink Sans Medium"/>
              </a:defRPr>
            </a:lvl4pPr>
            <a:lvl5pPr lvl="4">
              <a:buNone/>
              <a:defRPr sz="1300">
                <a:solidFill>
                  <a:srgbClr val="121416"/>
                </a:solidFill>
                <a:latin typeface="Rethink Sans Medium"/>
                <a:ea typeface="Rethink Sans Medium"/>
                <a:cs typeface="Rethink Sans Medium"/>
                <a:sym typeface="Rethink Sans Medium"/>
              </a:defRPr>
            </a:lvl5pPr>
            <a:lvl6pPr lvl="5">
              <a:buNone/>
              <a:defRPr sz="1300">
                <a:solidFill>
                  <a:srgbClr val="121416"/>
                </a:solidFill>
                <a:latin typeface="Rethink Sans Medium"/>
                <a:ea typeface="Rethink Sans Medium"/>
                <a:cs typeface="Rethink Sans Medium"/>
                <a:sym typeface="Rethink Sans Medium"/>
              </a:defRPr>
            </a:lvl6pPr>
            <a:lvl7pPr lvl="6">
              <a:buNone/>
              <a:defRPr sz="1300">
                <a:solidFill>
                  <a:srgbClr val="121416"/>
                </a:solidFill>
                <a:latin typeface="Rethink Sans Medium"/>
                <a:ea typeface="Rethink Sans Medium"/>
                <a:cs typeface="Rethink Sans Medium"/>
                <a:sym typeface="Rethink Sans Medium"/>
              </a:defRPr>
            </a:lvl7pPr>
            <a:lvl8pPr lvl="7">
              <a:buNone/>
              <a:defRPr sz="1300">
                <a:solidFill>
                  <a:srgbClr val="121416"/>
                </a:solidFill>
                <a:latin typeface="Rethink Sans Medium"/>
                <a:ea typeface="Rethink Sans Medium"/>
                <a:cs typeface="Rethink Sans Medium"/>
                <a:sym typeface="Rethink Sans Medium"/>
              </a:defRPr>
            </a:lvl8pPr>
            <a:lvl9pPr lvl="8">
              <a:buNone/>
              <a:defRPr sz="1300">
                <a:solidFill>
                  <a:srgbClr val="121416"/>
                </a:solidFill>
                <a:latin typeface="Rethink Sans Medium"/>
                <a:ea typeface="Rethink Sans Medium"/>
                <a:cs typeface="Rethink Sans Medium"/>
                <a:sym typeface="Rethink Sans Medium"/>
              </a:defRPr>
            </a:lvl9pPr>
          </a:lstStyle>
          <a:p>
            <a:pPr indent="0" lvl="0" marL="0" rtl="0" algn="r">
              <a:spcBef>
                <a:spcPts val="0"/>
              </a:spcBef>
              <a:spcAft>
                <a:spcPts val="0"/>
              </a:spcAft>
              <a:buNone/>
            </a:pPr>
            <a:fld id="{00000000-1234-1234-1234-123412341234}" type="slidenum">
              <a:rPr lang="en-GB"/>
              <a:t>‹#›</a:t>
            </a:fld>
            <a:endParaRPr/>
          </a:p>
        </p:txBody>
      </p:sp>
      <p:sp>
        <p:nvSpPr>
          <p:cNvPr id="81" name="Google Shape;81;p18"/>
          <p:cNvSpPr txBox="1"/>
          <p:nvPr/>
        </p:nvSpPr>
        <p:spPr>
          <a:xfrm>
            <a:off x="324000" y="1367634"/>
            <a:ext cx="8496000" cy="2186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GB" sz="7000">
                <a:solidFill>
                  <a:schemeClr val="lt1"/>
                </a:solidFill>
                <a:latin typeface="Rethink Sans Medium"/>
                <a:ea typeface="Rethink Sans Medium"/>
                <a:cs typeface="Rethink Sans Medium"/>
                <a:sym typeface="Rethink Sans Medium"/>
              </a:rPr>
              <a:t>Ideas that matter</a:t>
            </a:r>
            <a:endParaRPr sz="7000">
              <a:solidFill>
                <a:schemeClr val="lt1"/>
              </a:solidFill>
              <a:latin typeface="Rethink Sans Medium"/>
              <a:ea typeface="Rethink Sans Medium"/>
              <a:cs typeface="Rethink Sans Medium"/>
              <a:sym typeface="Rethink Sans Medium"/>
            </a:endParaRPr>
          </a:p>
        </p:txBody>
      </p:sp>
      <p:sp>
        <p:nvSpPr>
          <p:cNvPr id="82" name="Google Shape;82;p18"/>
          <p:cNvSpPr/>
          <p:nvPr/>
        </p:nvSpPr>
        <p:spPr>
          <a:xfrm>
            <a:off x="3790800" y="4538950"/>
            <a:ext cx="1562400" cy="210900"/>
          </a:xfrm>
          <a:prstGeom prst="roundRect">
            <a:avLst>
              <a:gd fmla="val 50000" name="adj"/>
            </a:avLst>
          </a:prstGeom>
          <a:no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GB" sz="800">
                <a:solidFill>
                  <a:schemeClr val="lt1"/>
                </a:solidFill>
                <a:latin typeface="Rethink Sans"/>
                <a:ea typeface="Rethink Sans"/>
                <a:cs typeface="Rethink Sans"/>
                <a:sym typeface="Rethink Sans"/>
              </a:rPr>
              <a:t>hello@designbysoapbox.com</a:t>
            </a:r>
            <a:endParaRPr b="1" sz="800">
              <a:solidFill>
                <a:schemeClr val="lt1"/>
              </a:solidFill>
              <a:latin typeface="Rethink Sans"/>
              <a:ea typeface="Rethink Sans"/>
              <a:cs typeface="Rethink Sans"/>
              <a:sym typeface="Rethink Sans"/>
            </a:endParaRPr>
          </a:p>
        </p:txBody>
      </p:sp>
    </p:spTree>
  </p:cSld>
  <p:clrMapOvr>
    <a:masterClrMapping/>
  </p:clrMapOvr>
  <p:extLst>
    <p:ext uri="{DCECCB84-F9BA-43D5-87BE-67443E8EF086}">
      <p15:sldGuideLst>
        <p15:guide id="1" pos="204">
          <p15:clr>
            <a:srgbClr val="E46962"/>
          </p15:clr>
        </p15:guide>
        <p15:guide id="2" pos="5556">
          <p15:clr>
            <a:srgbClr val="E46962"/>
          </p15:clr>
        </p15:guide>
        <p15:guide id="3" orient="horz" pos="204">
          <p15:clr>
            <a:srgbClr val="E46962"/>
          </p15:clr>
        </p15:guide>
        <p15:guide id="4" orient="horz" pos="3016">
          <p15:clr>
            <a:srgbClr val="E46962"/>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Alt setup">
  <p:cSld name="TITLE_2">
    <p:bg>
      <p:bgPr>
        <a:solidFill>
          <a:srgbClr val="121416"/>
        </a:solidFill>
      </p:bgPr>
    </p:bg>
    <p:spTree>
      <p:nvGrpSpPr>
        <p:cNvPr id="16" name="Shape 16"/>
        <p:cNvGrpSpPr/>
        <p:nvPr/>
      </p:nvGrpSpPr>
      <p:grpSpPr>
        <a:xfrm>
          <a:off x="0" y="0"/>
          <a:ext cx="0" cy="0"/>
          <a:chOff x="0" y="0"/>
          <a:chExt cx="0" cy="0"/>
        </a:xfrm>
      </p:grpSpPr>
      <p:sp>
        <p:nvSpPr>
          <p:cNvPr id="17" name="Google Shape;17;p3"/>
          <p:cNvSpPr txBox="1"/>
          <p:nvPr>
            <p:ph type="ctrTitle"/>
          </p:nvPr>
        </p:nvSpPr>
        <p:spPr>
          <a:xfrm>
            <a:off x="311708" y="1469250"/>
            <a:ext cx="8520600" cy="2052600"/>
          </a:xfrm>
          <a:prstGeom prst="rect">
            <a:avLst/>
          </a:prstGeom>
        </p:spPr>
        <p:txBody>
          <a:bodyPr anchorCtr="0" anchor="ctr" bIns="0" lIns="0" spcFirstLastPara="1" rIns="0" wrap="square" tIns="0">
            <a:noAutofit/>
          </a:bodyPr>
          <a:lstStyle>
            <a:lvl1pPr lvl="0" algn="ctr">
              <a:spcBef>
                <a:spcPts val="0"/>
              </a:spcBef>
              <a:spcAft>
                <a:spcPts val="0"/>
              </a:spcAft>
              <a:buClr>
                <a:schemeClr val="lt1"/>
              </a:buClr>
              <a:buSzPts val="3800"/>
              <a:buNone/>
              <a:defRPr sz="3800">
                <a:solidFill>
                  <a:schemeClr val="lt1"/>
                </a:solidFill>
              </a:defRPr>
            </a:lvl1pPr>
            <a:lvl2pPr lvl="1" algn="ctr">
              <a:spcBef>
                <a:spcPts val="0"/>
              </a:spcBef>
              <a:spcAft>
                <a:spcPts val="0"/>
              </a:spcAft>
              <a:buClr>
                <a:schemeClr val="lt1"/>
              </a:buClr>
              <a:buSzPts val="3800"/>
              <a:buNone/>
              <a:defRPr sz="3800">
                <a:solidFill>
                  <a:schemeClr val="lt1"/>
                </a:solidFill>
              </a:defRPr>
            </a:lvl2pPr>
            <a:lvl3pPr lvl="2" algn="ctr">
              <a:spcBef>
                <a:spcPts val="0"/>
              </a:spcBef>
              <a:spcAft>
                <a:spcPts val="0"/>
              </a:spcAft>
              <a:buClr>
                <a:schemeClr val="lt1"/>
              </a:buClr>
              <a:buSzPts val="3800"/>
              <a:buNone/>
              <a:defRPr sz="3800">
                <a:solidFill>
                  <a:schemeClr val="lt1"/>
                </a:solidFill>
              </a:defRPr>
            </a:lvl3pPr>
            <a:lvl4pPr lvl="3" algn="ctr">
              <a:spcBef>
                <a:spcPts val="0"/>
              </a:spcBef>
              <a:spcAft>
                <a:spcPts val="0"/>
              </a:spcAft>
              <a:buClr>
                <a:schemeClr val="lt1"/>
              </a:buClr>
              <a:buSzPts val="3800"/>
              <a:buNone/>
              <a:defRPr sz="3800">
                <a:solidFill>
                  <a:schemeClr val="lt1"/>
                </a:solidFill>
              </a:defRPr>
            </a:lvl4pPr>
            <a:lvl5pPr lvl="4" algn="ctr">
              <a:spcBef>
                <a:spcPts val="0"/>
              </a:spcBef>
              <a:spcAft>
                <a:spcPts val="0"/>
              </a:spcAft>
              <a:buClr>
                <a:schemeClr val="lt1"/>
              </a:buClr>
              <a:buSzPts val="3800"/>
              <a:buNone/>
              <a:defRPr sz="3800">
                <a:solidFill>
                  <a:schemeClr val="lt1"/>
                </a:solidFill>
              </a:defRPr>
            </a:lvl5pPr>
            <a:lvl6pPr lvl="5" algn="ctr">
              <a:spcBef>
                <a:spcPts val="0"/>
              </a:spcBef>
              <a:spcAft>
                <a:spcPts val="0"/>
              </a:spcAft>
              <a:buClr>
                <a:schemeClr val="lt1"/>
              </a:buClr>
              <a:buSzPts val="3800"/>
              <a:buNone/>
              <a:defRPr sz="3800">
                <a:solidFill>
                  <a:schemeClr val="lt1"/>
                </a:solidFill>
              </a:defRPr>
            </a:lvl6pPr>
            <a:lvl7pPr lvl="6" algn="ctr">
              <a:spcBef>
                <a:spcPts val="0"/>
              </a:spcBef>
              <a:spcAft>
                <a:spcPts val="0"/>
              </a:spcAft>
              <a:buClr>
                <a:schemeClr val="lt1"/>
              </a:buClr>
              <a:buSzPts val="3800"/>
              <a:buNone/>
              <a:defRPr sz="3800">
                <a:solidFill>
                  <a:schemeClr val="lt1"/>
                </a:solidFill>
              </a:defRPr>
            </a:lvl7pPr>
            <a:lvl8pPr lvl="7" algn="ctr">
              <a:spcBef>
                <a:spcPts val="0"/>
              </a:spcBef>
              <a:spcAft>
                <a:spcPts val="0"/>
              </a:spcAft>
              <a:buClr>
                <a:schemeClr val="lt1"/>
              </a:buClr>
              <a:buSzPts val="3800"/>
              <a:buNone/>
              <a:defRPr sz="3800">
                <a:solidFill>
                  <a:schemeClr val="lt1"/>
                </a:solidFill>
              </a:defRPr>
            </a:lvl8pPr>
            <a:lvl9pPr lvl="8" algn="ctr">
              <a:spcBef>
                <a:spcPts val="0"/>
              </a:spcBef>
              <a:spcAft>
                <a:spcPts val="0"/>
              </a:spcAft>
              <a:buClr>
                <a:schemeClr val="lt1"/>
              </a:buClr>
              <a:buSzPts val="3800"/>
              <a:buNone/>
              <a:defRPr sz="3800">
                <a:solidFill>
                  <a:schemeClr val="lt1"/>
                </a:solidFill>
              </a:defRPr>
            </a:lvl9pPr>
          </a:lstStyle>
          <a:p/>
        </p:txBody>
      </p:sp>
      <p:pic>
        <p:nvPicPr>
          <p:cNvPr id="18" name="Google Shape;18;p3"/>
          <p:cNvPicPr preferRelativeResize="0"/>
          <p:nvPr/>
        </p:nvPicPr>
        <p:blipFill>
          <a:blip r:embed="rId2">
            <a:alphaModFix/>
          </a:blip>
          <a:stretch>
            <a:fillRect/>
          </a:stretch>
        </p:blipFill>
        <p:spPr>
          <a:xfrm>
            <a:off x="330804" y="337607"/>
            <a:ext cx="723748" cy="172000"/>
          </a:xfrm>
          <a:prstGeom prst="rect">
            <a:avLst/>
          </a:prstGeom>
          <a:noFill/>
          <a:ln>
            <a:noFill/>
          </a:ln>
        </p:spPr>
      </p:pic>
      <p:sp>
        <p:nvSpPr>
          <p:cNvPr id="19" name="Google Shape;19;p3"/>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a:buNone/>
              <a:defRPr sz="1300">
                <a:solidFill>
                  <a:srgbClr val="121416"/>
                </a:solidFill>
                <a:latin typeface="Rethink Sans Medium"/>
                <a:ea typeface="Rethink Sans Medium"/>
                <a:cs typeface="Rethink Sans Medium"/>
                <a:sym typeface="Rethink Sans Medium"/>
              </a:defRPr>
            </a:lvl1pPr>
            <a:lvl2pPr lvl="1">
              <a:buNone/>
              <a:defRPr sz="1300">
                <a:solidFill>
                  <a:srgbClr val="121416"/>
                </a:solidFill>
                <a:latin typeface="Rethink Sans Medium"/>
                <a:ea typeface="Rethink Sans Medium"/>
                <a:cs typeface="Rethink Sans Medium"/>
                <a:sym typeface="Rethink Sans Medium"/>
              </a:defRPr>
            </a:lvl2pPr>
            <a:lvl3pPr lvl="2">
              <a:buNone/>
              <a:defRPr sz="1300">
                <a:solidFill>
                  <a:srgbClr val="121416"/>
                </a:solidFill>
                <a:latin typeface="Rethink Sans Medium"/>
                <a:ea typeface="Rethink Sans Medium"/>
                <a:cs typeface="Rethink Sans Medium"/>
                <a:sym typeface="Rethink Sans Medium"/>
              </a:defRPr>
            </a:lvl3pPr>
            <a:lvl4pPr lvl="3">
              <a:buNone/>
              <a:defRPr sz="1300">
                <a:solidFill>
                  <a:srgbClr val="121416"/>
                </a:solidFill>
                <a:latin typeface="Rethink Sans Medium"/>
                <a:ea typeface="Rethink Sans Medium"/>
                <a:cs typeface="Rethink Sans Medium"/>
                <a:sym typeface="Rethink Sans Medium"/>
              </a:defRPr>
            </a:lvl4pPr>
            <a:lvl5pPr lvl="4">
              <a:buNone/>
              <a:defRPr sz="1300">
                <a:solidFill>
                  <a:srgbClr val="121416"/>
                </a:solidFill>
                <a:latin typeface="Rethink Sans Medium"/>
                <a:ea typeface="Rethink Sans Medium"/>
                <a:cs typeface="Rethink Sans Medium"/>
                <a:sym typeface="Rethink Sans Medium"/>
              </a:defRPr>
            </a:lvl5pPr>
            <a:lvl6pPr lvl="5">
              <a:buNone/>
              <a:defRPr sz="1300">
                <a:solidFill>
                  <a:srgbClr val="121416"/>
                </a:solidFill>
                <a:latin typeface="Rethink Sans Medium"/>
                <a:ea typeface="Rethink Sans Medium"/>
                <a:cs typeface="Rethink Sans Medium"/>
                <a:sym typeface="Rethink Sans Medium"/>
              </a:defRPr>
            </a:lvl6pPr>
            <a:lvl7pPr lvl="6">
              <a:buNone/>
              <a:defRPr sz="1300">
                <a:solidFill>
                  <a:srgbClr val="121416"/>
                </a:solidFill>
                <a:latin typeface="Rethink Sans Medium"/>
                <a:ea typeface="Rethink Sans Medium"/>
                <a:cs typeface="Rethink Sans Medium"/>
                <a:sym typeface="Rethink Sans Medium"/>
              </a:defRPr>
            </a:lvl7pPr>
            <a:lvl8pPr lvl="7">
              <a:buNone/>
              <a:defRPr sz="1300">
                <a:solidFill>
                  <a:srgbClr val="121416"/>
                </a:solidFill>
                <a:latin typeface="Rethink Sans Medium"/>
                <a:ea typeface="Rethink Sans Medium"/>
                <a:cs typeface="Rethink Sans Medium"/>
                <a:sym typeface="Rethink Sans Medium"/>
              </a:defRPr>
            </a:lvl8pPr>
            <a:lvl9pPr lvl="8">
              <a:buNone/>
              <a:defRPr sz="1300">
                <a:solidFill>
                  <a:srgbClr val="121416"/>
                </a:solidFill>
                <a:latin typeface="Rethink Sans Medium"/>
                <a:ea typeface="Rethink Sans Medium"/>
                <a:cs typeface="Rethink Sans Medium"/>
                <a:sym typeface="Rethink Sans Medium"/>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p15:guide id="1" pos="204">
          <p15:clr>
            <a:srgbClr val="E46962"/>
          </p15:clr>
        </p15:guide>
        <p15:guide id="2" pos="5556">
          <p15:clr>
            <a:srgbClr val="E46962"/>
          </p15:clr>
        </p15:guide>
        <p15:guide id="3" orient="horz" pos="204">
          <p15:clr>
            <a:srgbClr val="E46962"/>
          </p15:clr>
        </p15:guide>
        <p15:guide id="4" orient="horz" pos="3016">
          <p15:clr>
            <a:srgbClr val="E46962"/>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ck">
  <p:cSld name="TITLE_1">
    <p:bg>
      <p:bgPr>
        <a:solidFill>
          <a:srgbClr val="121416"/>
        </a:solidFill>
      </p:bgPr>
    </p:bg>
    <p:spTree>
      <p:nvGrpSpPr>
        <p:cNvPr id="20" name="Shape 20"/>
        <p:cNvGrpSpPr/>
        <p:nvPr/>
      </p:nvGrpSpPr>
      <p:grpSpPr>
        <a:xfrm>
          <a:off x="0" y="0"/>
          <a:ext cx="0" cy="0"/>
          <a:chOff x="0" y="0"/>
          <a:chExt cx="0" cy="0"/>
        </a:xfrm>
      </p:grpSpPr>
      <p:sp>
        <p:nvSpPr>
          <p:cNvPr id="21" name="Google Shape;21;p4"/>
          <p:cNvSpPr txBox="1"/>
          <p:nvPr>
            <p:ph idx="12" type="sldNum"/>
          </p:nvPr>
        </p:nvSpPr>
        <p:spPr>
          <a:xfrm>
            <a:off x="324004" y="4394406"/>
            <a:ext cx="548700" cy="393600"/>
          </a:xfrm>
          <a:prstGeom prst="rect">
            <a:avLst/>
          </a:prstGeom>
        </p:spPr>
        <p:txBody>
          <a:bodyPr anchorCtr="0" anchor="b" bIns="0" lIns="0" spcFirstLastPara="1" rIns="0" wrap="square" tIns="0">
            <a:normAutofit/>
          </a:bodyPr>
          <a:lstStyle>
            <a:lvl1pPr lvl="0" algn="l">
              <a:buNone/>
              <a:defRPr sz="800">
                <a:solidFill>
                  <a:schemeClr val="lt1"/>
                </a:solidFill>
                <a:latin typeface="Rethink Sans"/>
                <a:ea typeface="Rethink Sans"/>
                <a:cs typeface="Rethink Sans"/>
                <a:sym typeface="Rethink Sans"/>
              </a:defRPr>
            </a:lvl1pPr>
            <a:lvl2pPr lvl="1" algn="l">
              <a:buNone/>
              <a:defRPr sz="800">
                <a:solidFill>
                  <a:schemeClr val="lt1"/>
                </a:solidFill>
                <a:latin typeface="Rethink Sans"/>
                <a:ea typeface="Rethink Sans"/>
                <a:cs typeface="Rethink Sans"/>
                <a:sym typeface="Rethink Sans"/>
              </a:defRPr>
            </a:lvl2pPr>
            <a:lvl3pPr lvl="2" algn="l">
              <a:buNone/>
              <a:defRPr sz="800">
                <a:solidFill>
                  <a:schemeClr val="lt1"/>
                </a:solidFill>
                <a:latin typeface="Rethink Sans"/>
                <a:ea typeface="Rethink Sans"/>
                <a:cs typeface="Rethink Sans"/>
                <a:sym typeface="Rethink Sans"/>
              </a:defRPr>
            </a:lvl3pPr>
            <a:lvl4pPr lvl="3" algn="l">
              <a:buNone/>
              <a:defRPr sz="800">
                <a:solidFill>
                  <a:schemeClr val="lt1"/>
                </a:solidFill>
                <a:latin typeface="Rethink Sans"/>
                <a:ea typeface="Rethink Sans"/>
                <a:cs typeface="Rethink Sans"/>
                <a:sym typeface="Rethink Sans"/>
              </a:defRPr>
            </a:lvl4pPr>
            <a:lvl5pPr lvl="4" algn="l">
              <a:buNone/>
              <a:defRPr sz="800">
                <a:solidFill>
                  <a:schemeClr val="lt1"/>
                </a:solidFill>
                <a:latin typeface="Rethink Sans"/>
                <a:ea typeface="Rethink Sans"/>
                <a:cs typeface="Rethink Sans"/>
                <a:sym typeface="Rethink Sans"/>
              </a:defRPr>
            </a:lvl5pPr>
            <a:lvl6pPr lvl="5" algn="l">
              <a:buNone/>
              <a:defRPr sz="800">
                <a:solidFill>
                  <a:schemeClr val="lt1"/>
                </a:solidFill>
                <a:latin typeface="Rethink Sans"/>
                <a:ea typeface="Rethink Sans"/>
                <a:cs typeface="Rethink Sans"/>
                <a:sym typeface="Rethink Sans"/>
              </a:defRPr>
            </a:lvl6pPr>
            <a:lvl7pPr lvl="6" algn="l">
              <a:buNone/>
              <a:defRPr sz="800">
                <a:solidFill>
                  <a:schemeClr val="lt1"/>
                </a:solidFill>
                <a:latin typeface="Rethink Sans"/>
                <a:ea typeface="Rethink Sans"/>
                <a:cs typeface="Rethink Sans"/>
                <a:sym typeface="Rethink Sans"/>
              </a:defRPr>
            </a:lvl7pPr>
            <a:lvl8pPr lvl="7" algn="l">
              <a:buNone/>
              <a:defRPr sz="800">
                <a:solidFill>
                  <a:schemeClr val="lt1"/>
                </a:solidFill>
                <a:latin typeface="Rethink Sans"/>
                <a:ea typeface="Rethink Sans"/>
                <a:cs typeface="Rethink Sans"/>
                <a:sym typeface="Rethink Sans"/>
              </a:defRPr>
            </a:lvl8pPr>
            <a:lvl9pPr lvl="8" algn="l">
              <a:buNone/>
              <a:defRPr sz="800">
                <a:solidFill>
                  <a:schemeClr val="lt1"/>
                </a:solidFill>
                <a:latin typeface="Rethink Sans"/>
                <a:ea typeface="Rethink Sans"/>
                <a:cs typeface="Rethink Sans"/>
                <a:sym typeface="Rethink Sans"/>
              </a:defRPr>
            </a:lvl9pPr>
          </a:lstStyle>
          <a:p>
            <a:pPr indent="0" lvl="0" marL="0" rtl="0" algn="l">
              <a:spcBef>
                <a:spcPts val="0"/>
              </a:spcBef>
              <a:spcAft>
                <a:spcPts val="0"/>
              </a:spcAft>
              <a:buNone/>
            </a:pPr>
            <a:r>
              <a:rPr lang="en-GB"/>
              <a:t>P.</a:t>
            </a:r>
            <a:fld id="{00000000-1234-1234-1234-123412341234}" type="slidenum">
              <a:rPr lang="en-GB"/>
              <a:t>‹#›</a:t>
            </a:fld>
            <a:endParaRPr/>
          </a:p>
        </p:txBody>
      </p:sp>
      <p:sp>
        <p:nvSpPr>
          <p:cNvPr id="22" name="Google Shape;22;p4"/>
          <p:cNvSpPr txBox="1"/>
          <p:nvPr>
            <p:ph idx="1" type="subTitle"/>
          </p:nvPr>
        </p:nvSpPr>
        <p:spPr>
          <a:xfrm>
            <a:off x="324000" y="317200"/>
            <a:ext cx="1839600" cy="79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300"/>
              <a:buFont typeface="Rethink Sans Medium"/>
              <a:buNone/>
              <a:defRPr sz="1300">
                <a:solidFill>
                  <a:schemeClr val="lt1"/>
                </a:solidFill>
                <a:latin typeface="Rethink Sans Medium"/>
                <a:ea typeface="Rethink Sans Medium"/>
                <a:cs typeface="Rethink Sans Medium"/>
                <a:sym typeface="Rethink Sans Medium"/>
              </a:defRPr>
            </a:lvl1pPr>
            <a:lvl2pPr lvl="1">
              <a:spcBef>
                <a:spcPts val="0"/>
              </a:spcBef>
              <a:spcAft>
                <a:spcPts val="0"/>
              </a:spcAft>
              <a:buClr>
                <a:schemeClr val="lt1"/>
              </a:buClr>
              <a:buSzPts val="1300"/>
              <a:buFont typeface="Rethink Sans Medium"/>
              <a:buNone/>
              <a:defRPr sz="1300">
                <a:solidFill>
                  <a:schemeClr val="lt1"/>
                </a:solidFill>
                <a:latin typeface="Rethink Sans Medium"/>
                <a:ea typeface="Rethink Sans Medium"/>
                <a:cs typeface="Rethink Sans Medium"/>
                <a:sym typeface="Rethink Sans Medium"/>
              </a:defRPr>
            </a:lvl2pPr>
            <a:lvl3pPr lvl="2">
              <a:spcBef>
                <a:spcPts val="0"/>
              </a:spcBef>
              <a:spcAft>
                <a:spcPts val="0"/>
              </a:spcAft>
              <a:buClr>
                <a:schemeClr val="lt1"/>
              </a:buClr>
              <a:buSzPts val="1300"/>
              <a:buFont typeface="Rethink Sans Medium"/>
              <a:buNone/>
              <a:defRPr sz="1300">
                <a:solidFill>
                  <a:schemeClr val="lt1"/>
                </a:solidFill>
                <a:latin typeface="Rethink Sans Medium"/>
                <a:ea typeface="Rethink Sans Medium"/>
                <a:cs typeface="Rethink Sans Medium"/>
                <a:sym typeface="Rethink Sans Medium"/>
              </a:defRPr>
            </a:lvl3pPr>
            <a:lvl4pPr lvl="3">
              <a:spcBef>
                <a:spcPts val="0"/>
              </a:spcBef>
              <a:spcAft>
                <a:spcPts val="0"/>
              </a:spcAft>
              <a:buClr>
                <a:schemeClr val="lt1"/>
              </a:buClr>
              <a:buSzPts val="1300"/>
              <a:buFont typeface="Rethink Sans Medium"/>
              <a:buNone/>
              <a:defRPr sz="1300">
                <a:solidFill>
                  <a:schemeClr val="lt1"/>
                </a:solidFill>
                <a:latin typeface="Rethink Sans Medium"/>
                <a:ea typeface="Rethink Sans Medium"/>
                <a:cs typeface="Rethink Sans Medium"/>
                <a:sym typeface="Rethink Sans Medium"/>
              </a:defRPr>
            </a:lvl4pPr>
            <a:lvl5pPr lvl="4">
              <a:spcBef>
                <a:spcPts val="0"/>
              </a:spcBef>
              <a:spcAft>
                <a:spcPts val="0"/>
              </a:spcAft>
              <a:buClr>
                <a:schemeClr val="lt1"/>
              </a:buClr>
              <a:buSzPts val="1300"/>
              <a:buFont typeface="Rethink Sans Medium"/>
              <a:buNone/>
              <a:defRPr sz="1300">
                <a:solidFill>
                  <a:schemeClr val="lt1"/>
                </a:solidFill>
                <a:latin typeface="Rethink Sans Medium"/>
                <a:ea typeface="Rethink Sans Medium"/>
                <a:cs typeface="Rethink Sans Medium"/>
                <a:sym typeface="Rethink Sans Medium"/>
              </a:defRPr>
            </a:lvl5pPr>
            <a:lvl6pPr lvl="5">
              <a:spcBef>
                <a:spcPts val="0"/>
              </a:spcBef>
              <a:spcAft>
                <a:spcPts val="0"/>
              </a:spcAft>
              <a:buClr>
                <a:schemeClr val="lt1"/>
              </a:buClr>
              <a:buSzPts val="1300"/>
              <a:buFont typeface="Rethink Sans Medium"/>
              <a:buNone/>
              <a:defRPr sz="1300">
                <a:solidFill>
                  <a:schemeClr val="lt1"/>
                </a:solidFill>
                <a:latin typeface="Rethink Sans Medium"/>
                <a:ea typeface="Rethink Sans Medium"/>
                <a:cs typeface="Rethink Sans Medium"/>
                <a:sym typeface="Rethink Sans Medium"/>
              </a:defRPr>
            </a:lvl6pPr>
            <a:lvl7pPr lvl="6">
              <a:spcBef>
                <a:spcPts val="0"/>
              </a:spcBef>
              <a:spcAft>
                <a:spcPts val="0"/>
              </a:spcAft>
              <a:buClr>
                <a:schemeClr val="lt1"/>
              </a:buClr>
              <a:buSzPts val="1300"/>
              <a:buFont typeface="Rethink Sans Medium"/>
              <a:buNone/>
              <a:defRPr sz="1300">
                <a:solidFill>
                  <a:schemeClr val="lt1"/>
                </a:solidFill>
                <a:latin typeface="Rethink Sans Medium"/>
                <a:ea typeface="Rethink Sans Medium"/>
                <a:cs typeface="Rethink Sans Medium"/>
                <a:sym typeface="Rethink Sans Medium"/>
              </a:defRPr>
            </a:lvl7pPr>
            <a:lvl8pPr lvl="7">
              <a:spcBef>
                <a:spcPts val="0"/>
              </a:spcBef>
              <a:spcAft>
                <a:spcPts val="0"/>
              </a:spcAft>
              <a:buClr>
                <a:schemeClr val="lt1"/>
              </a:buClr>
              <a:buSzPts val="1300"/>
              <a:buFont typeface="Rethink Sans Medium"/>
              <a:buNone/>
              <a:defRPr sz="1300">
                <a:solidFill>
                  <a:schemeClr val="lt1"/>
                </a:solidFill>
                <a:latin typeface="Rethink Sans Medium"/>
                <a:ea typeface="Rethink Sans Medium"/>
                <a:cs typeface="Rethink Sans Medium"/>
                <a:sym typeface="Rethink Sans Medium"/>
              </a:defRPr>
            </a:lvl8pPr>
            <a:lvl9pPr lvl="8">
              <a:spcBef>
                <a:spcPts val="0"/>
              </a:spcBef>
              <a:spcAft>
                <a:spcPts val="0"/>
              </a:spcAft>
              <a:buClr>
                <a:schemeClr val="lt1"/>
              </a:buClr>
              <a:buSzPts val="1300"/>
              <a:buFont typeface="Rethink Sans Medium"/>
              <a:buNone/>
              <a:defRPr sz="1300">
                <a:solidFill>
                  <a:schemeClr val="lt1"/>
                </a:solidFill>
                <a:latin typeface="Rethink Sans Medium"/>
                <a:ea typeface="Rethink Sans Medium"/>
                <a:cs typeface="Rethink Sans Medium"/>
                <a:sym typeface="Rethink Sans Medium"/>
              </a:defRPr>
            </a:lvl9pPr>
          </a:lstStyle>
          <a:p/>
        </p:txBody>
      </p:sp>
    </p:spTree>
  </p:cSld>
  <p:clrMapOvr>
    <a:masterClrMapping/>
  </p:clrMapOvr>
  <p:extLst>
    <p:ext uri="{DCECCB84-F9BA-43D5-87BE-67443E8EF086}">
      <p15:sldGuideLst>
        <p15:guide id="1" pos="204">
          <p15:clr>
            <a:srgbClr val="E46962"/>
          </p15:clr>
        </p15:guide>
        <p15:guide id="2" pos="5556">
          <p15:clr>
            <a:srgbClr val="E46962"/>
          </p15:clr>
        </p15:guide>
        <p15:guide id="3" orient="horz" pos="204">
          <p15:clr>
            <a:srgbClr val="E46962"/>
          </p15:clr>
        </p15:guide>
        <p15:guide id="4" orient="horz" pos="3016">
          <p15:clr>
            <a:srgbClr val="E46962"/>
          </p15:clr>
        </p15:guide>
        <p15:guide id="5" orient="horz">
          <p15:clr>
            <a:srgbClr val="E46962"/>
          </p15:clr>
        </p15:guide>
        <p15:guide id="6" pos="2041">
          <p15:clr>
            <a:srgbClr val="E46962"/>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ff-white">
  <p:cSld name="TITLE_1_1">
    <p:bg>
      <p:bgPr>
        <a:solidFill>
          <a:srgbClr val="F4EFED"/>
        </a:solidFill>
      </p:bgPr>
    </p:bg>
    <p:spTree>
      <p:nvGrpSpPr>
        <p:cNvPr id="23" name="Shape 23"/>
        <p:cNvGrpSpPr/>
        <p:nvPr/>
      </p:nvGrpSpPr>
      <p:grpSpPr>
        <a:xfrm>
          <a:off x="0" y="0"/>
          <a:ext cx="0" cy="0"/>
          <a:chOff x="0" y="0"/>
          <a:chExt cx="0" cy="0"/>
        </a:xfrm>
      </p:grpSpPr>
      <p:sp>
        <p:nvSpPr>
          <p:cNvPr id="24" name="Google Shape;24;p5"/>
          <p:cNvSpPr txBox="1"/>
          <p:nvPr>
            <p:ph idx="12" type="sldNum"/>
          </p:nvPr>
        </p:nvSpPr>
        <p:spPr>
          <a:xfrm>
            <a:off x="324004" y="4394406"/>
            <a:ext cx="548700" cy="393600"/>
          </a:xfrm>
          <a:prstGeom prst="rect">
            <a:avLst/>
          </a:prstGeom>
        </p:spPr>
        <p:txBody>
          <a:bodyPr anchorCtr="0" anchor="b" bIns="0" lIns="0" spcFirstLastPara="1" rIns="0" wrap="square" tIns="0">
            <a:normAutofit/>
          </a:bodyPr>
          <a:lstStyle>
            <a:lvl1pPr lvl="0" algn="l">
              <a:buNone/>
              <a:defRPr sz="800">
                <a:solidFill>
                  <a:srgbClr val="121416"/>
                </a:solidFill>
                <a:latin typeface="Rethink Sans"/>
                <a:ea typeface="Rethink Sans"/>
                <a:cs typeface="Rethink Sans"/>
                <a:sym typeface="Rethink Sans"/>
              </a:defRPr>
            </a:lvl1pPr>
            <a:lvl2pPr lvl="1" algn="l">
              <a:buNone/>
              <a:defRPr sz="800">
                <a:solidFill>
                  <a:srgbClr val="121416"/>
                </a:solidFill>
                <a:latin typeface="Rethink Sans"/>
                <a:ea typeface="Rethink Sans"/>
                <a:cs typeface="Rethink Sans"/>
                <a:sym typeface="Rethink Sans"/>
              </a:defRPr>
            </a:lvl2pPr>
            <a:lvl3pPr lvl="2" algn="l">
              <a:buNone/>
              <a:defRPr sz="800">
                <a:solidFill>
                  <a:srgbClr val="121416"/>
                </a:solidFill>
                <a:latin typeface="Rethink Sans"/>
                <a:ea typeface="Rethink Sans"/>
                <a:cs typeface="Rethink Sans"/>
                <a:sym typeface="Rethink Sans"/>
              </a:defRPr>
            </a:lvl3pPr>
            <a:lvl4pPr lvl="3" algn="l">
              <a:buNone/>
              <a:defRPr sz="800">
                <a:solidFill>
                  <a:srgbClr val="121416"/>
                </a:solidFill>
                <a:latin typeface="Rethink Sans"/>
                <a:ea typeface="Rethink Sans"/>
                <a:cs typeface="Rethink Sans"/>
                <a:sym typeface="Rethink Sans"/>
              </a:defRPr>
            </a:lvl4pPr>
            <a:lvl5pPr lvl="4" algn="l">
              <a:buNone/>
              <a:defRPr sz="800">
                <a:solidFill>
                  <a:srgbClr val="121416"/>
                </a:solidFill>
                <a:latin typeface="Rethink Sans"/>
                <a:ea typeface="Rethink Sans"/>
                <a:cs typeface="Rethink Sans"/>
                <a:sym typeface="Rethink Sans"/>
              </a:defRPr>
            </a:lvl5pPr>
            <a:lvl6pPr lvl="5" algn="l">
              <a:buNone/>
              <a:defRPr sz="800">
                <a:solidFill>
                  <a:srgbClr val="121416"/>
                </a:solidFill>
                <a:latin typeface="Rethink Sans"/>
                <a:ea typeface="Rethink Sans"/>
                <a:cs typeface="Rethink Sans"/>
                <a:sym typeface="Rethink Sans"/>
              </a:defRPr>
            </a:lvl6pPr>
            <a:lvl7pPr lvl="6" algn="l">
              <a:buNone/>
              <a:defRPr sz="800">
                <a:solidFill>
                  <a:srgbClr val="121416"/>
                </a:solidFill>
                <a:latin typeface="Rethink Sans"/>
                <a:ea typeface="Rethink Sans"/>
                <a:cs typeface="Rethink Sans"/>
                <a:sym typeface="Rethink Sans"/>
              </a:defRPr>
            </a:lvl7pPr>
            <a:lvl8pPr lvl="7" algn="l">
              <a:buNone/>
              <a:defRPr sz="800">
                <a:solidFill>
                  <a:srgbClr val="121416"/>
                </a:solidFill>
                <a:latin typeface="Rethink Sans"/>
                <a:ea typeface="Rethink Sans"/>
                <a:cs typeface="Rethink Sans"/>
                <a:sym typeface="Rethink Sans"/>
              </a:defRPr>
            </a:lvl8pPr>
            <a:lvl9pPr lvl="8" algn="l">
              <a:buNone/>
              <a:defRPr sz="800">
                <a:solidFill>
                  <a:srgbClr val="121416"/>
                </a:solidFill>
                <a:latin typeface="Rethink Sans"/>
                <a:ea typeface="Rethink Sans"/>
                <a:cs typeface="Rethink Sans"/>
                <a:sym typeface="Rethink Sans"/>
              </a:defRPr>
            </a:lvl9pPr>
          </a:lstStyle>
          <a:p>
            <a:pPr indent="0" lvl="0" marL="0" rtl="0" algn="l">
              <a:spcBef>
                <a:spcPts val="0"/>
              </a:spcBef>
              <a:spcAft>
                <a:spcPts val="0"/>
              </a:spcAft>
              <a:buNone/>
            </a:pPr>
            <a:r>
              <a:rPr lang="en-GB"/>
              <a:t>P.</a:t>
            </a:r>
            <a:fld id="{00000000-1234-1234-1234-123412341234}" type="slidenum">
              <a:rPr lang="en-GB"/>
              <a:t>‹#›</a:t>
            </a:fld>
            <a:endParaRPr/>
          </a:p>
        </p:txBody>
      </p:sp>
      <p:sp>
        <p:nvSpPr>
          <p:cNvPr id="25" name="Google Shape;25;p5"/>
          <p:cNvSpPr txBox="1"/>
          <p:nvPr>
            <p:ph idx="1" type="subTitle"/>
          </p:nvPr>
        </p:nvSpPr>
        <p:spPr>
          <a:xfrm>
            <a:off x="324000" y="317200"/>
            <a:ext cx="1839600" cy="798600"/>
          </a:xfrm>
          <a:prstGeom prst="rect">
            <a:avLst/>
          </a:prstGeom>
        </p:spPr>
        <p:txBody>
          <a:bodyPr anchorCtr="0" anchor="t" bIns="0" lIns="0" spcFirstLastPara="1" rIns="0" wrap="square" tIns="0">
            <a:noAutofit/>
          </a:bodyPr>
          <a:lstStyle>
            <a:lvl1pPr lvl="0">
              <a:spcBef>
                <a:spcPts val="0"/>
              </a:spcBef>
              <a:spcAft>
                <a:spcPts val="0"/>
              </a:spcAft>
              <a:buSzPts val="1300"/>
              <a:buFont typeface="Rethink Sans Medium"/>
              <a:buNone/>
              <a:defRPr sz="1300">
                <a:latin typeface="Rethink Sans Medium"/>
                <a:ea typeface="Rethink Sans Medium"/>
                <a:cs typeface="Rethink Sans Medium"/>
                <a:sym typeface="Rethink Sans Medium"/>
              </a:defRPr>
            </a:lvl1pPr>
            <a:lvl2pPr lvl="1">
              <a:spcBef>
                <a:spcPts val="0"/>
              </a:spcBef>
              <a:spcAft>
                <a:spcPts val="0"/>
              </a:spcAft>
              <a:buSzPts val="1300"/>
              <a:buFont typeface="Rethink Sans Medium"/>
              <a:buNone/>
              <a:defRPr sz="1300">
                <a:latin typeface="Rethink Sans Medium"/>
                <a:ea typeface="Rethink Sans Medium"/>
                <a:cs typeface="Rethink Sans Medium"/>
                <a:sym typeface="Rethink Sans Medium"/>
              </a:defRPr>
            </a:lvl2pPr>
            <a:lvl3pPr lvl="2">
              <a:spcBef>
                <a:spcPts val="0"/>
              </a:spcBef>
              <a:spcAft>
                <a:spcPts val="0"/>
              </a:spcAft>
              <a:buSzPts val="1300"/>
              <a:buFont typeface="Rethink Sans Medium"/>
              <a:buNone/>
              <a:defRPr sz="1300">
                <a:latin typeface="Rethink Sans Medium"/>
                <a:ea typeface="Rethink Sans Medium"/>
                <a:cs typeface="Rethink Sans Medium"/>
                <a:sym typeface="Rethink Sans Medium"/>
              </a:defRPr>
            </a:lvl3pPr>
            <a:lvl4pPr lvl="3">
              <a:spcBef>
                <a:spcPts val="0"/>
              </a:spcBef>
              <a:spcAft>
                <a:spcPts val="0"/>
              </a:spcAft>
              <a:buSzPts val="1300"/>
              <a:buFont typeface="Rethink Sans Medium"/>
              <a:buNone/>
              <a:defRPr sz="1300">
                <a:latin typeface="Rethink Sans Medium"/>
                <a:ea typeface="Rethink Sans Medium"/>
                <a:cs typeface="Rethink Sans Medium"/>
                <a:sym typeface="Rethink Sans Medium"/>
              </a:defRPr>
            </a:lvl4pPr>
            <a:lvl5pPr lvl="4">
              <a:spcBef>
                <a:spcPts val="0"/>
              </a:spcBef>
              <a:spcAft>
                <a:spcPts val="0"/>
              </a:spcAft>
              <a:buSzPts val="1300"/>
              <a:buFont typeface="Rethink Sans Medium"/>
              <a:buNone/>
              <a:defRPr sz="1300">
                <a:latin typeface="Rethink Sans Medium"/>
                <a:ea typeface="Rethink Sans Medium"/>
                <a:cs typeface="Rethink Sans Medium"/>
                <a:sym typeface="Rethink Sans Medium"/>
              </a:defRPr>
            </a:lvl5pPr>
            <a:lvl6pPr lvl="5">
              <a:spcBef>
                <a:spcPts val="0"/>
              </a:spcBef>
              <a:spcAft>
                <a:spcPts val="0"/>
              </a:spcAft>
              <a:buSzPts val="1300"/>
              <a:buFont typeface="Rethink Sans Medium"/>
              <a:buNone/>
              <a:defRPr sz="1300">
                <a:latin typeface="Rethink Sans Medium"/>
                <a:ea typeface="Rethink Sans Medium"/>
                <a:cs typeface="Rethink Sans Medium"/>
                <a:sym typeface="Rethink Sans Medium"/>
              </a:defRPr>
            </a:lvl6pPr>
            <a:lvl7pPr lvl="6">
              <a:spcBef>
                <a:spcPts val="0"/>
              </a:spcBef>
              <a:spcAft>
                <a:spcPts val="0"/>
              </a:spcAft>
              <a:buSzPts val="1300"/>
              <a:buFont typeface="Rethink Sans Medium"/>
              <a:buNone/>
              <a:defRPr sz="1300">
                <a:latin typeface="Rethink Sans Medium"/>
                <a:ea typeface="Rethink Sans Medium"/>
                <a:cs typeface="Rethink Sans Medium"/>
                <a:sym typeface="Rethink Sans Medium"/>
              </a:defRPr>
            </a:lvl7pPr>
            <a:lvl8pPr lvl="7">
              <a:spcBef>
                <a:spcPts val="0"/>
              </a:spcBef>
              <a:spcAft>
                <a:spcPts val="0"/>
              </a:spcAft>
              <a:buSzPts val="1300"/>
              <a:buFont typeface="Rethink Sans Medium"/>
              <a:buNone/>
              <a:defRPr sz="1300">
                <a:latin typeface="Rethink Sans Medium"/>
                <a:ea typeface="Rethink Sans Medium"/>
                <a:cs typeface="Rethink Sans Medium"/>
                <a:sym typeface="Rethink Sans Medium"/>
              </a:defRPr>
            </a:lvl8pPr>
            <a:lvl9pPr lvl="8">
              <a:spcBef>
                <a:spcPts val="0"/>
              </a:spcBef>
              <a:spcAft>
                <a:spcPts val="0"/>
              </a:spcAft>
              <a:buSzPts val="1300"/>
              <a:buFont typeface="Rethink Sans Medium"/>
              <a:buNone/>
              <a:defRPr sz="1300">
                <a:latin typeface="Rethink Sans Medium"/>
                <a:ea typeface="Rethink Sans Medium"/>
                <a:cs typeface="Rethink Sans Medium"/>
                <a:sym typeface="Rethink Sans Medium"/>
              </a:defRPr>
            </a:lvl9pPr>
          </a:lstStyle>
          <a:p/>
        </p:txBody>
      </p:sp>
    </p:spTree>
  </p:cSld>
  <p:clrMapOvr>
    <a:masterClrMapping/>
  </p:clrMapOvr>
  <p:extLst>
    <p:ext uri="{DCECCB84-F9BA-43D5-87BE-67443E8EF086}">
      <p15:sldGuideLst>
        <p15:guide id="1" pos="204">
          <p15:clr>
            <a:srgbClr val="E46962"/>
          </p15:clr>
        </p15:guide>
        <p15:guide id="2" pos="5556">
          <p15:clr>
            <a:srgbClr val="E46962"/>
          </p15:clr>
        </p15:guide>
        <p15:guide id="3" orient="horz" pos="204">
          <p15:clr>
            <a:srgbClr val="E46962"/>
          </p15:clr>
        </p15:guide>
        <p15:guide id="4" orient="horz" pos="3016">
          <p15:clr>
            <a:srgbClr val="E46962"/>
          </p15:clr>
        </p15:guide>
        <p15:guide id="5" orient="horz">
          <p15:clr>
            <a:srgbClr val="E46962"/>
          </p15:clr>
        </p15:guide>
        <p15:guide id="6" pos="2041">
          <p15:clr>
            <a:srgbClr val="E46962"/>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
  <p:cSld name="TITLE_1_1_1">
    <p:bg>
      <p:bgPr>
        <a:solidFill>
          <a:schemeClr val="lt1"/>
        </a:solidFill>
      </p:bgPr>
    </p:bg>
    <p:spTree>
      <p:nvGrpSpPr>
        <p:cNvPr id="26" name="Shape 26"/>
        <p:cNvGrpSpPr/>
        <p:nvPr/>
      </p:nvGrpSpPr>
      <p:grpSpPr>
        <a:xfrm>
          <a:off x="0" y="0"/>
          <a:ext cx="0" cy="0"/>
          <a:chOff x="0" y="0"/>
          <a:chExt cx="0" cy="0"/>
        </a:xfrm>
      </p:grpSpPr>
      <p:sp>
        <p:nvSpPr>
          <p:cNvPr id="27" name="Google Shape;27;p6"/>
          <p:cNvSpPr txBox="1"/>
          <p:nvPr>
            <p:ph idx="12" type="sldNum"/>
          </p:nvPr>
        </p:nvSpPr>
        <p:spPr>
          <a:xfrm>
            <a:off x="324004" y="4394406"/>
            <a:ext cx="548700" cy="393600"/>
          </a:xfrm>
          <a:prstGeom prst="rect">
            <a:avLst/>
          </a:prstGeom>
        </p:spPr>
        <p:txBody>
          <a:bodyPr anchorCtr="0" anchor="b" bIns="0" lIns="0" spcFirstLastPara="1" rIns="0" wrap="square" tIns="0">
            <a:normAutofit/>
          </a:bodyPr>
          <a:lstStyle>
            <a:lvl1pPr lvl="0" algn="l">
              <a:buNone/>
              <a:defRPr sz="800">
                <a:solidFill>
                  <a:srgbClr val="121416"/>
                </a:solidFill>
                <a:latin typeface="Rethink Sans"/>
                <a:ea typeface="Rethink Sans"/>
                <a:cs typeface="Rethink Sans"/>
                <a:sym typeface="Rethink Sans"/>
              </a:defRPr>
            </a:lvl1pPr>
            <a:lvl2pPr lvl="1" algn="l">
              <a:buNone/>
              <a:defRPr sz="800">
                <a:solidFill>
                  <a:srgbClr val="121416"/>
                </a:solidFill>
                <a:latin typeface="Rethink Sans"/>
                <a:ea typeface="Rethink Sans"/>
                <a:cs typeface="Rethink Sans"/>
                <a:sym typeface="Rethink Sans"/>
              </a:defRPr>
            </a:lvl2pPr>
            <a:lvl3pPr lvl="2" algn="l">
              <a:buNone/>
              <a:defRPr sz="800">
                <a:solidFill>
                  <a:srgbClr val="121416"/>
                </a:solidFill>
                <a:latin typeface="Rethink Sans"/>
                <a:ea typeface="Rethink Sans"/>
                <a:cs typeface="Rethink Sans"/>
                <a:sym typeface="Rethink Sans"/>
              </a:defRPr>
            </a:lvl3pPr>
            <a:lvl4pPr lvl="3" algn="l">
              <a:buNone/>
              <a:defRPr sz="800">
                <a:solidFill>
                  <a:srgbClr val="121416"/>
                </a:solidFill>
                <a:latin typeface="Rethink Sans"/>
                <a:ea typeface="Rethink Sans"/>
                <a:cs typeface="Rethink Sans"/>
                <a:sym typeface="Rethink Sans"/>
              </a:defRPr>
            </a:lvl4pPr>
            <a:lvl5pPr lvl="4" algn="l">
              <a:buNone/>
              <a:defRPr sz="800">
                <a:solidFill>
                  <a:srgbClr val="121416"/>
                </a:solidFill>
                <a:latin typeface="Rethink Sans"/>
                <a:ea typeface="Rethink Sans"/>
                <a:cs typeface="Rethink Sans"/>
                <a:sym typeface="Rethink Sans"/>
              </a:defRPr>
            </a:lvl5pPr>
            <a:lvl6pPr lvl="5" algn="l">
              <a:buNone/>
              <a:defRPr sz="800">
                <a:solidFill>
                  <a:srgbClr val="121416"/>
                </a:solidFill>
                <a:latin typeface="Rethink Sans"/>
                <a:ea typeface="Rethink Sans"/>
                <a:cs typeface="Rethink Sans"/>
                <a:sym typeface="Rethink Sans"/>
              </a:defRPr>
            </a:lvl6pPr>
            <a:lvl7pPr lvl="6" algn="l">
              <a:buNone/>
              <a:defRPr sz="800">
                <a:solidFill>
                  <a:srgbClr val="121416"/>
                </a:solidFill>
                <a:latin typeface="Rethink Sans"/>
                <a:ea typeface="Rethink Sans"/>
                <a:cs typeface="Rethink Sans"/>
                <a:sym typeface="Rethink Sans"/>
              </a:defRPr>
            </a:lvl7pPr>
            <a:lvl8pPr lvl="7" algn="l">
              <a:buNone/>
              <a:defRPr sz="800">
                <a:solidFill>
                  <a:srgbClr val="121416"/>
                </a:solidFill>
                <a:latin typeface="Rethink Sans"/>
                <a:ea typeface="Rethink Sans"/>
                <a:cs typeface="Rethink Sans"/>
                <a:sym typeface="Rethink Sans"/>
              </a:defRPr>
            </a:lvl8pPr>
            <a:lvl9pPr lvl="8" algn="l">
              <a:buNone/>
              <a:defRPr sz="800">
                <a:solidFill>
                  <a:srgbClr val="121416"/>
                </a:solidFill>
                <a:latin typeface="Rethink Sans"/>
                <a:ea typeface="Rethink Sans"/>
                <a:cs typeface="Rethink Sans"/>
                <a:sym typeface="Rethink Sans"/>
              </a:defRPr>
            </a:lvl9pPr>
          </a:lstStyle>
          <a:p>
            <a:pPr indent="0" lvl="0" marL="0" rtl="0" algn="l">
              <a:spcBef>
                <a:spcPts val="0"/>
              </a:spcBef>
              <a:spcAft>
                <a:spcPts val="0"/>
              </a:spcAft>
              <a:buNone/>
            </a:pPr>
            <a:r>
              <a:rPr lang="en-GB"/>
              <a:t>P.</a:t>
            </a:r>
            <a:fld id="{00000000-1234-1234-1234-123412341234}" type="slidenum">
              <a:rPr lang="en-GB"/>
              <a:t>‹#›</a:t>
            </a:fld>
            <a:endParaRPr/>
          </a:p>
        </p:txBody>
      </p:sp>
      <p:sp>
        <p:nvSpPr>
          <p:cNvPr id="28" name="Google Shape;28;p6"/>
          <p:cNvSpPr txBox="1"/>
          <p:nvPr>
            <p:ph idx="1" type="subTitle"/>
          </p:nvPr>
        </p:nvSpPr>
        <p:spPr>
          <a:xfrm>
            <a:off x="324000" y="317200"/>
            <a:ext cx="1839600" cy="798600"/>
          </a:xfrm>
          <a:prstGeom prst="rect">
            <a:avLst/>
          </a:prstGeom>
        </p:spPr>
        <p:txBody>
          <a:bodyPr anchorCtr="0" anchor="t" bIns="0" lIns="0" spcFirstLastPara="1" rIns="0" wrap="square" tIns="0">
            <a:noAutofit/>
          </a:bodyPr>
          <a:lstStyle>
            <a:lvl1pPr lvl="0">
              <a:spcBef>
                <a:spcPts val="0"/>
              </a:spcBef>
              <a:spcAft>
                <a:spcPts val="0"/>
              </a:spcAft>
              <a:buSzPts val="1300"/>
              <a:buFont typeface="Rethink Sans Medium"/>
              <a:buNone/>
              <a:defRPr sz="1300">
                <a:latin typeface="Rethink Sans Medium"/>
                <a:ea typeface="Rethink Sans Medium"/>
                <a:cs typeface="Rethink Sans Medium"/>
                <a:sym typeface="Rethink Sans Medium"/>
              </a:defRPr>
            </a:lvl1pPr>
            <a:lvl2pPr lvl="1">
              <a:spcBef>
                <a:spcPts val="0"/>
              </a:spcBef>
              <a:spcAft>
                <a:spcPts val="0"/>
              </a:spcAft>
              <a:buSzPts val="1300"/>
              <a:buFont typeface="Rethink Sans Medium"/>
              <a:buNone/>
              <a:defRPr sz="1300">
                <a:latin typeface="Rethink Sans Medium"/>
                <a:ea typeface="Rethink Sans Medium"/>
                <a:cs typeface="Rethink Sans Medium"/>
                <a:sym typeface="Rethink Sans Medium"/>
              </a:defRPr>
            </a:lvl2pPr>
            <a:lvl3pPr lvl="2">
              <a:spcBef>
                <a:spcPts val="0"/>
              </a:spcBef>
              <a:spcAft>
                <a:spcPts val="0"/>
              </a:spcAft>
              <a:buSzPts val="1300"/>
              <a:buFont typeface="Rethink Sans Medium"/>
              <a:buNone/>
              <a:defRPr sz="1300">
                <a:latin typeface="Rethink Sans Medium"/>
                <a:ea typeface="Rethink Sans Medium"/>
                <a:cs typeface="Rethink Sans Medium"/>
                <a:sym typeface="Rethink Sans Medium"/>
              </a:defRPr>
            </a:lvl3pPr>
            <a:lvl4pPr lvl="3">
              <a:spcBef>
                <a:spcPts val="0"/>
              </a:spcBef>
              <a:spcAft>
                <a:spcPts val="0"/>
              </a:spcAft>
              <a:buSzPts val="1300"/>
              <a:buFont typeface="Rethink Sans Medium"/>
              <a:buNone/>
              <a:defRPr sz="1300">
                <a:latin typeface="Rethink Sans Medium"/>
                <a:ea typeface="Rethink Sans Medium"/>
                <a:cs typeface="Rethink Sans Medium"/>
                <a:sym typeface="Rethink Sans Medium"/>
              </a:defRPr>
            </a:lvl4pPr>
            <a:lvl5pPr lvl="4">
              <a:spcBef>
                <a:spcPts val="0"/>
              </a:spcBef>
              <a:spcAft>
                <a:spcPts val="0"/>
              </a:spcAft>
              <a:buSzPts val="1300"/>
              <a:buFont typeface="Rethink Sans Medium"/>
              <a:buNone/>
              <a:defRPr sz="1300">
                <a:latin typeface="Rethink Sans Medium"/>
                <a:ea typeface="Rethink Sans Medium"/>
                <a:cs typeface="Rethink Sans Medium"/>
                <a:sym typeface="Rethink Sans Medium"/>
              </a:defRPr>
            </a:lvl5pPr>
            <a:lvl6pPr lvl="5">
              <a:spcBef>
                <a:spcPts val="0"/>
              </a:spcBef>
              <a:spcAft>
                <a:spcPts val="0"/>
              </a:spcAft>
              <a:buSzPts val="1300"/>
              <a:buFont typeface="Rethink Sans Medium"/>
              <a:buNone/>
              <a:defRPr sz="1300">
                <a:latin typeface="Rethink Sans Medium"/>
                <a:ea typeface="Rethink Sans Medium"/>
                <a:cs typeface="Rethink Sans Medium"/>
                <a:sym typeface="Rethink Sans Medium"/>
              </a:defRPr>
            </a:lvl6pPr>
            <a:lvl7pPr lvl="6">
              <a:spcBef>
                <a:spcPts val="0"/>
              </a:spcBef>
              <a:spcAft>
                <a:spcPts val="0"/>
              </a:spcAft>
              <a:buSzPts val="1300"/>
              <a:buFont typeface="Rethink Sans Medium"/>
              <a:buNone/>
              <a:defRPr sz="1300">
                <a:latin typeface="Rethink Sans Medium"/>
                <a:ea typeface="Rethink Sans Medium"/>
                <a:cs typeface="Rethink Sans Medium"/>
                <a:sym typeface="Rethink Sans Medium"/>
              </a:defRPr>
            </a:lvl7pPr>
            <a:lvl8pPr lvl="7">
              <a:spcBef>
                <a:spcPts val="0"/>
              </a:spcBef>
              <a:spcAft>
                <a:spcPts val="0"/>
              </a:spcAft>
              <a:buSzPts val="1300"/>
              <a:buFont typeface="Rethink Sans Medium"/>
              <a:buNone/>
              <a:defRPr sz="1300">
                <a:latin typeface="Rethink Sans Medium"/>
                <a:ea typeface="Rethink Sans Medium"/>
                <a:cs typeface="Rethink Sans Medium"/>
                <a:sym typeface="Rethink Sans Medium"/>
              </a:defRPr>
            </a:lvl8pPr>
            <a:lvl9pPr lvl="8">
              <a:spcBef>
                <a:spcPts val="0"/>
              </a:spcBef>
              <a:spcAft>
                <a:spcPts val="0"/>
              </a:spcAft>
              <a:buSzPts val="1300"/>
              <a:buFont typeface="Rethink Sans Medium"/>
              <a:buNone/>
              <a:defRPr sz="1300">
                <a:latin typeface="Rethink Sans Medium"/>
                <a:ea typeface="Rethink Sans Medium"/>
                <a:cs typeface="Rethink Sans Medium"/>
                <a:sym typeface="Rethink Sans Medium"/>
              </a:defRPr>
            </a:lvl9pPr>
          </a:lstStyle>
          <a:p/>
        </p:txBody>
      </p:sp>
    </p:spTree>
  </p:cSld>
  <p:clrMapOvr>
    <a:masterClrMapping/>
  </p:clrMapOvr>
  <p:extLst>
    <p:ext uri="{DCECCB84-F9BA-43D5-87BE-67443E8EF086}">
      <p15:sldGuideLst>
        <p15:guide id="1" pos="204">
          <p15:clr>
            <a:srgbClr val="E46962"/>
          </p15:clr>
        </p15:guide>
        <p15:guide id="2" pos="5556">
          <p15:clr>
            <a:srgbClr val="E46962"/>
          </p15:clr>
        </p15:guide>
        <p15:guide id="3" orient="horz" pos="204">
          <p15:clr>
            <a:srgbClr val="E46962"/>
          </p15:clr>
        </p15:guide>
        <p15:guide id="4" orient="horz" pos="3016">
          <p15:clr>
            <a:srgbClr val="E46962"/>
          </p15:clr>
        </p15:guide>
        <p15:guide id="5" orient="horz">
          <p15:clr>
            <a:srgbClr val="E46962"/>
          </p15:clr>
        </p15:guide>
        <p15:guide id="6" pos="2041">
          <p15:clr>
            <a:srgbClr val="E46962"/>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lack">
  <p:cSld name="TITLE_1_2">
    <p:bg>
      <p:bgPr>
        <a:solidFill>
          <a:srgbClr val="121416"/>
        </a:solidFill>
      </p:bgPr>
    </p:bg>
    <p:spTree>
      <p:nvGrpSpPr>
        <p:cNvPr id="29" name="Shape 29"/>
        <p:cNvGrpSpPr/>
        <p:nvPr/>
      </p:nvGrpSpPr>
      <p:grpSpPr>
        <a:xfrm>
          <a:off x="0" y="0"/>
          <a:ext cx="0" cy="0"/>
          <a:chOff x="0" y="0"/>
          <a:chExt cx="0" cy="0"/>
        </a:xfrm>
      </p:grpSpPr>
      <p:sp>
        <p:nvSpPr>
          <p:cNvPr id="30" name="Google Shape;30;p7"/>
          <p:cNvSpPr txBox="1"/>
          <p:nvPr>
            <p:ph idx="12" type="sldNum"/>
          </p:nvPr>
        </p:nvSpPr>
        <p:spPr>
          <a:xfrm>
            <a:off x="324004" y="4394406"/>
            <a:ext cx="548700" cy="393600"/>
          </a:xfrm>
          <a:prstGeom prst="rect">
            <a:avLst/>
          </a:prstGeom>
        </p:spPr>
        <p:txBody>
          <a:bodyPr anchorCtr="0" anchor="b" bIns="0" lIns="0" spcFirstLastPara="1" rIns="0" wrap="square" tIns="0">
            <a:normAutofit/>
          </a:bodyPr>
          <a:lstStyle>
            <a:lvl1pPr lvl="0" algn="l">
              <a:buNone/>
              <a:defRPr sz="800">
                <a:solidFill>
                  <a:schemeClr val="lt1"/>
                </a:solidFill>
                <a:latin typeface="Rethink Sans"/>
                <a:ea typeface="Rethink Sans"/>
                <a:cs typeface="Rethink Sans"/>
                <a:sym typeface="Rethink Sans"/>
              </a:defRPr>
            </a:lvl1pPr>
            <a:lvl2pPr lvl="1" algn="l">
              <a:buNone/>
              <a:defRPr sz="800">
                <a:solidFill>
                  <a:schemeClr val="lt1"/>
                </a:solidFill>
                <a:latin typeface="Rethink Sans"/>
                <a:ea typeface="Rethink Sans"/>
                <a:cs typeface="Rethink Sans"/>
                <a:sym typeface="Rethink Sans"/>
              </a:defRPr>
            </a:lvl2pPr>
            <a:lvl3pPr lvl="2" algn="l">
              <a:buNone/>
              <a:defRPr sz="800">
                <a:solidFill>
                  <a:schemeClr val="lt1"/>
                </a:solidFill>
                <a:latin typeface="Rethink Sans"/>
                <a:ea typeface="Rethink Sans"/>
                <a:cs typeface="Rethink Sans"/>
                <a:sym typeface="Rethink Sans"/>
              </a:defRPr>
            </a:lvl3pPr>
            <a:lvl4pPr lvl="3" algn="l">
              <a:buNone/>
              <a:defRPr sz="800">
                <a:solidFill>
                  <a:schemeClr val="lt1"/>
                </a:solidFill>
                <a:latin typeface="Rethink Sans"/>
                <a:ea typeface="Rethink Sans"/>
                <a:cs typeface="Rethink Sans"/>
                <a:sym typeface="Rethink Sans"/>
              </a:defRPr>
            </a:lvl4pPr>
            <a:lvl5pPr lvl="4" algn="l">
              <a:buNone/>
              <a:defRPr sz="800">
                <a:solidFill>
                  <a:schemeClr val="lt1"/>
                </a:solidFill>
                <a:latin typeface="Rethink Sans"/>
                <a:ea typeface="Rethink Sans"/>
                <a:cs typeface="Rethink Sans"/>
                <a:sym typeface="Rethink Sans"/>
              </a:defRPr>
            </a:lvl5pPr>
            <a:lvl6pPr lvl="5" algn="l">
              <a:buNone/>
              <a:defRPr sz="800">
                <a:solidFill>
                  <a:schemeClr val="lt1"/>
                </a:solidFill>
                <a:latin typeface="Rethink Sans"/>
                <a:ea typeface="Rethink Sans"/>
                <a:cs typeface="Rethink Sans"/>
                <a:sym typeface="Rethink Sans"/>
              </a:defRPr>
            </a:lvl6pPr>
            <a:lvl7pPr lvl="6" algn="l">
              <a:buNone/>
              <a:defRPr sz="800">
                <a:solidFill>
                  <a:schemeClr val="lt1"/>
                </a:solidFill>
                <a:latin typeface="Rethink Sans"/>
                <a:ea typeface="Rethink Sans"/>
                <a:cs typeface="Rethink Sans"/>
                <a:sym typeface="Rethink Sans"/>
              </a:defRPr>
            </a:lvl7pPr>
            <a:lvl8pPr lvl="7" algn="l">
              <a:buNone/>
              <a:defRPr sz="800">
                <a:solidFill>
                  <a:schemeClr val="lt1"/>
                </a:solidFill>
                <a:latin typeface="Rethink Sans"/>
                <a:ea typeface="Rethink Sans"/>
                <a:cs typeface="Rethink Sans"/>
                <a:sym typeface="Rethink Sans"/>
              </a:defRPr>
            </a:lvl8pPr>
            <a:lvl9pPr lvl="8" algn="l">
              <a:buNone/>
              <a:defRPr sz="800">
                <a:solidFill>
                  <a:schemeClr val="lt1"/>
                </a:solidFill>
                <a:latin typeface="Rethink Sans"/>
                <a:ea typeface="Rethink Sans"/>
                <a:cs typeface="Rethink Sans"/>
                <a:sym typeface="Rethink Sans"/>
              </a:defRPr>
            </a:lvl9pPr>
          </a:lstStyle>
          <a:p>
            <a:pPr indent="0" lvl="0" marL="0" rtl="0" algn="l">
              <a:spcBef>
                <a:spcPts val="0"/>
              </a:spcBef>
              <a:spcAft>
                <a:spcPts val="0"/>
              </a:spcAft>
              <a:buNone/>
            </a:pPr>
            <a:r>
              <a:rPr lang="en-GB"/>
              <a:t>P.</a:t>
            </a:r>
            <a:fld id="{00000000-1234-1234-1234-123412341234}" type="slidenum">
              <a:rPr lang="en-GB"/>
              <a:t>‹#›</a:t>
            </a:fld>
            <a:endParaRPr/>
          </a:p>
        </p:txBody>
      </p:sp>
      <p:sp>
        <p:nvSpPr>
          <p:cNvPr id="31" name="Google Shape;31;p7"/>
          <p:cNvSpPr txBox="1"/>
          <p:nvPr>
            <p:ph idx="1" type="subTitle"/>
          </p:nvPr>
        </p:nvSpPr>
        <p:spPr>
          <a:xfrm>
            <a:off x="324000" y="317200"/>
            <a:ext cx="1839600" cy="79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300"/>
              <a:buFont typeface="Rethink Sans Medium"/>
              <a:buNone/>
              <a:defRPr sz="1300">
                <a:solidFill>
                  <a:schemeClr val="lt1"/>
                </a:solidFill>
                <a:latin typeface="Rethink Sans Medium"/>
                <a:ea typeface="Rethink Sans Medium"/>
                <a:cs typeface="Rethink Sans Medium"/>
                <a:sym typeface="Rethink Sans Medium"/>
              </a:defRPr>
            </a:lvl1pPr>
            <a:lvl2pPr lvl="1">
              <a:spcBef>
                <a:spcPts val="0"/>
              </a:spcBef>
              <a:spcAft>
                <a:spcPts val="0"/>
              </a:spcAft>
              <a:buClr>
                <a:schemeClr val="lt1"/>
              </a:buClr>
              <a:buSzPts val="1300"/>
              <a:buFont typeface="Rethink Sans Medium"/>
              <a:buNone/>
              <a:defRPr sz="1300">
                <a:solidFill>
                  <a:schemeClr val="lt1"/>
                </a:solidFill>
                <a:latin typeface="Rethink Sans Medium"/>
                <a:ea typeface="Rethink Sans Medium"/>
                <a:cs typeface="Rethink Sans Medium"/>
                <a:sym typeface="Rethink Sans Medium"/>
              </a:defRPr>
            </a:lvl2pPr>
            <a:lvl3pPr lvl="2">
              <a:spcBef>
                <a:spcPts val="0"/>
              </a:spcBef>
              <a:spcAft>
                <a:spcPts val="0"/>
              </a:spcAft>
              <a:buClr>
                <a:schemeClr val="lt1"/>
              </a:buClr>
              <a:buSzPts val="1300"/>
              <a:buFont typeface="Rethink Sans Medium"/>
              <a:buNone/>
              <a:defRPr sz="1300">
                <a:solidFill>
                  <a:schemeClr val="lt1"/>
                </a:solidFill>
                <a:latin typeface="Rethink Sans Medium"/>
                <a:ea typeface="Rethink Sans Medium"/>
                <a:cs typeface="Rethink Sans Medium"/>
                <a:sym typeface="Rethink Sans Medium"/>
              </a:defRPr>
            </a:lvl3pPr>
            <a:lvl4pPr lvl="3">
              <a:spcBef>
                <a:spcPts val="0"/>
              </a:spcBef>
              <a:spcAft>
                <a:spcPts val="0"/>
              </a:spcAft>
              <a:buClr>
                <a:schemeClr val="lt1"/>
              </a:buClr>
              <a:buSzPts val="1300"/>
              <a:buFont typeface="Rethink Sans Medium"/>
              <a:buNone/>
              <a:defRPr sz="1300">
                <a:solidFill>
                  <a:schemeClr val="lt1"/>
                </a:solidFill>
                <a:latin typeface="Rethink Sans Medium"/>
                <a:ea typeface="Rethink Sans Medium"/>
                <a:cs typeface="Rethink Sans Medium"/>
                <a:sym typeface="Rethink Sans Medium"/>
              </a:defRPr>
            </a:lvl4pPr>
            <a:lvl5pPr lvl="4">
              <a:spcBef>
                <a:spcPts val="0"/>
              </a:spcBef>
              <a:spcAft>
                <a:spcPts val="0"/>
              </a:spcAft>
              <a:buClr>
                <a:schemeClr val="lt1"/>
              </a:buClr>
              <a:buSzPts val="1300"/>
              <a:buFont typeface="Rethink Sans Medium"/>
              <a:buNone/>
              <a:defRPr sz="1300">
                <a:solidFill>
                  <a:schemeClr val="lt1"/>
                </a:solidFill>
                <a:latin typeface="Rethink Sans Medium"/>
                <a:ea typeface="Rethink Sans Medium"/>
                <a:cs typeface="Rethink Sans Medium"/>
                <a:sym typeface="Rethink Sans Medium"/>
              </a:defRPr>
            </a:lvl5pPr>
            <a:lvl6pPr lvl="5">
              <a:spcBef>
                <a:spcPts val="0"/>
              </a:spcBef>
              <a:spcAft>
                <a:spcPts val="0"/>
              </a:spcAft>
              <a:buClr>
                <a:schemeClr val="lt1"/>
              </a:buClr>
              <a:buSzPts val="1300"/>
              <a:buFont typeface="Rethink Sans Medium"/>
              <a:buNone/>
              <a:defRPr sz="1300">
                <a:solidFill>
                  <a:schemeClr val="lt1"/>
                </a:solidFill>
                <a:latin typeface="Rethink Sans Medium"/>
                <a:ea typeface="Rethink Sans Medium"/>
                <a:cs typeface="Rethink Sans Medium"/>
                <a:sym typeface="Rethink Sans Medium"/>
              </a:defRPr>
            </a:lvl6pPr>
            <a:lvl7pPr lvl="6">
              <a:spcBef>
                <a:spcPts val="0"/>
              </a:spcBef>
              <a:spcAft>
                <a:spcPts val="0"/>
              </a:spcAft>
              <a:buClr>
                <a:schemeClr val="lt1"/>
              </a:buClr>
              <a:buSzPts val="1300"/>
              <a:buFont typeface="Rethink Sans Medium"/>
              <a:buNone/>
              <a:defRPr sz="1300">
                <a:solidFill>
                  <a:schemeClr val="lt1"/>
                </a:solidFill>
                <a:latin typeface="Rethink Sans Medium"/>
                <a:ea typeface="Rethink Sans Medium"/>
                <a:cs typeface="Rethink Sans Medium"/>
                <a:sym typeface="Rethink Sans Medium"/>
              </a:defRPr>
            </a:lvl7pPr>
            <a:lvl8pPr lvl="7">
              <a:spcBef>
                <a:spcPts val="0"/>
              </a:spcBef>
              <a:spcAft>
                <a:spcPts val="0"/>
              </a:spcAft>
              <a:buClr>
                <a:schemeClr val="lt1"/>
              </a:buClr>
              <a:buSzPts val="1300"/>
              <a:buFont typeface="Rethink Sans Medium"/>
              <a:buNone/>
              <a:defRPr sz="1300">
                <a:solidFill>
                  <a:schemeClr val="lt1"/>
                </a:solidFill>
                <a:latin typeface="Rethink Sans Medium"/>
                <a:ea typeface="Rethink Sans Medium"/>
                <a:cs typeface="Rethink Sans Medium"/>
                <a:sym typeface="Rethink Sans Medium"/>
              </a:defRPr>
            </a:lvl8pPr>
            <a:lvl9pPr lvl="8">
              <a:spcBef>
                <a:spcPts val="0"/>
              </a:spcBef>
              <a:spcAft>
                <a:spcPts val="0"/>
              </a:spcAft>
              <a:buClr>
                <a:schemeClr val="lt1"/>
              </a:buClr>
              <a:buSzPts val="1300"/>
              <a:buFont typeface="Rethink Sans Medium"/>
              <a:buNone/>
              <a:defRPr sz="1300">
                <a:solidFill>
                  <a:schemeClr val="lt1"/>
                </a:solidFill>
                <a:latin typeface="Rethink Sans Medium"/>
                <a:ea typeface="Rethink Sans Medium"/>
                <a:cs typeface="Rethink Sans Medium"/>
                <a:sym typeface="Rethink Sans Medium"/>
              </a:defRPr>
            </a:lvl9pPr>
          </a:lstStyle>
          <a:p/>
        </p:txBody>
      </p:sp>
      <p:sp>
        <p:nvSpPr>
          <p:cNvPr id="32" name="Google Shape;32;p7"/>
          <p:cNvSpPr txBox="1"/>
          <p:nvPr>
            <p:ph type="title"/>
          </p:nvPr>
        </p:nvSpPr>
        <p:spPr>
          <a:xfrm>
            <a:off x="324000" y="1223250"/>
            <a:ext cx="8496000" cy="2544600"/>
          </a:xfrm>
          <a:prstGeom prst="rect">
            <a:avLst/>
          </a:prstGeom>
        </p:spPr>
        <p:txBody>
          <a:bodyPr anchorCtr="0" anchor="ctr" bIns="0" lIns="0" spcFirstLastPara="1" rIns="0" wrap="square" tIns="0">
            <a:noAutofit/>
          </a:bodyPr>
          <a:lstStyle>
            <a:lvl1pPr lvl="0" algn="ctr">
              <a:lnSpc>
                <a:spcPct val="80000"/>
              </a:lnSpc>
              <a:spcBef>
                <a:spcPts val="0"/>
              </a:spcBef>
              <a:spcAft>
                <a:spcPts val="0"/>
              </a:spcAft>
              <a:buClr>
                <a:schemeClr val="lt1"/>
              </a:buClr>
              <a:buSzPts val="6000"/>
              <a:buNone/>
              <a:defRPr sz="6000">
                <a:solidFill>
                  <a:schemeClr val="lt1"/>
                </a:solidFill>
              </a:defRPr>
            </a:lvl1pPr>
            <a:lvl2pPr lvl="1">
              <a:lnSpc>
                <a:spcPct val="80000"/>
              </a:lnSpc>
              <a:spcBef>
                <a:spcPts val="0"/>
              </a:spcBef>
              <a:spcAft>
                <a:spcPts val="0"/>
              </a:spcAft>
              <a:buClr>
                <a:schemeClr val="lt1"/>
              </a:buClr>
              <a:buSzPts val="6000"/>
              <a:buNone/>
              <a:defRPr sz="6000">
                <a:solidFill>
                  <a:schemeClr val="lt1"/>
                </a:solidFill>
              </a:defRPr>
            </a:lvl2pPr>
            <a:lvl3pPr lvl="2">
              <a:lnSpc>
                <a:spcPct val="80000"/>
              </a:lnSpc>
              <a:spcBef>
                <a:spcPts val="0"/>
              </a:spcBef>
              <a:spcAft>
                <a:spcPts val="0"/>
              </a:spcAft>
              <a:buClr>
                <a:schemeClr val="lt1"/>
              </a:buClr>
              <a:buSzPts val="6000"/>
              <a:buNone/>
              <a:defRPr sz="6000">
                <a:solidFill>
                  <a:schemeClr val="lt1"/>
                </a:solidFill>
              </a:defRPr>
            </a:lvl3pPr>
            <a:lvl4pPr lvl="3">
              <a:lnSpc>
                <a:spcPct val="80000"/>
              </a:lnSpc>
              <a:spcBef>
                <a:spcPts val="0"/>
              </a:spcBef>
              <a:spcAft>
                <a:spcPts val="0"/>
              </a:spcAft>
              <a:buClr>
                <a:schemeClr val="lt1"/>
              </a:buClr>
              <a:buSzPts val="6000"/>
              <a:buNone/>
              <a:defRPr sz="6000">
                <a:solidFill>
                  <a:schemeClr val="lt1"/>
                </a:solidFill>
              </a:defRPr>
            </a:lvl4pPr>
            <a:lvl5pPr lvl="4">
              <a:lnSpc>
                <a:spcPct val="80000"/>
              </a:lnSpc>
              <a:spcBef>
                <a:spcPts val="0"/>
              </a:spcBef>
              <a:spcAft>
                <a:spcPts val="0"/>
              </a:spcAft>
              <a:buClr>
                <a:schemeClr val="lt1"/>
              </a:buClr>
              <a:buSzPts val="6000"/>
              <a:buNone/>
              <a:defRPr sz="6000">
                <a:solidFill>
                  <a:schemeClr val="lt1"/>
                </a:solidFill>
              </a:defRPr>
            </a:lvl5pPr>
            <a:lvl6pPr lvl="5">
              <a:lnSpc>
                <a:spcPct val="80000"/>
              </a:lnSpc>
              <a:spcBef>
                <a:spcPts val="0"/>
              </a:spcBef>
              <a:spcAft>
                <a:spcPts val="0"/>
              </a:spcAft>
              <a:buClr>
                <a:schemeClr val="lt1"/>
              </a:buClr>
              <a:buSzPts val="6000"/>
              <a:buNone/>
              <a:defRPr sz="6000">
                <a:solidFill>
                  <a:schemeClr val="lt1"/>
                </a:solidFill>
              </a:defRPr>
            </a:lvl6pPr>
            <a:lvl7pPr lvl="6">
              <a:lnSpc>
                <a:spcPct val="80000"/>
              </a:lnSpc>
              <a:spcBef>
                <a:spcPts val="0"/>
              </a:spcBef>
              <a:spcAft>
                <a:spcPts val="0"/>
              </a:spcAft>
              <a:buClr>
                <a:schemeClr val="lt1"/>
              </a:buClr>
              <a:buSzPts val="6000"/>
              <a:buNone/>
              <a:defRPr sz="6000">
                <a:solidFill>
                  <a:schemeClr val="lt1"/>
                </a:solidFill>
              </a:defRPr>
            </a:lvl7pPr>
            <a:lvl8pPr lvl="7">
              <a:lnSpc>
                <a:spcPct val="80000"/>
              </a:lnSpc>
              <a:spcBef>
                <a:spcPts val="0"/>
              </a:spcBef>
              <a:spcAft>
                <a:spcPts val="0"/>
              </a:spcAft>
              <a:buClr>
                <a:schemeClr val="lt1"/>
              </a:buClr>
              <a:buSzPts val="6000"/>
              <a:buNone/>
              <a:defRPr sz="6000">
                <a:solidFill>
                  <a:schemeClr val="lt1"/>
                </a:solidFill>
              </a:defRPr>
            </a:lvl8pPr>
            <a:lvl9pPr lvl="8">
              <a:lnSpc>
                <a:spcPct val="80000"/>
              </a:lnSpc>
              <a:spcBef>
                <a:spcPts val="0"/>
              </a:spcBef>
              <a:spcAft>
                <a:spcPts val="0"/>
              </a:spcAft>
              <a:buClr>
                <a:schemeClr val="lt1"/>
              </a:buClr>
              <a:buSzPts val="6000"/>
              <a:buNone/>
              <a:defRPr sz="6000">
                <a:solidFill>
                  <a:schemeClr val="lt1"/>
                </a:solidFill>
              </a:defRPr>
            </a:lvl9pPr>
          </a:lstStyle>
          <a:p/>
        </p:txBody>
      </p:sp>
    </p:spTree>
  </p:cSld>
  <p:clrMapOvr>
    <a:masterClrMapping/>
  </p:clrMapOvr>
  <p:extLst>
    <p:ext uri="{DCECCB84-F9BA-43D5-87BE-67443E8EF086}">
      <p15:sldGuideLst>
        <p15:guide id="1" pos="204">
          <p15:clr>
            <a:srgbClr val="E46962"/>
          </p15:clr>
        </p15:guide>
        <p15:guide id="2" pos="5556">
          <p15:clr>
            <a:srgbClr val="E46962"/>
          </p15:clr>
        </p15:guide>
        <p15:guide id="3" orient="horz" pos="204">
          <p15:clr>
            <a:srgbClr val="E46962"/>
          </p15:clr>
        </p15:guide>
        <p15:guide id="4" orient="horz" pos="3016">
          <p15:clr>
            <a:srgbClr val="E46962"/>
          </p15:clr>
        </p15:guide>
        <p15:guide id="5" orient="horz">
          <p15:clr>
            <a:srgbClr val="E46962"/>
          </p15:clr>
        </p15:guide>
        <p15:guide id="6" pos="2041">
          <p15:clr>
            <a:srgbClr val="E46962"/>
          </p15:clr>
        </p15:guide>
      </p15:sldGuideLst>
    </p:ext>
  </p:extLs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Plaster">
  <p:cSld name="TITLE_1_1_2">
    <p:bg>
      <p:bgPr>
        <a:solidFill>
          <a:srgbClr val="D3C1BA"/>
        </a:solidFill>
      </p:bgPr>
    </p:bg>
    <p:spTree>
      <p:nvGrpSpPr>
        <p:cNvPr id="33" name="Shape 33"/>
        <p:cNvGrpSpPr/>
        <p:nvPr/>
      </p:nvGrpSpPr>
      <p:grpSpPr>
        <a:xfrm>
          <a:off x="0" y="0"/>
          <a:ext cx="0" cy="0"/>
          <a:chOff x="0" y="0"/>
          <a:chExt cx="0" cy="0"/>
        </a:xfrm>
      </p:grpSpPr>
      <p:sp>
        <p:nvSpPr>
          <p:cNvPr id="34" name="Google Shape;34;p8"/>
          <p:cNvSpPr txBox="1"/>
          <p:nvPr>
            <p:ph idx="12" type="sldNum"/>
          </p:nvPr>
        </p:nvSpPr>
        <p:spPr>
          <a:xfrm>
            <a:off x="324004" y="4394406"/>
            <a:ext cx="548700" cy="393600"/>
          </a:xfrm>
          <a:prstGeom prst="rect">
            <a:avLst/>
          </a:prstGeom>
        </p:spPr>
        <p:txBody>
          <a:bodyPr anchorCtr="0" anchor="b" bIns="0" lIns="0" spcFirstLastPara="1" rIns="0" wrap="square" tIns="0">
            <a:normAutofit/>
          </a:bodyPr>
          <a:lstStyle>
            <a:lvl1pPr lvl="0" algn="l">
              <a:buNone/>
              <a:defRPr sz="800">
                <a:solidFill>
                  <a:srgbClr val="121416"/>
                </a:solidFill>
                <a:latin typeface="Rethink Sans"/>
                <a:ea typeface="Rethink Sans"/>
                <a:cs typeface="Rethink Sans"/>
                <a:sym typeface="Rethink Sans"/>
              </a:defRPr>
            </a:lvl1pPr>
            <a:lvl2pPr lvl="1" algn="l">
              <a:buNone/>
              <a:defRPr sz="800">
                <a:solidFill>
                  <a:srgbClr val="121416"/>
                </a:solidFill>
                <a:latin typeface="Rethink Sans"/>
                <a:ea typeface="Rethink Sans"/>
                <a:cs typeface="Rethink Sans"/>
                <a:sym typeface="Rethink Sans"/>
              </a:defRPr>
            </a:lvl2pPr>
            <a:lvl3pPr lvl="2" algn="l">
              <a:buNone/>
              <a:defRPr sz="800">
                <a:solidFill>
                  <a:srgbClr val="121416"/>
                </a:solidFill>
                <a:latin typeface="Rethink Sans"/>
                <a:ea typeface="Rethink Sans"/>
                <a:cs typeface="Rethink Sans"/>
                <a:sym typeface="Rethink Sans"/>
              </a:defRPr>
            </a:lvl3pPr>
            <a:lvl4pPr lvl="3" algn="l">
              <a:buNone/>
              <a:defRPr sz="800">
                <a:solidFill>
                  <a:srgbClr val="121416"/>
                </a:solidFill>
                <a:latin typeface="Rethink Sans"/>
                <a:ea typeface="Rethink Sans"/>
                <a:cs typeface="Rethink Sans"/>
                <a:sym typeface="Rethink Sans"/>
              </a:defRPr>
            </a:lvl4pPr>
            <a:lvl5pPr lvl="4" algn="l">
              <a:buNone/>
              <a:defRPr sz="800">
                <a:solidFill>
                  <a:srgbClr val="121416"/>
                </a:solidFill>
                <a:latin typeface="Rethink Sans"/>
                <a:ea typeface="Rethink Sans"/>
                <a:cs typeface="Rethink Sans"/>
                <a:sym typeface="Rethink Sans"/>
              </a:defRPr>
            </a:lvl5pPr>
            <a:lvl6pPr lvl="5" algn="l">
              <a:buNone/>
              <a:defRPr sz="800">
                <a:solidFill>
                  <a:srgbClr val="121416"/>
                </a:solidFill>
                <a:latin typeface="Rethink Sans"/>
                <a:ea typeface="Rethink Sans"/>
                <a:cs typeface="Rethink Sans"/>
                <a:sym typeface="Rethink Sans"/>
              </a:defRPr>
            </a:lvl6pPr>
            <a:lvl7pPr lvl="6" algn="l">
              <a:buNone/>
              <a:defRPr sz="800">
                <a:solidFill>
                  <a:srgbClr val="121416"/>
                </a:solidFill>
                <a:latin typeface="Rethink Sans"/>
                <a:ea typeface="Rethink Sans"/>
                <a:cs typeface="Rethink Sans"/>
                <a:sym typeface="Rethink Sans"/>
              </a:defRPr>
            </a:lvl7pPr>
            <a:lvl8pPr lvl="7" algn="l">
              <a:buNone/>
              <a:defRPr sz="800">
                <a:solidFill>
                  <a:srgbClr val="121416"/>
                </a:solidFill>
                <a:latin typeface="Rethink Sans"/>
                <a:ea typeface="Rethink Sans"/>
                <a:cs typeface="Rethink Sans"/>
                <a:sym typeface="Rethink Sans"/>
              </a:defRPr>
            </a:lvl8pPr>
            <a:lvl9pPr lvl="8" algn="l">
              <a:buNone/>
              <a:defRPr sz="800">
                <a:solidFill>
                  <a:srgbClr val="121416"/>
                </a:solidFill>
                <a:latin typeface="Rethink Sans"/>
                <a:ea typeface="Rethink Sans"/>
                <a:cs typeface="Rethink Sans"/>
                <a:sym typeface="Rethink Sans"/>
              </a:defRPr>
            </a:lvl9pPr>
          </a:lstStyle>
          <a:p>
            <a:pPr indent="0" lvl="0" marL="0" rtl="0" algn="l">
              <a:spcBef>
                <a:spcPts val="0"/>
              </a:spcBef>
              <a:spcAft>
                <a:spcPts val="0"/>
              </a:spcAft>
              <a:buNone/>
            </a:pPr>
            <a:r>
              <a:rPr lang="en-GB"/>
              <a:t>P.</a:t>
            </a:r>
            <a:fld id="{00000000-1234-1234-1234-123412341234}" type="slidenum">
              <a:rPr lang="en-GB"/>
              <a:t>‹#›</a:t>
            </a:fld>
            <a:endParaRPr/>
          </a:p>
        </p:txBody>
      </p:sp>
      <p:sp>
        <p:nvSpPr>
          <p:cNvPr id="35" name="Google Shape;35;p8"/>
          <p:cNvSpPr txBox="1"/>
          <p:nvPr>
            <p:ph idx="1" type="subTitle"/>
          </p:nvPr>
        </p:nvSpPr>
        <p:spPr>
          <a:xfrm>
            <a:off x="324000" y="317200"/>
            <a:ext cx="1839600" cy="798600"/>
          </a:xfrm>
          <a:prstGeom prst="rect">
            <a:avLst/>
          </a:prstGeom>
        </p:spPr>
        <p:txBody>
          <a:bodyPr anchorCtr="0" anchor="t" bIns="0" lIns="0" spcFirstLastPara="1" rIns="0" wrap="square" tIns="0">
            <a:noAutofit/>
          </a:bodyPr>
          <a:lstStyle>
            <a:lvl1pPr lvl="0">
              <a:spcBef>
                <a:spcPts val="0"/>
              </a:spcBef>
              <a:spcAft>
                <a:spcPts val="0"/>
              </a:spcAft>
              <a:buSzPts val="1300"/>
              <a:buFont typeface="Rethink Sans Medium"/>
              <a:buNone/>
              <a:defRPr sz="1300">
                <a:latin typeface="Rethink Sans Medium"/>
                <a:ea typeface="Rethink Sans Medium"/>
                <a:cs typeface="Rethink Sans Medium"/>
                <a:sym typeface="Rethink Sans Medium"/>
              </a:defRPr>
            </a:lvl1pPr>
            <a:lvl2pPr lvl="1">
              <a:spcBef>
                <a:spcPts val="0"/>
              </a:spcBef>
              <a:spcAft>
                <a:spcPts val="0"/>
              </a:spcAft>
              <a:buSzPts val="1300"/>
              <a:buFont typeface="Rethink Sans Medium"/>
              <a:buNone/>
              <a:defRPr sz="1300">
                <a:latin typeface="Rethink Sans Medium"/>
                <a:ea typeface="Rethink Sans Medium"/>
                <a:cs typeface="Rethink Sans Medium"/>
                <a:sym typeface="Rethink Sans Medium"/>
              </a:defRPr>
            </a:lvl2pPr>
            <a:lvl3pPr lvl="2">
              <a:spcBef>
                <a:spcPts val="0"/>
              </a:spcBef>
              <a:spcAft>
                <a:spcPts val="0"/>
              </a:spcAft>
              <a:buSzPts val="1300"/>
              <a:buFont typeface="Rethink Sans Medium"/>
              <a:buNone/>
              <a:defRPr sz="1300">
                <a:latin typeface="Rethink Sans Medium"/>
                <a:ea typeface="Rethink Sans Medium"/>
                <a:cs typeface="Rethink Sans Medium"/>
                <a:sym typeface="Rethink Sans Medium"/>
              </a:defRPr>
            </a:lvl3pPr>
            <a:lvl4pPr lvl="3">
              <a:spcBef>
                <a:spcPts val="0"/>
              </a:spcBef>
              <a:spcAft>
                <a:spcPts val="0"/>
              </a:spcAft>
              <a:buSzPts val="1300"/>
              <a:buFont typeface="Rethink Sans Medium"/>
              <a:buNone/>
              <a:defRPr sz="1300">
                <a:latin typeface="Rethink Sans Medium"/>
                <a:ea typeface="Rethink Sans Medium"/>
                <a:cs typeface="Rethink Sans Medium"/>
                <a:sym typeface="Rethink Sans Medium"/>
              </a:defRPr>
            </a:lvl4pPr>
            <a:lvl5pPr lvl="4">
              <a:spcBef>
                <a:spcPts val="0"/>
              </a:spcBef>
              <a:spcAft>
                <a:spcPts val="0"/>
              </a:spcAft>
              <a:buSzPts val="1300"/>
              <a:buFont typeface="Rethink Sans Medium"/>
              <a:buNone/>
              <a:defRPr sz="1300">
                <a:latin typeface="Rethink Sans Medium"/>
                <a:ea typeface="Rethink Sans Medium"/>
                <a:cs typeface="Rethink Sans Medium"/>
                <a:sym typeface="Rethink Sans Medium"/>
              </a:defRPr>
            </a:lvl5pPr>
            <a:lvl6pPr lvl="5">
              <a:spcBef>
                <a:spcPts val="0"/>
              </a:spcBef>
              <a:spcAft>
                <a:spcPts val="0"/>
              </a:spcAft>
              <a:buSzPts val="1300"/>
              <a:buFont typeface="Rethink Sans Medium"/>
              <a:buNone/>
              <a:defRPr sz="1300">
                <a:latin typeface="Rethink Sans Medium"/>
                <a:ea typeface="Rethink Sans Medium"/>
                <a:cs typeface="Rethink Sans Medium"/>
                <a:sym typeface="Rethink Sans Medium"/>
              </a:defRPr>
            </a:lvl6pPr>
            <a:lvl7pPr lvl="6">
              <a:spcBef>
                <a:spcPts val="0"/>
              </a:spcBef>
              <a:spcAft>
                <a:spcPts val="0"/>
              </a:spcAft>
              <a:buSzPts val="1300"/>
              <a:buFont typeface="Rethink Sans Medium"/>
              <a:buNone/>
              <a:defRPr sz="1300">
                <a:latin typeface="Rethink Sans Medium"/>
                <a:ea typeface="Rethink Sans Medium"/>
                <a:cs typeface="Rethink Sans Medium"/>
                <a:sym typeface="Rethink Sans Medium"/>
              </a:defRPr>
            </a:lvl7pPr>
            <a:lvl8pPr lvl="7">
              <a:spcBef>
                <a:spcPts val="0"/>
              </a:spcBef>
              <a:spcAft>
                <a:spcPts val="0"/>
              </a:spcAft>
              <a:buSzPts val="1300"/>
              <a:buFont typeface="Rethink Sans Medium"/>
              <a:buNone/>
              <a:defRPr sz="1300">
                <a:latin typeface="Rethink Sans Medium"/>
                <a:ea typeface="Rethink Sans Medium"/>
                <a:cs typeface="Rethink Sans Medium"/>
                <a:sym typeface="Rethink Sans Medium"/>
              </a:defRPr>
            </a:lvl8pPr>
            <a:lvl9pPr lvl="8">
              <a:spcBef>
                <a:spcPts val="0"/>
              </a:spcBef>
              <a:spcAft>
                <a:spcPts val="0"/>
              </a:spcAft>
              <a:buSzPts val="1300"/>
              <a:buFont typeface="Rethink Sans Medium"/>
              <a:buNone/>
              <a:defRPr sz="1300">
                <a:latin typeface="Rethink Sans Medium"/>
                <a:ea typeface="Rethink Sans Medium"/>
                <a:cs typeface="Rethink Sans Medium"/>
                <a:sym typeface="Rethink Sans Medium"/>
              </a:defRPr>
            </a:lvl9pPr>
          </a:lstStyle>
          <a:p/>
        </p:txBody>
      </p:sp>
      <p:sp>
        <p:nvSpPr>
          <p:cNvPr id="36" name="Google Shape;36;p8"/>
          <p:cNvSpPr txBox="1"/>
          <p:nvPr>
            <p:ph type="title"/>
          </p:nvPr>
        </p:nvSpPr>
        <p:spPr>
          <a:xfrm>
            <a:off x="324000" y="1223250"/>
            <a:ext cx="8496000" cy="2544600"/>
          </a:xfrm>
          <a:prstGeom prst="rect">
            <a:avLst/>
          </a:prstGeom>
        </p:spPr>
        <p:txBody>
          <a:bodyPr anchorCtr="0" anchor="ctr" bIns="0" lIns="0" spcFirstLastPara="1" rIns="0" wrap="square" tIns="0">
            <a:noAutofit/>
          </a:bodyPr>
          <a:lstStyle>
            <a:lvl1pPr lvl="0" algn="ctr">
              <a:lnSpc>
                <a:spcPct val="80000"/>
              </a:lnSpc>
              <a:spcBef>
                <a:spcPts val="0"/>
              </a:spcBef>
              <a:spcAft>
                <a:spcPts val="0"/>
              </a:spcAft>
              <a:buSzPts val="6000"/>
              <a:buNone/>
              <a:defRPr sz="6000"/>
            </a:lvl1pPr>
            <a:lvl2pPr lvl="1">
              <a:lnSpc>
                <a:spcPct val="80000"/>
              </a:lnSpc>
              <a:spcBef>
                <a:spcPts val="0"/>
              </a:spcBef>
              <a:spcAft>
                <a:spcPts val="0"/>
              </a:spcAft>
              <a:buSzPts val="6000"/>
              <a:buNone/>
              <a:defRPr sz="6000"/>
            </a:lvl2pPr>
            <a:lvl3pPr lvl="2">
              <a:lnSpc>
                <a:spcPct val="80000"/>
              </a:lnSpc>
              <a:spcBef>
                <a:spcPts val="0"/>
              </a:spcBef>
              <a:spcAft>
                <a:spcPts val="0"/>
              </a:spcAft>
              <a:buSzPts val="6000"/>
              <a:buNone/>
              <a:defRPr sz="6000"/>
            </a:lvl3pPr>
            <a:lvl4pPr lvl="3">
              <a:lnSpc>
                <a:spcPct val="80000"/>
              </a:lnSpc>
              <a:spcBef>
                <a:spcPts val="0"/>
              </a:spcBef>
              <a:spcAft>
                <a:spcPts val="0"/>
              </a:spcAft>
              <a:buSzPts val="6000"/>
              <a:buNone/>
              <a:defRPr sz="6000"/>
            </a:lvl4pPr>
            <a:lvl5pPr lvl="4">
              <a:lnSpc>
                <a:spcPct val="80000"/>
              </a:lnSpc>
              <a:spcBef>
                <a:spcPts val="0"/>
              </a:spcBef>
              <a:spcAft>
                <a:spcPts val="0"/>
              </a:spcAft>
              <a:buSzPts val="6000"/>
              <a:buNone/>
              <a:defRPr sz="6000"/>
            </a:lvl5pPr>
            <a:lvl6pPr lvl="5">
              <a:lnSpc>
                <a:spcPct val="80000"/>
              </a:lnSpc>
              <a:spcBef>
                <a:spcPts val="0"/>
              </a:spcBef>
              <a:spcAft>
                <a:spcPts val="0"/>
              </a:spcAft>
              <a:buSzPts val="6000"/>
              <a:buNone/>
              <a:defRPr sz="6000"/>
            </a:lvl6pPr>
            <a:lvl7pPr lvl="6">
              <a:lnSpc>
                <a:spcPct val="80000"/>
              </a:lnSpc>
              <a:spcBef>
                <a:spcPts val="0"/>
              </a:spcBef>
              <a:spcAft>
                <a:spcPts val="0"/>
              </a:spcAft>
              <a:buSzPts val="6000"/>
              <a:buNone/>
              <a:defRPr sz="6000"/>
            </a:lvl7pPr>
            <a:lvl8pPr lvl="7">
              <a:lnSpc>
                <a:spcPct val="80000"/>
              </a:lnSpc>
              <a:spcBef>
                <a:spcPts val="0"/>
              </a:spcBef>
              <a:spcAft>
                <a:spcPts val="0"/>
              </a:spcAft>
              <a:buSzPts val="6000"/>
              <a:buNone/>
              <a:defRPr sz="6000"/>
            </a:lvl8pPr>
            <a:lvl9pPr lvl="8">
              <a:lnSpc>
                <a:spcPct val="80000"/>
              </a:lnSpc>
              <a:spcBef>
                <a:spcPts val="0"/>
              </a:spcBef>
              <a:spcAft>
                <a:spcPts val="0"/>
              </a:spcAft>
              <a:buSzPts val="6000"/>
              <a:buNone/>
              <a:defRPr sz="6000"/>
            </a:lvl9pPr>
          </a:lstStyle>
          <a:p/>
        </p:txBody>
      </p:sp>
    </p:spTree>
  </p:cSld>
  <p:clrMapOvr>
    <a:masterClrMapping/>
  </p:clrMapOvr>
  <p:extLst>
    <p:ext uri="{DCECCB84-F9BA-43D5-87BE-67443E8EF086}">
      <p15:sldGuideLst>
        <p15:guide id="1" pos="204">
          <p15:clr>
            <a:srgbClr val="E46962"/>
          </p15:clr>
        </p15:guide>
        <p15:guide id="2" pos="5556">
          <p15:clr>
            <a:srgbClr val="E46962"/>
          </p15:clr>
        </p15:guide>
        <p15:guide id="3" orient="horz" pos="204">
          <p15:clr>
            <a:srgbClr val="E46962"/>
          </p15:clr>
        </p15:guide>
        <p15:guide id="4" orient="horz" pos="3016">
          <p15:clr>
            <a:srgbClr val="E46962"/>
          </p15:clr>
        </p15:guide>
        <p15:guide id="5" orient="horz">
          <p15:clr>
            <a:srgbClr val="E46962"/>
          </p15:clr>
        </p15:guide>
        <p15:guide id="6" pos="2041">
          <p15:clr>
            <a:srgbClr val="E46962"/>
          </p15:clr>
        </p15:guide>
      </p15:sldGuideLst>
    </p:ext>
  </p:extLs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lack - Alt">
  <p:cSld name="TITLE_1_2_1">
    <p:bg>
      <p:bgPr>
        <a:solidFill>
          <a:srgbClr val="121416"/>
        </a:solidFill>
      </p:bgPr>
    </p:bg>
    <p:spTree>
      <p:nvGrpSpPr>
        <p:cNvPr id="37" name="Shape 37"/>
        <p:cNvGrpSpPr/>
        <p:nvPr/>
      </p:nvGrpSpPr>
      <p:grpSpPr>
        <a:xfrm>
          <a:off x="0" y="0"/>
          <a:ext cx="0" cy="0"/>
          <a:chOff x="0" y="0"/>
          <a:chExt cx="0" cy="0"/>
        </a:xfrm>
      </p:grpSpPr>
      <p:sp>
        <p:nvSpPr>
          <p:cNvPr id="38" name="Google Shape;38;p9"/>
          <p:cNvSpPr txBox="1"/>
          <p:nvPr>
            <p:ph idx="12" type="sldNum"/>
          </p:nvPr>
        </p:nvSpPr>
        <p:spPr>
          <a:xfrm>
            <a:off x="324004" y="4394406"/>
            <a:ext cx="548700" cy="393600"/>
          </a:xfrm>
          <a:prstGeom prst="rect">
            <a:avLst/>
          </a:prstGeom>
        </p:spPr>
        <p:txBody>
          <a:bodyPr anchorCtr="0" anchor="b" bIns="0" lIns="0" spcFirstLastPara="1" rIns="0" wrap="square" tIns="0">
            <a:normAutofit/>
          </a:bodyPr>
          <a:lstStyle>
            <a:lvl1pPr lvl="0" algn="l">
              <a:buNone/>
              <a:defRPr sz="800">
                <a:solidFill>
                  <a:schemeClr val="lt1"/>
                </a:solidFill>
                <a:latin typeface="Rethink Sans"/>
                <a:ea typeface="Rethink Sans"/>
                <a:cs typeface="Rethink Sans"/>
                <a:sym typeface="Rethink Sans"/>
              </a:defRPr>
            </a:lvl1pPr>
            <a:lvl2pPr lvl="1" algn="l">
              <a:buNone/>
              <a:defRPr sz="800">
                <a:solidFill>
                  <a:schemeClr val="lt1"/>
                </a:solidFill>
                <a:latin typeface="Rethink Sans"/>
                <a:ea typeface="Rethink Sans"/>
                <a:cs typeface="Rethink Sans"/>
                <a:sym typeface="Rethink Sans"/>
              </a:defRPr>
            </a:lvl2pPr>
            <a:lvl3pPr lvl="2" algn="l">
              <a:buNone/>
              <a:defRPr sz="800">
                <a:solidFill>
                  <a:schemeClr val="lt1"/>
                </a:solidFill>
                <a:latin typeface="Rethink Sans"/>
                <a:ea typeface="Rethink Sans"/>
                <a:cs typeface="Rethink Sans"/>
                <a:sym typeface="Rethink Sans"/>
              </a:defRPr>
            </a:lvl3pPr>
            <a:lvl4pPr lvl="3" algn="l">
              <a:buNone/>
              <a:defRPr sz="800">
                <a:solidFill>
                  <a:schemeClr val="lt1"/>
                </a:solidFill>
                <a:latin typeface="Rethink Sans"/>
                <a:ea typeface="Rethink Sans"/>
                <a:cs typeface="Rethink Sans"/>
                <a:sym typeface="Rethink Sans"/>
              </a:defRPr>
            </a:lvl4pPr>
            <a:lvl5pPr lvl="4" algn="l">
              <a:buNone/>
              <a:defRPr sz="800">
                <a:solidFill>
                  <a:schemeClr val="lt1"/>
                </a:solidFill>
                <a:latin typeface="Rethink Sans"/>
                <a:ea typeface="Rethink Sans"/>
                <a:cs typeface="Rethink Sans"/>
                <a:sym typeface="Rethink Sans"/>
              </a:defRPr>
            </a:lvl5pPr>
            <a:lvl6pPr lvl="5" algn="l">
              <a:buNone/>
              <a:defRPr sz="800">
                <a:solidFill>
                  <a:schemeClr val="lt1"/>
                </a:solidFill>
                <a:latin typeface="Rethink Sans"/>
                <a:ea typeface="Rethink Sans"/>
                <a:cs typeface="Rethink Sans"/>
                <a:sym typeface="Rethink Sans"/>
              </a:defRPr>
            </a:lvl6pPr>
            <a:lvl7pPr lvl="6" algn="l">
              <a:buNone/>
              <a:defRPr sz="800">
                <a:solidFill>
                  <a:schemeClr val="lt1"/>
                </a:solidFill>
                <a:latin typeface="Rethink Sans"/>
                <a:ea typeface="Rethink Sans"/>
                <a:cs typeface="Rethink Sans"/>
                <a:sym typeface="Rethink Sans"/>
              </a:defRPr>
            </a:lvl7pPr>
            <a:lvl8pPr lvl="7" algn="l">
              <a:buNone/>
              <a:defRPr sz="800">
                <a:solidFill>
                  <a:schemeClr val="lt1"/>
                </a:solidFill>
                <a:latin typeface="Rethink Sans"/>
                <a:ea typeface="Rethink Sans"/>
                <a:cs typeface="Rethink Sans"/>
                <a:sym typeface="Rethink Sans"/>
              </a:defRPr>
            </a:lvl8pPr>
            <a:lvl9pPr lvl="8" algn="l">
              <a:buNone/>
              <a:defRPr sz="800">
                <a:solidFill>
                  <a:schemeClr val="lt1"/>
                </a:solidFill>
                <a:latin typeface="Rethink Sans"/>
                <a:ea typeface="Rethink Sans"/>
                <a:cs typeface="Rethink Sans"/>
                <a:sym typeface="Rethink Sans"/>
              </a:defRPr>
            </a:lvl9pPr>
          </a:lstStyle>
          <a:p>
            <a:pPr indent="0" lvl="0" marL="0" rtl="0" algn="l">
              <a:spcBef>
                <a:spcPts val="0"/>
              </a:spcBef>
              <a:spcAft>
                <a:spcPts val="0"/>
              </a:spcAft>
              <a:buNone/>
            </a:pPr>
            <a:r>
              <a:rPr lang="en-GB"/>
              <a:t>P.</a:t>
            </a:r>
            <a:fld id="{00000000-1234-1234-1234-123412341234}" type="slidenum">
              <a:rPr lang="en-GB"/>
              <a:t>‹#›</a:t>
            </a:fld>
            <a:endParaRPr/>
          </a:p>
        </p:txBody>
      </p:sp>
      <p:sp>
        <p:nvSpPr>
          <p:cNvPr id="39" name="Google Shape;39;p9"/>
          <p:cNvSpPr txBox="1"/>
          <p:nvPr>
            <p:ph idx="1" type="subTitle"/>
          </p:nvPr>
        </p:nvSpPr>
        <p:spPr>
          <a:xfrm>
            <a:off x="324000" y="317200"/>
            <a:ext cx="1839600" cy="798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300"/>
              <a:buFont typeface="Rethink Sans Medium"/>
              <a:buNone/>
              <a:defRPr sz="1300">
                <a:solidFill>
                  <a:schemeClr val="lt1"/>
                </a:solidFill>
                <a:latin typeface="Rethink Sans Medium"/>
                <a:ea typeface="Rethink Sans Medium"/>
                <a:cs typeface="Rethink Sans Medium"/>
                <a:sym typeface="Rethink Sans Medium"/>
              </a:defRPr>
            </a:lvl1pPr>
            <a:lvl2pPr lvl="1">
              <a:spcBef>
                <a:spcPts val="0"/>
              </a:spcBef>
              <a:spcAft>
                <a:spcPts val="0"/>
              </a:spcAft>
              <a:buClr>
                <a:schemeClr val="lt1"/>
              </a:buClr>
              <a:buSzPts val="1300"/>
              <a:buFont typeface="Rethink Sans Medium"/>
              <a:buNone/>
              <a:defRPr sz="1300">
                <a:solidFill>
                  <a:schemeClr val="lt1"/>
                </a:solidFill>
                <a:latin typeface="Rethink Sans Medium"/>
                <a:ea typeface="Rethink Sans Medium"/>
                <a:cs typeface="Rethink Sans Medium"/>
                <a:sym typeface="Rethink Sans Medium"/>
              </a:defRPr>
            </a:lvl2pPr>
            <a:lvl3pPr lvl="2">
              <a:spcBef>
                <a:spcPts val="0"/>
              </a:spcBef>
              <a:spcAft>
                <a:spcPts val="0"/>
              </a:spcAft>
              <a:buClr>
                <a:schemeClr val="lt1"/>
              </a:buClr>
              <a:buSzPts val="1300"/>
              <a:buFont typeface="Rethink Sans Medium"/>
              <a:buNone/>
              <a:defRPr sz="1300">
                <a:solidFill>
                  <a:schemeClr val="lt1"/>
                </a:solidFill>
                <a:latin typeface="Rethink Sans Medium"/>
                <a:ea typeface="Rethink Sans Medium"/>
                <a:cs typeface="Rethink Sans Medium"/>
                <a:sym typeface="Rethink Sans Medium"/>
              </a:defRPr>
            </a:lvl3pPr>
            <a:lvl4pPr lvl="3">
              <a:spcBef>
                <a:spcPts val="0"/>
              </a:spcBef>
              <a:spcAft>
                <a:spcPts val="0"/>
              </a:spcAft>
              <a:buClr>
                <a:schemeClr val="lt1"/>
              </a:buClr>
              <a:buSzPts val="1300"/>
              <a:buFont typeface="Rethink Sans Medium"/>
              <a:buNone/>
              <a:defRPr sz="1300">
                <a:solidFill>
                  <a:schemeClr val="lt1"/>
                </a:solidFill>
                <a:latin typeface="Rethink Sans Medium"/>
                <a:ea typeface="Rethink Sans Medium"/>
                <a:cs typeface="Rethink Sans Medium"/>
                <a:sym typeface="Rethink Sans Medium"/>
              </a:defRPr>
            </a:lvl4pPr>
            <a:lvl5pPr lvl="4">
              <a:spcBef>
                <a:spcPts val="0"/>
              </a:spcBef>
              <a:spcAft>
                <a:spcPts val="0"/>
              </a:spcAft>
              <a:buClr>
                <a:schemeClr val="lt1"/>
              </a:buClr>
              <a:buSzPts val="1300"/>
              <a:buFont typeface="Rethink Sans Medium"/>
              <a:buNone/>
              <a:defRPr sz="1300">
                <a:solidFill>
                  <a:schemeClr val="lt1"/>
                </a:solidFill>
                <a:latin typeface="Rethink Sans Medium"/>
                <a:ea typeface="Rethink Sans Medium"/>
                <a:cs typeface="Rethink Sans Medium"/>
                <a:sym typeface="Rethink Sans Medium"/>
              </a:defRPr>
            </a:lvl5pPr>
            <a:lvl6pPr lvl="5">
              <a:spcBef>
                <a:spcPts val="0"/>
              </a:spcBef>
              <a:spcAft>
                <a:spcPts val="0"/>
              </a:spcAft>
              <a:buClr>
                <a:schemeClr val="lt1"/>
              </a:buClr>
              <a:buSzPts val="1300"/>
              <a:buFont typeface="Rethink Sans Medium"/>
              <a:buNone/>
              <a:defRPr sz="1300">
                <a:solidFill>
                  <a:schemeClr val="lt1"/>
                </a:solidFill>
                <a:latin typeface="Rethink Sans Medium"/>
                <a:ea typeface="Rethink Sans Medium"/>
                <a:cs typeface="Rethink Sans Medium"/>
                <a:sym typeface="Rethink Sans Medium"/>
              </a:defRPr>
            </a:lvl6pPr>
            <a:lvl7pPr lvl="6">
              <a:spcBef>
                <a:spcPts val="0"/>
              </a:spcBef>
              <a:spcAft>
                <a:spcPts val="0"/>
              </a:spcAft>
              <a:buClr>
                <a:schemeClr val="lt1"/>
              </a:buClr>
              <a:buSzPts val="1300"/>
              <a:buFont typeface="Rethink Sans Medium"/>
              <a:buNone/>
              <a:defRPr sz="1300">
                <a:solidFill>
                  <a:schemeClr val="lt1"/>
                </a:solidFill>
                <a:latin typeface="Rethink Sans Medium"/>
                <a:ea typeface="Rethink Sans Medium"/>
                <a:cs typeface="Rethink Sans Medium"/>
                <a:sym typeface="Rethink Sans Medium"/>
              </a:defRPr>
            </a:lvl7pPr>
            <a:lvl8pPr lvl="7">
              <a:spcBef>
                <a:spcPts val="0"/>
              </a:spcBef>
              <a:spcAft>
                <a:spcPts val="0"/>
              </a:spcAft>
              <a:buClr>
                <a:schemeClr val="lt1"/>
              </a:buClr>
              <a:buSzPts val="1300"/>
              <a:buFont typeface="Rethink Sans Medium"/>
              <a:buNone/>
              <a:defRPr sz="1300">
                <a:solidFill>
                  <a:schemeClr val="lt1"/>
                </a:solidFill>
                <a:latin typeface="Rethink Sans Medium"/>
                <a:ea typeface="Rethink Sans Medium"/>
                <a:cs typeface="Rethink Sans Medium"/>
                <a:sym typeface="Rethink Sans Medium"/>
              </a:defRPr>
            </a:lvl8pPr>
            <a:lvl9pPr lvl="8">
              <a:spcBef>
                <a:spcPts val="0"/>
              </a:spcBef>
              <a:spcAft>
                <a:spcPts val="0"/>
              </a:spcAft>
              <a:buClr>
                <a:schemeClr val="lt1"/>
              </a:buClr>
              <a:buSzPts val="1300"/>
              <a:buFont typeface="Rethink Sans Medium"/>
              <a:buNone/>
              <a:defRPr sz="1300">
                <a:solidFill>
                  <a:schemeClr val="lt1"/>
                </a:solidFill>
                <a:latin typeface="Rethink Sans Medium"/>
                <a:ea typeface="Rethink Sans Medium"/>
                <a:cs typeface="Rethink Sans Medium"/>
                <a:sym typeface="Rethink Sans Medium"/>
              </a:defRPr>
            </a:lvl9pPr>
          </a:lstStyle>
          <a:p/>
        </p:txBody>
      </p:sp>
      <p:sp>
        <p:nvSpPr>
          <p:cNvPr id="40" name="Google Shape;40;p9"/>
          <p:cNvSpPr txBox="1"/>
          <p:nvPr>
            <p:ph type="title"/>
          </p:nvPr>
        </p:nvSpPr>
        <p:spPr>
          <a:xfrm>
            <a:off x="3240000" y="202757"/>
            <a:ext cx="5580000" cy="13170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41" name="Google Shape;41;p9"/>
          <p:cNvSpPr txBox="1"/>
          <p:nvPr>
            <p:ph idx="2" type="body"/>
          </p:nvPr>
        </p:nvSpPr>
        <p:spPr>
          <a:xfrm>
            <a:off x="3252100" y="1797500"/>
            <a:ext cx="5580000" cy="2224800"/>
          </a:xfrm>
          <a:prstGeom prst="rect">
            <a:avLst/>
          </a:prstGeom>
        </p:spPr>
        <p:txBody>
          <a:bodyPr anchorCtr="0" anchor="t" bIns="0" lIns="0" spcFirstLastPara="1" rIns="0" wrap="square" tIns="0">
            <a:noAutofit/>
          </a:bodyPr>
          <a:lstStyle>
            <a:lvl1pPr indent="-311150" lvl="0" marL="457200">
              <a:spcBef>
                <a:spcPts val="0"/>
              </a:spcBef>
              <a:spcAft>
                <a:spcPts val="0"/>
              </a:spcAft>
              <a:buClr>
                <a:schemeClr val="lt1"/>
              </a:buClr>
              <a:buSzPts val="1300"/>
              <a:buChar char="●"/>
              <a:defRPr>
                <a:solidFill>
                  <a:schemeClr val="lt1"/>
                </a:solidFill>
              </a:defRPr>
            </a:lvl1pPr>
            <a:lvl2pPr indent="-311150" lvl="1" marL="914400">
              <a:spcBef>
                <a:spcPts val="0"/>
              </a:spcBef>
              <a:spcAft>
                <a:spcPts val="0"/>
              </a:spcAft>
              <a:buClr>
                <a:schemeClr val="lt1"/>
              </a:buClr>
              <a:buSzPts val="1300"/>
              <a:buChar char="○"/>
              <a:defRPr>
                <a:solidFill>
                  <a:schemeClr val="lt1"/>
                </a:solidFill>
              </a:defRPr>
            </a:lvl2pPr>
            <a:lvl3pPr indent="-304800" lvl="2" marL="1371600">
              <a:spcBef>
                <a:spcPts val="0"/>
              </a:spcBef>
              <a:spcAft>
                <a:spcPts val="0"/>
              </a:spcAft>
              <a:buClr>
                <a:schemeClr val="lt1"/>
              </a:buClr>
              <a:buSzPts val="1200"/>
              <a:buChar char="■"/>
              <a:defRPr>
                <a:solidFill>
                  <a:schemeClr val="lt1"/>
                </a:solidFill>
              </a:defRPr>
            </a:lvl3pPr>
            <a:lvl4pPr indent="-304800" lvl="3" marL="1828800">
              <a:spcBef>
                <a:spcPts val="0"/>
              </a:spcBef>
              <a:spcAft>
                <a:spcPts val="0"/>
              </a:spcAft>
              <a:buClr>
                <a:schemeClr val="lt1"/>
              </a:buClr>
              <a:buSzPts val="1200"/>
              <a:buChar char="●"/>
              <a:defRPr>
                <a:solidFill>
                  <a:schemeClr val="lt1"/>
                </a:solidFill>
              </a:defRPr>
            </a:lvl4pPr>
            <a:lvl5pPr indent="-304800" lvl="4" marL="2286000">
              <a:spcBef>
                <a:spcPts val="0"/>
              </a:spcBef>
              <a:spcAft>
                <a:spcPts val="0"/>
              </a:spcAft>
              <a:buClr>
                <a:schemeClr val="lt1"/>
              </a:buClr>
              <a:buSzPts val="1200"/>
              <a:buChar char="○"/>
              <a:defRPr>
                <a:solidFill>
                  <a:schemeClr val="lt1"/>
                </a:solidFill>
              </a:defRPr>
            </a:lvl5pPr>
            <a:lvl6pPr indent="-304800" lvl="5" marL="2743200">
              <a:spcBef>
                <a:spcPts val="0"/>
              </a:spcBef>
              <a:spcAft>
                <a:spcPts val="0"/>
              </a:spcAft>
              <a:buClr>
                <a:schemeClr val="lt1"/>
              </a:buClr>
              <a:buSzPts val="1200"/>
              <a:buChar char="■"/>
              <a:defRPr>
                <a:solidFill>
                  <a:schemeClr val="lt1"/>
                </a:solidFill>
              </a:defRPr>
            </a:lvl6pPr>
            <a:lvl7pPr indent="-304800" lvl="6" marL="3200400">
              <a:spcBef>
                <a:spcPts val="0"/>
              </a:spcBef>
              <a:spcAft>
                <a:spcPts val="0"/>
              </a:spcAft>
              <a:buClr>
                <a:schemeClr val="lt1"/>
              </a:buClr>
              <a:buSzPts val="1200"/>
              <a:buChar char="●"/>
              <a:defRPr>
                <a:solidFill>
                  <a:schemeClr val="lt1"/>
                </a:solidFill>
              </a:defRPr>
            </a:lvl7pPr>
            <a:lvl8pPr indent="-304800" lvl="7" marL="3657600">
              <a:spcBef>
                <a:spcPts val="0"/>
              </a:spcBef>
              <a:spcAft>
                <a:spcPts val="0"/>
              </a:spcAft>
              <a:buClr>
                <a:schemeClr val="lt1"/>
              </a:buClr>
              <a:buSzPts val="1200"/>
              <a:buChar char="○"/>
              <a:defRPr>
                <a:solidFill>
                  <a:schemeClr val="lt1"/>
                </a:solidFill>
              </a:defRPr>
            </a:lvl8pPr>
            <a:lvl9pPr indent="-304800" lvl="8" marL="4114800">
              <a:spcBef>
                <a:spcPts val="0"/>
              </a:spcBef>
              <a:spcAft>
                <a:spcPts val="0"/>
              </a:spcAft>
              <a:buClr>
                <a:schemeClr val="lt1"/>
              </a:buClr>
              <a:buSzPts val="1200"/>
              <a:buChar char="■"/>
              <a:defRPr>
                <a:solidFill>
                  <a:schemeClr val="lt1"/>
                </a:solidFill>
              </a:defRPr>
            </a:lvl9pPr>
          </a:lstStyle>
          <a:p/>
        </p:txBody>
      </p:sp>
    </p:spTree>
  </p:cSld>
  <p:clrMapOvr>
    <a:masterClrMapping/>
  </p:clrMapOvr>
  <p:extLst>
    <p:ext uri="{DCECCB84-F9BA-43D5-87BE-67443E8EF086}">
      <p15:sldGuideLst>
        <p15:guide id="1" pos="204">
          <p15:clr>
            <a:srgbClr val="E46962"/>
          </p15:clr>
        </p15:guide>
        <p15:guide id="2" pos="5556">
          <p15:clr>
            <a:srgbClr val="E46962"/>
          </p15:clr>
        </p15:guide>
        <p15:guide id="3" orient="horz" pos="204">
          <p15:clr>
            <a:srgbClr val="E46962"/>
          </p15:clr>
        </p15:guide>
        <p15:guide id="4" orient="horz" pos="3016">
          <p15:clr>
            <a:srgbClr val="E46962"/>
          </p15:clr>
        </p15:guide>
        <p15:guide id="5" orient="horz">
          <p15:clr>
            <a:srgbClr val="E46962"/>
          </p15:clr>
        </p15:guide>
        <p15:guide id="6" pos="2041">
          <p15:clr>
            <a:srgbClr val="E46962"/>
          </p15:clr>
        </p15:guide>
        <p15:guide id="7" orient="horz" pos="1134">
          <p15:clr>
            <a:srgbClr val="E46962"/>
          </p15:clr>
        </p15:guide>
      </p15:sldGuideLst>
    </p:ext>
  </p:extLs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Plaster - Alt">
  <p:cSld name="TITLE_1_1_2_1">
    <p:bg>
      <p:bgPr>
        <a:solidFill>
          <a:srgbClr val="D3C1BA"/>
        </a:solidFill>
      </p:bgPr>
    </p:bg>
    <p:spTree>
      <p:nvGrpSpPr>
        <p:cNvPr id="42" name="Shape 42"/>
        <p:cNvGrpSpPr/>
        <p:nvPr/>
      </p:nvGrpSpPr>
      <p:grpSpPr>
        <a:xfrm>
          <a:off x="0" y="0"/>
          <a:ext cx="0" cy="0"/>
          <a:chOff x="0" y="0"/>
          <a:chExt cx="0" cy="0"/>
        </a:xfrm>
      </p:grpSpPr>
      <p:sp>
        <p:nvSpPr>
          <p:cNvPr id="43" name="Google Shape;43;p10"/>
          <p:cNvSpPr txBox="1"/>
          <p:nvPr>
            <p:ph idx="12" type="sldNum"/>
          </p:nvPr>
        </p:nvSpPr>
        <p:spPr>
          <a:xfrm>
            <a:off x="324004" y="4394406"/>
            <a:ext cx="548700" cy="393600"/>
          </a:xfrm>
          <a:prstGeom prst="rect">
            <a:avLst/>
          </a:prstGeom>
        </p:spPr>
        <p:txBody>
          <a:bodyPr anchorCtr="0" anchor="b" bIns="0" lIns="0" spcFirstLastPara="1" rIns="0" wrap="square" tIns="0">
            <a:normAutofit/>
          </a:bodyPr>
          <a:lstStyle>
            <a:lvl1pPr lvl="0" algn="l">
              <a:buNone/>
              <a:defRPr sz="800">
                <a:solidFill>
                  <a:srgbClr val="121416"/>
                </a:solidFill>
                <a:latin typeface="Rethink Sans"/>
                <a:ea typeface="Rethink Sans"/>
                <a:cs typeface="Rethink Sans"/>
                <a:sym typeface="Rethink Sans"/>
              </a:defRPr>
            </a:lvl1pPr>
            <a:lvl2pPr lvl="1" algn="l">
              <a:buNone/>
              <a:defRPr sz="800">
                <a:solidFill>
                  <a:srgbClr val="121416"/>
                </a:solidFill>
                <a:latin typeface="Rethink Sans"/>
                <a:ea typeface="Rethink Sans"/>
                <a:cs typeface="Rethink Sans"/>
                <a:sym typeface="Rethink Sans"/>
              </a:defRPr>
            </a:lvl2pPr>
            <a:lvl3pPr lvl="2" algn="l">
              <a:buNone/>
              <a:defRPr sz="800">
                <a:solidFill>
                  <a:srgbClr val="121416"/>
                </a:solidFill>
                <a:latin typeface="Rethink Sans"/>
                <a:ea typeface="Rethink Sans"/>
                <a:cs typeface="Rethink Sans"/>
                <a:sym typeface="Rethink Sans"/>
              </a:defRPr>
            </a:lvl3pPr>
            <a:lvl4pPr lvl="3" algn="l">
              <a:buNone/>
              <a:defRPr sz="800">
                <a:solidFill>
                  <a:srgbClr val="121416"/>
                </a:solidFill>
                <a:latin typeface="Rethink Sans"/>
                <a:ea typeface="Rethink Sans"/>
                <a:cs typeface="Rethink Sans"/>
                <a:sym typeface="Rethink Sans"/>
              </a:defRPr>
            </a:lvl4pPr>
            <a:lvl5pPr lvl="4" algn="l">
              <a:buNone/>
              <a:defRPr sz="800">
                <a:solidFill>
                  <a:srgbClr val="121416"/>
                </a:solidFill>
                <a:latin typeface="Rethink Sans"/>
                <a:ea typeface="Rethink Sans"/>
                <a:cs typeface="Rethink Sans"/>
                <a:sym typeface="Rethink Sans"/>
              </a:defRPr>
            </a:lvl5pPr>
            <a:lvl6pPr lvl="5" algn="l">
              <a:buNone/>
              <a:defRPr sz="800">
                <a:solidFill>
                  <a:srgbClr val="121416"/>
                </a:solidFill>
                <a:latin typeface="Rethink Sans"/>
                <a:ea typeface="Rethink Sans"/>
                <a:cs typeface="Rethink Sans"/>
                <a:sym typeface="Rethink Sans"/>
              </a:defRPr>
            </a:lvl6pPr>
            <a:lvl7pPr lvl="6" algn="l">
              <a:buNone/>
              <a:defRPr sz="800">
                <a:solidFill>
                  <a:srgbClr val="121416"/>
                </a:solidFill>
                <a:latin typeface="Rethink Sans"/>
                <a:ea typeface="Rethink Sans"/>
                <a:cs typeface="Rethink Sans"/>
                <a:sym typeface="Rethink Sans"/>
              </a:defRPr>
            </a:lvl7pPr>
            <a:lvl8pPr lvl="7" algn="l">
              <a:buNone/>
              <a:defRPr sz="800">
                <a:solidFill>
                  <a:srgbClr val="121416"/>
                </a:solidFill>
                <a:latin typeface="Rethink Sans"/>
                <a:ea typeface="Rethink Sans"/>
                <a:cs typeface="Rethink Sans"/>
                <a:sym typeface="Rethink Sans"/>
              </a:defRPr>
            </a:lvl8pPr>
            <a:lvl9pPr lvl="8" algn="l">
              <a:buNone/>
              <a:defRPr sz="800">
                <a:solidFill>
                  <a:srgbClr val="121416"/>
                </a:solidFill>
                <a:latin typeface="Rethink Sans"/>
                <a:ea typeface="Rethink Sans"/>
                <a:cs typeface="Rethink Sans"/>
                <a:sym typeface="Rethink Sans"/>
              </a:defRPr>
            </a:lvl9pPr>
          </a:lstStyle>
          <a:p>
            <a:pPr indent="0" lvl="0" marL="0" rtl="0" algn="l">
              <a:spcBef>
                <a:spcPts val="0"/>
              </a:spcBef>
              <a:spcAft>
                <a:spcPts val="0"/>
              </a:spcAft>
              <a:buNone/>
            </a:pPr>
            <a:r>
              <a:rPr lang="en-GB"/>
              <a:t>P.</a:t>
            </a:r>
            <a:fld id="{00000000-1234-1234-1234-123412341234}" type="slidenum">
              <a:rPr lang="en-GB"/>
              <a:t>‹#›</a:t>
            </a:fld>
            <a:endParaRPr/>
          </a:p>
        </p:txBody>
      </p:sp>
      <p:sp>
        <p:nvSpPr>
          <p:cNvPr id="44" name="Google Shape;44;p10"/>
          <p:cNvSpPr txBox="1"/>
          <p:nvPr>
            <p:ph idx="1" type="subTitle"/>
          </p:nvPr>
        </p:nvSpPr>
        <p:spPr>
          <a:xfrm>
            <a:off x="324000" y="317200"/>
            <a:ext cx="1839600" cy="798600"/>
          </a:xfrm>
          <a:prstGeom prst="rect">
            <a:avLst/>
          </a:prstGeom>
        </p:spPr>
        <p:txBody>
          <a:bodyPr anchorCtr="0" anchor="t" bIns="0" lIns="0" spcFirstLastPara="1" rIns="0" wrap="square" tIns="0">
            <a:noAutofit/>
          </a:bodyPr>
          <a:lstStyle>
            <a:lvl1pPr lvl="0">
              <a:spcBef>
                <a:spcPts val="0"/>
              </a:spcBef>
              <a:spcAft>
                <a:spcPts val="0"/>
              </a:spcAft>
              <a:buSzPts val="1300"/>
              <a:buFont typeface="Rethink Sans Medium"/>
              <a:buNone/>
              <a:defRPr sz="1300">
                <a:latin typeface="Rethink Sans Medium"/>
                <a:ea typeface="Rethink Sans Medium"/>
                <a:cs typeface="Rethink Sans Medium"/>
                <a:sym typeface="Rethink Sans Medium"/>
              </a:defRPr>
            </a:lvl1pPr>
            <a:lvl2pPr lvl="1">
              <a:spcBef>
                <a:spcPts val="0"/>
              </a:spcBef>
              <a:spcAft>
                <a:spcPts val="0"/>
              </a:spcAft>
              <a:buSzPts val="1300"/>
              <a:buFont typeface="Rethink Sans Medium"/>
              <a:buNone/>
              <a:defRPr sz="1300">
                <a:latin typeface="Rethink Sans Medium"/>
                <a:ea typeface="Rethink Sans Medium"/>
                <a:cs typeface="Rethink Sans Medium"/>
                <a:sym typeface="Rethink Sans Medium"/>
              </a:defRPr>
            </a:lvl2pPr>
            <a:lvl3pPr lvl="2">
              <a:spcBef>
                <a:spcPts val="0"/>
              </a:spcBef>
              <a:spcAft>
                <a:spcPts val="0"/>
              </a:spcAft>
              <a:buSzPts val="1300"/>
              <a:buFont typeface="Rethink Sans Medium"/>
              <a:buNone/>
              <a:defRPr sz="1300">
                <a:latin typeface="Rethink Sans Medium"/>
                <a:ea typeface="Rethink Sans Medium"/>
                <a:cs typeface="Rethink Sans Medium"/>
                <a:sym typeface="Rethink Sans Medium"/>
              </a:defRPr>
            </a:lvl3pPr>
            <a:lvl4pPr lvl="3">
              <a:spcBef>
                <a:spcPts val="0"/>
              </a:spcBef>
              <a:spcAft>
                <a:spcPts val="0"/>
              </a:spcAft>
              <a:buSzPts val="1300"/>
              <a:buFont typeface="Rethink Sans Medium"/>
              <a:buNone/>
              <a:defRPr sz="1300">
                <a:latin typeface="Rethink Sans Medium"/>
                <a:ea typeface="Rethink Sans Medium"/>
                <a:cs typeface="Rethink Sans Medium"/>
                <a:sym typeface="Rethink Sans Medium"/>
              </a:defRPr>
            </a:lvl4pPr>
            <a:lvl5pPr lvl="4">
              <a:spcBef>
                <a:spcPts val="0"/>
              </a:spcBef>
              <a:spcAft>
                <a:spcPts val="0"/>
              </a:spcAft>
              <a:buSzPts val="1300"/>
              <a:buFont typeface="Rethink Sans Medium"/>
              <a:buNone/>
              <a:defRPr sz="1300">
                <a:latin typeface="Rethink Sans Medium"/>
                <a:ea typeface="Rethink Sans Medium"/>
                <a:cs typeface="Rethink Sans Medium"/>
                <a:sym typeface="Rethink Sans Medium"/>
              </a:defRPr>
            </a:lvl5pPr>
            <a:lvl6pPr lvl="5">
              <a:spcBef>
                <a:spcPts val="0"/>
              </a:spcBef>
              <a:spcAft>
                <a:spcPts val="0"/>
              </a:spcAft>
              <a:buSzPts val="1300"/>
              <a:buFont typeface="Rethink Sans Medium"/>
              <a:buNone/>
              <a:defRPr sz="1300">
                <a:latin typeface="Rethink Sans Medium"/>
                <a:ea typeface="Rethink Sans Medium"/>
                <a:cs typeface="Rethink Sans Medium"/>
                <a:sym typeface="Rethink Sans Medium"/>
              </a:defRPr>
            </a:lvl6pPr>
            <a:lvl7pPr lvl="6">
              <a:spcBef>
                <a:spcPts val="0"/>
              </a:spcBef>
              <a:spcAft>
                <a:spcPts val="0"/>
              </a:spcAft>
              <a:buSzPts val="1300"/>
              <a:buFont typeface="Rethink Sans Medium"/>
              <a:buNone/>
              <a:defRPr sz="1300">
                <a:latin typeface="Rethink Sans Medium"/>
                <a:ea typeface="Rethink Sans Medium"/>
                <a:cs typeface="Rethink Sans Medium"/>
                <a:sym typeface="Rethink Sans Medium"/>
              </a:defRPr>
            </a:lvl7pPr>
            <a:lvl8pPr lvl="7">
              <a:spcBef>
                <a:spcPts val="0"/>
              </a:spcBef>
              <a:spcAft>
                <a:spcPts val="0"/>
              </a:spcAft>
              <a:buSzPts val="1300"/>
              <a:buFont typeface="Rethink Sans Medium"/>
              <a:buNone/>
              <a:defRPr sz="1300">
                <a:latin typeface="Rethink Sans Medium"/>
                <a:ea typeface="Rethink Sans Medium"/>
                <a:cs typeface="Rethink Sans Medium"/>
                <a:sym typeface="Rethink Sans Medium"/>
              </a:defRPr>
            </a:lvl8pPr>
            <a:lvl9pPr lvl="8">
              <a:spcBef>
                <a:spcPts val="0"/>
              </a:spcBef>
              <a:spcAft>
                <a:spcPts val="0"/>
              </a:spcAft>
              <a:buSzPts val="1300"/>
              <a:buFont typeface="Rethink Sans Medium"/>
              <a:buNone/>
              <a:defRPr sz="1300">
                <a:latin typeface="Rethink Sans Medium"/>
                <a:ea typeface="Rethink Sans Medium"/>
                <a:cs typeface="Rethink Sans Medium"/>
                <a:sym typeface="Rethink Sans Medium"/>
              </a:defRPr>
            </a:lvl9pPr>
          </a:lstStyle>
          <a:p/>
        </p:txBody>
      </p:sp>
      <p:sp>
        <p:nvSpPr>
          <p:cNvPr id="45" name="Google Shape;45;p10"/>
          <p:cNvSpPr txBox="1"/>
          <p:nvPr>
            <p:ph idx="2" type="body"/>
          </p:nvPr>
        </p:nvSpPr>
        <p:spPr>
          <a:xfrm>
            <a:off x="3252100" y="1797500"/>
            <a:ext cx="5580000" cy="2224800"/>
          </a:xfrm>
          <a:prstGeom prst="rect">
            <a:avLst/>
          </a:prstGeom>
        </p:spPr>
        <p:txBody>
          <a:bodyPr anchorCtr="0" anchor="t" bIns="0" lIns="0" spcFirstLastPara="1" rIns="0" wrap="square" tIns="0">
            <a:noAutofit/>
          </a:bodyPr>
          <a:lstStyle>
            <a:lvl1pPr indent="-311150" lvl="0" marL="457200">
              <a:spcBef>
                <a:spcPts val="0"/>
              </a:spcBef>
              <a:spcAft>
                <a:spcPts val="0"/>
              </a:spcAft>
              <a:buSzPts val="1300"/>
              <a:buChar char="●"/>
              <a:defRPr/>
            </a:lvl1pPr>
            <a:lvl2pPr indent="-311150" lvl="1" marL="914400">
              <a:spcBef>
                <a:spcPts val="0"/>
              </a:spcBef>
              <a:spcAft>
                <a:spcPts val="0"/>
              </a:spcAft>
              <a:buSzPts val="13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46" name="Google Shape;46;p10"/>
          <p:cNvSpPr txBox="1"/>
          <p:nvPr>
            <p:ph type="title"/>
          </p:nvPr>
        </p:nvSpPr>
        <p:spPr>
          <a:xfrm>
            <a:off x="3240000" y="202757"/>
            <a:ext cx="5580000" cy="1317000"/>
          </a:xfrm>
          <a:prstGeom prst="rect">
            <a:avLst/>
          </a:prstGeom>
        </p:spPr>
        <p:txBody>
          <a:bodyPr anchorCtr="0" anchor="t" bIns="0" lIns="0" spcFirstLastPara="1" rIns="0" wrap="square" tIns="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Tree>
  </p:cSld>
  <p:clrMapOvr>
    <a:masterClrMapping/>
  </p:clrMapOvr>
  <p:extLst>
    <p:ext uri="{DCECCB84-F9BA-43D5-87BE-67443E8EF086}">
      <p15:sldGuideLst>
        <p15:guide id="1" pos="204">
          <p15:clr>
            <a:srgbClr val="E46962"/>
          </p15:clr>
        </p15:guide>
        <p15:guide id="2" pos="5556">
          <p15:clr>
            <a:srgbClr val="E46962"/>
          </p15:clr>
        </p15:guide>
        <p15:guide id="3" orient="horz" pos="204">
          <p15:clr>
            <a:srgbClr val="E46962"/>
          </p15:clr>
        </p15:guide>
        <p15:guide id="4" orient="horz" pos="3016">
          <p15:clr>
            <a:srgbClr val="E46962"/>
          </p15:clr>
        </p15:guide>
        <p15:guide id="5" orient="horz">
          <p15:clr>
            <a:srgbClr val="E46962"/>
          </p15:clr>
        </p15:guide>
        <p15:guide id="6" pos="2041">
          <p15:clr>
            <a:srgbClr val="E46962"/>
          </p15:clr>
        </p15:guide>
        <p15:guide id="7" orient="horz" pos="1134">
          <p15:clr>
            <a:srgbClr val="E46962"/>
          </p15:clr>
        </p15:guide>
      </p15:sldGuideLst>
    </p:ext>
  </p:extLs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18" Type="http://schemas.openxmlformats.org/officeDocument/2006/relationships/theme" Target="../theme/theme2.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4EFED"/>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0" lIns="0" spcFirstLastPara="1" rIns="0" wrap="square" tIns="0">
            <a:noAutofit/>
          </a:bodyPr>
          <a:lstStyle>
            <a:lvl1pPr lvl="0">
              <a:spcBef>
                <a:spcPts val="0"/>
              </a:spcBef>
              <a:spcAft>
                <a:spcPts val="0"/>
              </a:spcAft>
              <a:buClr>
                <a:srgbClr val="121416"/>
              </a:buClr>
              <a:buSzPts val="3800"/>
              <a:buFont typeface="Rethink Sans Medium"/>
              <a:buNone/>
              <a:defRPr sz="3800">
                <a:solidFill>
                  <a:srgbClr val="121416"/>
                </a:solidFill>
                <a:latin typeface="Rethink Sans Medium"/>
                <a:ea typeface="Rethink Sans Medium"/>
                <a:cs typeface="Rethink Sans Medium"/>
                <a:sym typeface="Rethink Sans Medium"/>
              </a:defRPr>
            </a:lvl1pPr>
            <a:lvl2pPr lvl="1">
              <a:spcBef>
                <a:spcPts val="0"/>
              </a:spcBef>
              <a:spcAft>
                <a:spcPts val="0"/>
              </a:spcAft>
              <a:buClr>
                <a:srgbClr val="121416"/>
              </a:buClr>
              <a:buSzPts val="3800"/>
              <a:buFont typeface="Rethink Sans Medium"/>
              <a:buNone/>
              <a:defRPr sz="3800">
                <a:solidFill>
                  <a:srgbClr val="121416"/>
                </a:solidFill>
                <a:latin typeface="Rethink Sans Medium"/>
                <a:ea typeface="Rethink Sans Medium"/>
                <a:cs typeface="Rethink Sans Medium"/>
                <a:sym typeface="Rethink Sans Medium"/>
              </a:defRPr>
            </a:lvl2pPr>
            <a:lvl3pPr lvl="2">
              <a:spcBef>
                <a:spcPts val="0"/>
              </a:spcBef>
              <a:spcAft>
                <a:spcPts val="0"/>
              </a:spcAft>
              <a:buClr>
                <a:srgbClr val="121416"/>
              </a:buClr>
              <a:buSzPts val="3800"/>
              <a:buFont typeface="Rethink Sans Medium"/>
              <a:buNone/>
              <a:defRPr sz="3800">
                <a:solidFill>
                  <a:srgbClr val="121416"/>
                </a:solidFill>
                <a:latin typeface="Rethink Sans Medium"/>
                <a:ea typeface="Rethink Sans Medium"/>
                <a:cs typeface="Rethink Sans Medium"/>
                <a:sym typeface="Rethink Sans Medium"/>
              </a:defRPr>
            </a:lvl3pPr>
            <a:lvl4pPr lvl="3">
              <a:spcBef>
                <a:spcPts val="0"/>
              </a:spcBef>
              <a:spcAft>
                <a:spcPts val="0"/>
              </a:spcAft>
              <a:buClr>
                <a:srgbClr val="121416"/>
              </a:buClr>
              <a:buSzPts val="3800"/>
              <a:buFont typeface="Rethink Sans Medium"/>
              <a:buNone/>
              <a:defRPr sz="3800">
                <a:solidFill>
                  <a:srgbClr val="121416"/>
                </a:solidFill>
                <a:latin typeface="Rethink Sans Medium"/>
                <a:ea typeface="Rethink Sans Medium"/>
                <a:cs typeface="Rethink Sans Medium"/>
                <a:sym typeface="Rethink Sans Medium"/>
              </a:defRPr>
            </a:lvl4pPr>
            <a:lvl5pPr lvl="4">
              <a:spcBef>
                <a:spcPts val="0"/>
              </a:spcBef>
              <a:spcAft>
                <a:spcPts val="0"/>
              </a:spcAft>
              <a:buClr>
                <a:srgbClr val="121416"/>
              </a:buClr>
              <a:buSzPts val="3800"/>
              <a:buFont typeface="Rethink Sans Medium"/>
              <a:buNone/>
              <a:defRPr sz="3800">
                <a:solidFill>
                  <a:srgbClr val="121416"/>
                </a:solidFill>
                <a:latin typeface="Rethink Sans Medium"/>
                <a:ea typeface="Rethink Sans Medium"/>
                <a:cs typeface="Rethink Sans Medium"/>
                <a:sym typeface="Rethink Sans Medium"/>
              </a:defRPr>
            </a:lvl5pPr>
            <a:lvl6pPr lvl="5">
              <a:spcBef>
                <a:spcPts val="0"/>
              </a:spcBef>
              <a:spcAft>
                <a:spcPts val="0"/>
              </a:spcAft>
              <a:buClr>
                <a:srgbClr val="121416"/>
              </a:buClr>
              <a:buSzPts val="3800"/>
              <a:buFont typeface="Rethink Sans Medium"/>
              <a:buNone/>
              <a:defRPr sz="3800">
                <a:solidFill>
                  <a:srgbClr val="121416"/>
                </a:solidFill>
                <a:latin typeface="Rethink Sans Medium"/>
                <a:ea typeface="Rethink Sans Medium"/>
                <a:cs typeface="Rethink Sans Medium"/>
                <a:sym typeface="Rethink Sans Medium"/>
              </a:defRPr>
            </a:lvl6pPr>
            <a:lvl7pPr lvl="6">
              <a:spcBef>
                <a:spcPts val="0"/>
              </a:spcBef>
              <a:spcAft>
                <a:spcPts val="0"/>
              </a:spcAft>
              <a:buClr>
                <a:srgbClr val="121416"/>
              </a:buClr>
              <a:buSzPts val="3800"/>
              <a:buFont typeface="Rethink Sans Medium"/>
              <a:buNone/>
              <a:defRPr sz="3800">
                <a:solidFill>
                  <a:srgbClr val="121416"/>
                </a:solidFill>
                <a:latin typeface="Rethink Sans Medium"/>
                <a:ea typeface="Rethink Sans Medium"/>
                <a:cs typeface="Rethink Sans Medium"/>
                <a:sym typeface="Rethink Sans Medium"/>
              </a:defRPr>
            </a:lvl7pPr>
            <a:lvl8pPr lvl="7">
              <a:spcBef>
                <a:spcPts val="0"/>
              </a:spcBef>
              <a:spcAft>
                <a:spcPts val="0"/>
              </a:spcAft>
              <a:buClr>
                <a:srgbClr val="121416"/>
              </a:buClr>
              <a:buSzPts val="3800"/>
              <a:buFont typeface="Rethink Sans Medium"/>
              <a:buNone/>
              <a:defRPr sz="3800">
                <a:solidFill>
                  <a:srgbClr val="121416"/>
                </a:solidFill>
                <a:latin typeface="Rethink Sans Medium"/>
                <a:ea typeface="Rethink Sans Medium"/>
                <a:cs typeface="Rethink Sans Medium"/>
                <a:sym typeface="Rethink Sans Medium"/>
              </a:defRPr>
            </a:lvl8pPr>
            <a:lvl9pPr lvl="8">
              <a:spcBef>
                <a:spcPts val="0"/>
              </a:spcBef>
              <a:spcAft>
                <a:spcPts val="0"/>
              </a:spcAft>
              <a:buClr>
                <a:srgbClr val="121416"/>
              </a:buClr>
              <a:buSzPts val="3800"/>
              <a:buFont typeface="Rethink Sans Medium"/>
              <a:buNone/>
              <a:defRPr sz="3800">
                <a:solidFill>
                  <a:srgbClr val="121416"/>
                </a:solidFill>
                <a:latin typeface="Rethink Sans Medium"/>
                <a:ea typeface="Rethink Sans Medium"/>
                <a:cs typeface="Rethink Sans Medium"/>
                <a:sym typeface="Rethink Sans Medium"/>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0" lIns="0" spcFirstLastPara="1" rIns="0" wrap="square" tIns="0">
            <a:noAutofit/>
          </a:bodyPr>
          <a:lstStyle>
            <a:lvl1pPr indent="-311150" lvl="0" marL="457200">
              <a:lnSpc>
                <a:spcPct val="110000"/>
              </a:lnSpc>
              <a:spcBef>
                <a:spcPts val="0"/>
              </a:spcBef>
              <a:spcAft>
                <a:spcPts val="0"/>
              </a:spcAft>
              <a:buClr>
                <a:srgbClr val="121416"/>
              </a:buClr>
              <a:buSzPts val="1300"/>
              <a:buFont typeface="Rethink Sans Medium"/>
              <a:buChar char="●"/>
              <a:defRPr sz="1300">
                <a:solidFill>
                  <a:srgbClr val="121416"/>
                </a:solidFill>
                <a:latin typeface="Rethink Sans Medium"/>
                <a:ea typeface="Rethink Sans Medium"/>
                <a:cs typeface="Rethink Sans Medium"/>
                <a:sym typeface="Rethink Sans Medium"/>
              </a:defRPr>
            </a:lvl1pPr>
            <a:lvl2pPr indent="-311150" lvl="1" marL="914400">
              <a:lnSpc>
                <a:spcPct val="110000"/>
              </a:lnSpc>
              <a:spcBef>
                <a:spcPts val="0"/>
              </a:spcBef>
              <a:spcAft>
                <a:spcPts val="0"/>
              </a:spcAft>
              <a:buClr>
                <a:srgbClr val="121416"/>
              </a:buClr>
              <a:buSzPts val="1300"/>
              <a:buFont typeface="Rethink Sans"/>
              <a:buChar char="○"/>
              <a:defRPr sz="1300">
                <a:solidFill>
                  <a:srgbClr val="121416"/>
                </a:solidFill>
                <a:latin typeface="Rethink Sans"/>
                <a:ea typeface="Rethink Sans"/>
                <a:cs typeface="Rethink Sans"/>
                <a:sym typeface="Rethink Sans"/>
              </a:defRPr>
            </a:lvl2pPr>
            <a:lvl3pPr indent="-304800" lvl="2" marL="1371600">
              <a:lnSpc>
                <a:spcPct val="110000"/>
              </a:lnSpc>
              <a:spcBef>
                <a:spcPts val="0"/>
              </a:spcBef>
              <a:spcAft>
                <a:spcPts val="0"/>
              </a:spcAft>
              <a:buClr>
                <a:srgbClr val="121416"/>
              </a:buClr>
              <a:buSzPts val="1200"/>
              <a:buFont typeface="Rethink Sans"/>
              <a:buChar char="■"/>
              <a:defRPr sz="1200">
                <a:solidFill>
                  <a:srgbClr val="121416"/>
                </a:solidFill>
                <a:latin typeface="Rethink Sans"/>
                <a:ea typeface="Rethink Sans"/>
                <a:cs typeface="Rethink Sans"/>
                <a:sym typeface="Rethink Sans"/>
              </a:defRPr>
            </a:lvl3pPr>
            <a:lvl4pPr indent="-304800" lvl="3" marL="1828800">
              <a:lnSpc>
                <a:spcPct val="110000"/>
              </a:lnSpc>
              <a:spcBef>
                <a:spcPts val="0"/>
              </a:spcBef>
              <a:spcAft>
                <a:spcPts val="0"/>
              </a:spcAft>
              <a:buClr>
                <a:srgbClr val="121416"/>
              </a:buClr>
              <a:buSzPts val="1200"/>
              <a:buFont typeface="Rethink Sans"/>
              <a:buChar char="●"/>
              <a:defRPr sz="1200">
                <a:solidFill>
                  <a:srgbClr val="121416"/>
                </a:solidFill>
                <a:latin typeface="Rethink Sans"/>
                <a:ea typeface="Rethink Sans"/>
                <a:cs typeface="Rethink Sans"/>
                <a:sym typeface="Rethink Sans"/>
              </a:defRPr>
            </a:lvl4pPr>
            <a:lvl5pPr indent="-304800" lvl="4" marL="2286000">
              <a:lnSpc>
                <a:spcPct val="110000"/>
              </a:lnSpc>
              <a:spcBef>
                <a:spcPts val="0"/>
              </a:spcBef>
              <a:spcAft>
                <a:spcPts val="0"/>
              </a:spcAft>
              <a:buClr>
                <a:srgbClr val="121416"/>
              </a:buClr>
              <a:buSzPts val="1200"/>
              <a:buFont typeface="Rethink Sans"/>
              <a:buChar char="○"/>
              <a:defRPr sz="1200">
                <a:solidFill>
                  <a:srgbClr val="121416"/>
                </a:solidFill>
                <a:latin typeface="Rethink Sans"/>
                <a:ea typeface="Rethink Sans"/>
                <a:cs typeface="Rethink Sans"/>
                <a:sym typeface="Rethink Sans"/>
              </a:defRPr>
            </a:lvl5pPr>
            <a:lvl6pPr indent="-304800" lvl="5" marL="2743200">
              <a:lnSpc>
                <a:spcPct val="110000"/>
              </a:lnSpc>
              <a:spcBef>
                <a:spcPts val="0"/>
              </a:spcBef>
              <a:spcAft>
                <a:spcPts val="0"/>
              </a:spcAft>
              <a:buClr>
                <a:srgbClr val="121416"/>
              </a:buClr>
              <a:buSzPts val="1200"/>
              <a:buFont typeface="Rethink Sans"/>
              <a:buChar char="■"/>
              <a:defRPr sz="1200">
                <a:solidFill>
                  <a:srgbClr val="121416"/>
                </a:solidFill>
                <a:latin typeface="Rethink Sans"/>
                <a:ea typeface="Rethink Sans"/>
                <a:cs typeface="Rethink Sans"/>
                <a:sym typeface="Rethink Sans"/>
              </a:defRPr>
            </a:lvl6pPr>
            <a:lvl7pPr indent="-304800" lvl="6" marL="3200400">
              <a:lnSpc>
                <a:spcPct val="110000"/>
              </a:lnSpc>
              <a:spcBef>
                <a:spcPts val="0"/>
              </a:spcBef>
              <a:spcAft>
                <a:spcPts val="0"/>
              </a:spcAft>
              <a:buClr>
                <a:srgbClr val="121416"/>
              </a:buClr>
              <a:buSzPts val="1200"/>
              <a:buFont typeface="Rethink Sans"/>
              <a:buChar char="●"/>
              <a:defRPr sz="1200">
                <a:solidFill>
                  <a:srgbClr val="121416"/>
                </a:solidFill>
                <a:latin typeface="Rethink Sans"/>
                <a:ea typeface="Rethink Sans"/>
                <a:cs typeface="Rethink Sans"/>
                <a:sym typeface="Rethink Sans"/>
              </a:defRPr>
            </a:lvl7pPr>
            <a:lvl8pPr indent="-304800" lvl="7" marL="3657600">
              <a:lnSpc>
                <a:spcPct val="110000"/>
              </a:lnSpc>
              <a:spcBef>
                <a:spcPts val="0"/>
              </a:spcBef>
              <a:spcAft>
                <a:spcPts val="0"/>
              </a:spcAft>
              <a:buClr>
                <a:srgbClr val="121416"/>
              </a:buClr>
              <a:buSzPts val="1200"/>
              <a:buFont typeface="Rethink Sans"/>
              <a:buChar char="○"/>
              <a:defRPr sz="1200">
                <a:solidFill>
                  <a:srgbClr val="121416"/>
                </a:solidFill>
                <a:latin typeface="Rethink Sans"/>
                <a:ea typeface="Rethink Sans"/>
                <a:cs typeface="Rethink Sans"/>
                <a:sym typeface="Rethink Sans"/>
              </a:defRPr>
            </a:lvl8pPr>
            <a:lvl9pPr indent="-304800" lvl="8" marL="4114800">
              <a:lnSpc>
                <a:spcPct val="110000"/>
              </a:lnSpc>
              <a:spcBef>
                <a:spcPts val="0"/>
              </a:spcBef>
              <a:spcAft>
                <a:spcPts val="0"/>
              </a:spcAft>
              <a:buClr>
                <a:srgbClr val="121416"/>
              </a:buClr>
              <a:buSzPts val="1200"/>
              <a:buFont typeface="Rethink Sans"/>
              <a:buChar char="■"/>
              <a:defRPr sz="1200">
                <a:solidFill>
                  <a:srgbClr val="121416"/>
                </a:solidFill>
                <a:latin typeface="Rethink Sans"/>
                <a:ea typeface="Rethink Sans"/>
                <a:cs typeface="Rethink Sans"/>
                <a:sym typeface="Rethink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4.png"/><Relationship Id="rId4" Type="http://schemas.openxmlformats.org/officeDocument/2006/relationships/image" Target="../media/image2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59.jpg"/><Relationship Id="rId4" Type="http://schemas.openxmlformats.org/officeDocument/2006/relationships/image" Target="../media/image62.jpg"/><Relationship Id="rId5" Type="http://schemas.openxmlformats.org/officeDocument/2006/relationships/image" Target="../media/image33.jpg"/><Relationship Id="rId6" Type="http://schemas.openxmlformats.org/officeDocument/2006/relationships/image" Target="../media/image3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0.png"/><Relationship Id="rId4" Type="http://schemas.openxmlformats.org/officeDocument/2006/relationships/image" Target="../media/image56.jpg"/><Relationship Id="rId5" Type="http://schemas.openxmlformats.org/officeDocument/2006/relationships/image" Target="../media/image47.jpg"/><Relationship Id="rId6" Type="http://schemas.openxmlformats.org/officeDocument/2006/relationships/image" Target="../media/image2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5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4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4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xml"/><Relationship Id="rId3" Type="http://schemas.openxmlformats.org/officeDocument/2006/relationships/image" Target="../media/image12.png"/><Relationship Id="rId4" Type="http://schemas.openxmlformats.org/officeDocument/2006/relationships/image" Target="../media/image2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24.png"/></Relationships>
</file>

<file path=ppt/slides/_rels/slide3.xml.rels><?xml version="1.0" encoding="UTF-8" standalone="yes"?><Relationships xmlns="http://schemas.openxmlformats.org/package/2006/relationships"><Relationship Id="rId20" Type="http://schemas.openxmlformats.org/officeDocument/2006/relationships/image" Target="../media/image14.png"/><Relationship Id="rId11" Type="http://schemas.openxmlformats.org/officeDocument/2006/relationships/image" Target="../media/image13.png"/><Relationship Id="rId22" Type="http://schemas.openxmlformats.org/officeDocument/2006/relationships/image" Target="../media/image20.png"/><Relationship Id="rId10" Type="http://schemas.openxmlformats.org/officeDocument/2006/relationships/image" Target="../media/image11.png"/><Relationship Id="rId21" Type="http://schemas.openxmlformats.org/officeDocument/2006/relationships/image" Target="../media/image23.png"/><Relationship Id="rId13" Type="http://schemas.openxmlformats.org/officeDocument/2006/relationships/image" Target="../media/image4.png"/><Relationship Id="rId12" Type="http://schemas.openxmlformats.org/officeDocument/2006/relationships/image" Target="../media/image3.png"/><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8.png"/><Relationship Id="rId9" Type="http://schemas.openxmlformats.org/officeDocument/2006/relationships/image" Target="../media/image9.png"/><Relationship Id="rId15" Type="http://schemas.openxmlformats.org/officeDocument/2006/relationships/image" Target="../media/image18.png"/><Relationship Id="rId14" Type="http://schemas.openxmlformats.org/officeDocument/2006/relationships/image" Target="../media/image17.png"/><Relationship Id="rId17" Type="http://schemas.openxmlformats.org/officeDocument/2006/relationships/image" Target="../media/image16.png"/><Relationship Id="rId16" Type="http://schemas.openxmlformats.org/officeDocument/2006/relationships/image" Target="../media/image21.png"/><Relationship Id="rId5" Type="http://schemas.openxmlformats.org/officeDocument/2006/relationships/image" Target="../media/image5.png"/><Relationship Id="rId19" Type="http://schemas.openxmlformats.org/officeDocument/2006/relationships/image" Target="../media/image15.png"/><Relationship Id="rId6" Type="http://schemas.openxmlformats.org/officeDocument/2006/relationships/image" Target="../media/image1.png"/><Relationship Id="rId18" Type="http://schemas.openxmlformats.org/officeDocument/2006/relationships/image" Target="../media/image19.png"/><Relationship Id="rId7" Type="http://schemas.openxmlformats.org/officeDocument/2006/relationships/image" Target="../media/image6.png"/><Relationship Id="rId8"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5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58.png"/><Relationship Id="rId4" Type="http://schemas.openxmlformats.org/officeDocument/2006/relationships/image" Target="../media/image57.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image" Target="../media/image2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8.xml"/><Relationship Id="rId3" Type="http://schemas.openxmlformats.org/officeDocument/2006/relationships/image" Target="../media/image3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9.xml"/><Relationship Id="rId3" Type="http://schemas.openxmlformats.org/officeDocument/2006/relationships/image" Target="../media/image3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0.xml"/><Relationship Id="rId3" Type="http://schemas.openxmlformats.org/officeDocument/2006/relationships/image" Target="../media/image3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1.xml"/><Relationship Id="rId3" Type="http://schemas.openxmlformats.org/officeDocument/2006/relationships/image" Target="../media/image35.png"/><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2.xml"/><Relationship Id="rId3" Type="http://schemas.openxmlformats.org/officeDocument/2006/relationships/image" Target="../media/image4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 Id="rId3" Type="http://schemas.openxmlformats.org/officeDocument/2006/relationships/hyperlink" Target="https://cega.berkeley.edu/" TargetMode="External"/><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4.xml"/><Relationship Id="rId3" Type="http://schemas.openxmlformats.org/officeDocument/2006/relationships/hyperlink" Target="https://www.nuffieldtrust.org.uk/" TargetMode="External"/><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5.xml"/><Relationship Id="rId3" Type="http://schemas.openxmlformats.org/officeDocument/2006/relationships/hyperlink" Target="https://www.heritage.org/" TargetMode="External"/><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6.xml"/><Relationship Id="rId3" Type="http://schemas.openxmlformats.org/officeDocument/2006/relationships/hyperlink" Target="https://ifs.org.uk/" TargetMode="External"/><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7.xml"/><Relationship Id="rId3" Type="http://schemas.openxmlformats.org/officeDocument/2006/relationships/hyperlink" Target="https://www.chathamhouse.org/dashboard?check_logged_in=1" TargetMode="External"/><Relationship Id="rId4" Type="http://schemas.openxmlformats.org/officeDocument/2006/relationships/image" Target="../media/image5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8.xml"/><Relationship Id="rId3" Type="http://schemas.openxmlformats.org/officeDocument/2006/relationships/image" Target="../media/image2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9.xml"/><Relationship Id="rId3" Type="http://schemas.openxmlformats.org/officeDocument/2006/relationships/hyperlink" Target="https://www.chathamhouse.org/dashboard?check_logged_in=1" TargetMode="External"/><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43.jpg"/><Relationship Id="rId4" Type="http://schemas.openxmlformats.org/officeDocument/2006/relationships/image" Target="../media/image61.jpg"/><Relationship Id="rId5" Type="http://schemas.openxmlformats.org/officeDocument/2006/relationships/image" Target="../media/image29.jpg"/><Relationship Id="rId6" Type="http://schemas.openxmlformats.org/officeDocument/2006/relationships/image" Target="../media/image32.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8.xml"/><Relationship Id="rId3" Type="http://schemas.openxmlformats.org/officeDocument/2006/relationships/image" Target="../media/image2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60.jpg"/><Relationship Id="rId4" Type="http://schemas.openxmlformats.org/officeDocument/2006/relationships/image" Target="../media/image31.jpg"/><Relationship Id="rId5" Type="http://schemas.openxmlformats.org/officeDocument/2006/relationships/image" Target="../media/image28.jpg"/><Relationship Id="rId6" Type="http://schemas.openxmlformats.org/officeDocument/2006/relationships/image" Target="../media/image2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6.xml"/><Relationship Id="rId3" Type="http://schemas.openxmlformats.org/officeDocument/2006/relationships/image" Target="../media/image6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7.xml"/><Relationship Id="rId3" Type="http://schemas.openxmlformats.org/officeDocument/2006/relationships/image" Target="../media/image54.png"/><Relationship Id="rId4" Type="http://schemas.openxmlformats.org/officeDocument/2006/relationships/image" Target="../media/image51.png"/><Relationship Id="rId5" Type="http://schemas.openxmlformats.org/officeDocument/2006/relationships/image" Target="../media/image50.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60.jpg"/><Relationship Id="rId4" Type="http://schemas.openxmlformats.org/officeDocument/2006/relationships/image" Target="../media/image31.jpg"/><Relationship Id="rId5" Type="http://schemas.openxmlformats.org/officeDocument/2006/relationships/image" Target="../media/image28.jpg"/><Relationship Id="rId6"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p19"/>
          <p:cNvSpPr txBox="1"/>
          <p:nvPr>
            <p:ph type="ctrTitle"/>
          </p:nvPr>
        </p:nvSpPr>
        <p:spPr>
          <a:xfrm>
            <a:off x="311708" y="1452300"/>
            <a:ext cx="8520600" cy="20526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GB" sz="6000"/>
              <a:t>Hello &amp; welcome!</a:t>
            </a:r>
            <a:endParaRPr sz="6000"/>
          </a:p>
        </p:txBody>
      </p:sp>
      <p:sp>
        <p:nvSpPr>
          <p:cNvPr id="88" name="Google Shape;88;p19"/>
          <p:cNvSpPr txBox="1"/>
          <p:nvPr/>
        </p:nvSpPr>
        <p:spPr>
          <a:xfrm>
            <a:off x="4680850" y="317196"/>
            <a:ext cx="4139100" cy="580800"/>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r>
              <a:rPr b="1" lang="en-GB" sz="1300">
                <a:solidFill>
                  <a:schemeClr val="lt1"/>
                </a:solidFill>
                <a:latin typeface="Rethink Sans"/>
                <a:ea typeface="Rethink Sans"/>
                <a:cs typeface="Rethink Sans"/>
                <a:sym typeface="Rethink Sans"/>
              </a:rPr>
              <a:t>On Think Tanks School</a:t>
            </a:r>
            <a:endParaRPr b="1" sz="1300">
              <a:solidFill>
                <a:schemeClr val="lt1"/>
              </a:solidFill>
              <a:latin typeface="Rethink Sans"/>
              <a:ea typeface="Rethink Sans"/>
              <a:cs typeface="Rethink Sans"/>
              <a:sym typeface="Rethink Sans"/>
            </a:endParaRPr>
          </a:p>
        </p:txBody>
      </p:sp>
      <p:sp>
        <p:nvSpPr>
          <p:cNvPr id="89" name="Google Shape;89;p19"/>
          <p:cNvSpPr txBox="1"/>
          <p:nvPr/>
        </p:nvSpPr>
        <p:spPr>
          <a:xfrm>
            <a:off x="4604025" y="4214004"/>
            <a:ext cx="4139100" cy="580800"/>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None/>
            </a:pPr>
            <a:r>
              <a:t/>
            </a:r>
            <a:endParaRPr b="1" sz="1300">
              <a:solidFill>
                <a:schemeClr val="lt1"/>
              </a:solidFill>
              <a:latin typeface="Rethink Sans"/>
              <a:ea typeface="Rethink Sans"/>
              <a:cs typeface="Rethink Sans"/>
              <a:sym typeface="Rethink Sans"/>
            </a:endParaRPr>
          </a:p>
        </p:txBody>
      </p:sp>
      <p:sp>
        <p:nvSpPr>
          <p:cNvPr id="90" name="Google Shape;90;p19"/>
          <p:cNvSpPr txBox="1"/>
          <p:nvPr/>
        </p:nvSpPr>
        <p:spPr>
          <a:xfrm>
            <a:off x="374875" y="4214004"/>
            <a:ext cx="4139100" cy="5808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b="1" lang="en-GB" sz="1300">
                <a:solidFill>
                  <a:schemeClr val="lt1"/>
                </a:solidFill>
                <a:latin typeface="Rethink Sans"/>
                <a:ea typeface="Rethink Sans"/>
                <a:cs typeface="Rethink Sans"/>
                <a:sym typeface="Rethink Sans"/>
              </a:rPr>
              <a:t>The UX Session 	</a:t>
            </a:r>
            <a:endParaRPr b="1" sz="1300">
              <a:solidFill>
                <a:schemeClr val="lt1"/>
              </a:solidFill>
              <a:latin typeface="Rethink Sans"/>
              <a:ea typeface="Rethink Sans"/>
              <a:cs typeface="Rethink Sans"/>
              <a:sym typeface="Rethink Sans"/>
            </a:endParaRPr>
          </a:p>
        </p:txBody>
      </p:sp>
      <p:pic>
        <p:nvPicPr>
          <p:cNvPr id="91" name="Google Shape;91;p19"/>
          <p:cNvPicPr preferRelativeResize="0"/>
          <p:nvPr/>
        </p:nvPicPr>
        <p:blipFill rotWithShape="1">
          <a:blip r:embed="rId3">
            <a:alphaModFix/>
          </a:blip>
          <a:srcRect b="2894" l="24899" r="24899" t="8319"/>
          <a:stretch/>
        </p:blipFill>
        <p:spPr>
          <a:xfrm>
            <a:off x="7843125" y="3544625"/>
            <a:ext cx="900000" cy="900000"/>
          </a:xfrm>
          <a:prstGeom prst="ellipse">
            <a:avLst/>
          </a:prstGeom>
          <a:noFill/>
          <a:ln>
            <a:noFill/>
          </a:ln>
        </p:spPr>
      </p:pic>
      <p:pic>
        <p:nvPicPr>
          <p:cNvPr id="92" name="Google Shape;92;p19"/>
          <p:cNvPicPr preferRelativeResize="0"/>
          <p:nvPr/>
        </p:nvPicPr>
        <p:blipFill rotWithShape="1">
          <a:blip r:embed="rId4">
            <a:alphaModFix/>
          </a:blip>
          <a:srcRect b="0" l="3025" r="3016" t="0"/>
          <a:stretch/>
        </p:blipFill>
        <p:spPr>
          <a:xfrm>
            <a:off x="6811281" y="3544613"/>
            <a:ext cx="900000" cy="900000"/>
          </a:xfrm>
          <a:prstGeom prst="ellipse">
            <a:avLst/>
          </a:prstGeom>
          <a:noFill/>
          <a:ln>
            <a:noFill/>
          </a:ln>
        </p:spPr>
      </p:pic>
      <p:sp>
        <p:nvSpPr>
          <p:cNvPr id="93" name="Google Shape;93;p19"/>
          <p:cNvSpPr txBox="1"/>
          <p:nvPr/>
        </p:nvSpPr>
        <p:spPr>
          <a:xfrm>
            <a:off x="4575775" y="4213996"/>
            <a:ext cx="4139100" cy="580800"/>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None/>
            </a:pPr>
            <a:r>
              <a:rPr b="1" lang="en-GB" sz="1300">
                <a:solidFill>
                  <a:schemeClr val="lt1"/>
                </a:solidFill>
                <a:latin typeface="Rethink Sans"/>
                <a:ea typeface="Rethink Sans"/>
                <a:cs typeface="Rethink Sans"/>
                <a:sym typeface="Rethink Sans"/>
              </a:rPr>
              <a:t>with John &amp; Alice</a:t>
            </a:r>
            <a:endParaRPr b="1" sz="1300">
              <a:solidFill>
                <a:schemeClr val="lt1"/>
              </a:solidFill>
              <a:latin typeface="Rethink Sans"/>
              <a:ea typeface="Rethink Sans"/>
              <a:cs typeface="Rethink Sans"/>
              <a:sym typeface="Rethink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21416"/>
        </a:solidFill>
      </p:bgPr>
    </p:bg>
    <p:spTree>
      <p:nvGrpSpPr>
        <p:cNvPr id="217" name="Shape 217"/>
        <p:cNvGrpSpPr/>
        <p:nvPr/>
      </p:nvGrpSpPr>
      <p:grpSpPr>
        <a:xfrm>
          <a:off x="0" y="0"/>
          <a:ext cx="0" cy="0"/>
          <a:chOff x="0" y="0"/>
          <a:chExt cx="0" cy="0"/>
        </a:xfrm>
      </p:grpSpPr>
      <p:pic>
        <p:nvPicPr>
          <p:cNvPr id="218" name="Google Shape;218;p28"/>
          <p:cNvPicPr preferRelativeResize="0"/>
          <p:nvPr/>
        </p:nvPicPr>
        <p:blipFill rotWithShape="1">
          <a:blip r:embed="rId3">
            <a:alphaModFix/>
          </a:blip>
          <a:srcRect b="0" l="0" r="0" t="0"/>
          <a:stretch/>
        </p:blipFill>
        <p:spPr>
          <a:xfrm>
            <a:off x="3240025" y="2992670"/>
            <a:ext cx="2637576" cy="1483637"/>
          </a:xfrm>
          <a:prstGeom prst="rect">
            <a:avLst/>
          </a:prstGeom>
          <a:noFill/>
          <a:ln>
            <a:noFill/>
          </a:ln>
        </p:spPr>
      </p:pic>
      <p:pic>
        <p:nvPicPr>
          <p:cNvPr id="219" name="Google Shape;219;p28"/>
          <p:cNvPicPr preferRelativeResize="0"/>
          <p:nvPr/>
        </p:nvPicPr>
        <p:blipFill rotWithShape="1">
          <a:blip r:embed="rId4">
            <a:alphaModFix/>
          </a:blip>
          <a:srcRect b="0" l="0" r="0" t="0"/>
          <a:stretch/>
        </p:blipFill>
        <p:spPr>
          <a:xfrm>
            <a:off x="6182375" y="2992670"/>
            <a:ext cx="2637576" cy="1483637"/>
          </a:xfrm>
          <a:prstGeom prst="rect">
            <a:avLst/>
          </a:prstGeom>
          <a:noFill/>
          <a:ln>
            <a:noFill/>
          </a:ln>
        </p:spPr>
      </p:pic>
      <p:sp>
        <p:nvSpPr>
          <p:cNvPr id="220" name="Google Shape;220;p28"/>
          <p:cNvSpPr txBox="1"/>
          <p:nvPr>
            <p:ph idx="1" type="subTitle"/>
          </p:nvPr>
        </p:nvSpPr>
        <p:spPr>
          <a:xfrm>
            <a:off x="324000" y="317200"/>
            <a:ext cx="2257800" cy="297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sz="1200"/>
              <a:t>Our services</a:t>
            </a:r>
            <a:endParaRPr sz="1200"/>
          </a:p>
        </p:txBody>
      </p:sp>
      <p:sp>
        <p:nvSpPr>
          <p:cNvPr id="221" name="Google Shape;221;p28"/>
          <p:cNvSpPr txBox="1"/>
          <p:nvPr>
            <p:ph idx="1" type="subTitle"/>
          </p:nvPr>
        </p:nvSpPr>
        <p:spPr>
          <a:xfrm>
            <a:off x="324000" y="1476951"/>
            <a:ext cx="2364300" cy="1151100"/>
          </a:xfrm>
          <a:prstGeom prst="rect">
            <a:avLst/>
          </a:prstGeom>
        </p:spPr>
        <p:txBody>
          <a:bodyPr anchorCtr="0" anchor="t" bIns="0" lIns="0" spcFirstLastPara="1" rIns="0" wrap="square" tIns="0">
            <a:noAutofit/>
          </a:bodyPr>
          <a:lstStyle/>
          <a:p>
            <a:pPr indent="0" lvl="0" marL="0" rtl="0" algn="l">
              <a:lnSpc>
                <a:spcPct val="80000"/>
              </a:lnSpc>
              <a:spcBef>
                <a:spcPts val="0"/>
              </a:spcBef>
              <a:spcAft>
                <a:spcPts val="0"/>
              </a:spcAft>
              <a:buNone/>
            </a:pPr>
            <a:r>
              <a:rPr lang="en-GB" sz="3300">
                <a:latin typeface="Rethink Sans SemiBold"/>
                <a:ea typeface="Rethink Sans SemiBold"/>
                <a:cs typeface="Rethink Sans SemiBold"/>
                <a:sym typeface="Rethink Sans SemiBold"/>
              </a:rPr>
              <a:t>Publishing</a:t>
            </a:r>
            <a:endParaRPr sz="3300">
              <a:latin typeface="Rethink Sans SemiBold"/>
              <a:ea typeface="Rethink Sans SemiBold"/>
              <a:cs typeface="Rethink Sans SemiBold"/>
              <a:sym typeface="Rethink Sans SemiBold"/>
            </a:endParaRPr>
          </a:p>
          <a:p>
            <a:pPr indent="0" lvl="0" marL="0" rtl="0" algn="l">
              <a:lnSpc>
                <a:spcPct val="80000"/>
              </a:lnSpc>
              <a:spcBef>
                <a:spcPts val="0"/>
              </a:spcBef>
              <a:spcAft>
                <a:spcPts val="0"/>
              </a:spcAft>
              <a:buNone/>
            </a:pPr>
            <a:r>
              <a:rPr lang="en-GB" sz="3300">
                <a:latin typeface="Rethink Sans SemiBold"/>
                <a:ea typeface="Rethink Sans SemiBold"/>
                <a:cs typeface="Rethink Sans SemiBold"/>
                <a:sym typeface="Rethink Sans SemiBold"/>
              </a:rPr>
              <a:t>services</a:t>
            </a:r>
            <a:endParaRPr b="1" sz="3300">
              <a:latin typeface="Rethink Sans"/>
              <a:ea typeface="Rethink Sans"/>
              <a:cs typeface="Rethink Sans"/>
              <a:sym typeface="Rethink Sans"/>
            </a:endParaRPr>
          </a:p>
        </p:txBody>
      </p:sp>
      <p:sp>
        <p:nvSpPr>
          <p:cNvPr id="222" name="Google Shape;222;p28"/>
          <p:cNvSpPr txBox="1"/>
          <p:nvPr>
            <p:ph idx="1" type="subTitle"/>
          </p:nvPr>
        </p:nvSpPr>
        <p:spPr>
          <a:xfrm>
            <a:off x="324000" y="2948025"/>
            <a:ext cx="2478300" cy="19260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en-GB" sz="800">
                <a:latin typeface="Rethink Sans"/>
                <a:ea typeface="Rethink Sans"/>
                <a:cs typeface="Rethink Sans"/>
                <a:sym typeface="Rethink Sans"/>
              </a:rPr>
              <a:t>For the clients we work with, deep thinking is their currency. For this thinking to take hold, it needs </a:t>
            </a:r>
            <a:br>
              <a:rPr lang="en-GB" sz="800">
                <a:latin typeface="Rethink Sans"/>
                <a:ea typeface="Rethink Sans"/>
                <a:cs typeface="Rethink Sans"/>
                <a:sym typeface="Rethink Sans"/>
              </a:rPr>
            </a:br>
            <a:r>
              <a:rPr lang="en-GB" sz="800">
                <a:latin typeface="Rethink Sans"/>
                <a:ea typeface="Rethink Sans"/>
                <a:cs typeface="Rethink Sans"/>
                <a:sym typeface="Rethink Sans"/>
              </a:rPr>
              <a:t>to be expressed in ways that are understandable, findable and shareable. And in ways that generate trust and deliver impact. </a:t>
            </a:r>
            <a:endParaRPr sz="800">
              <a:latin typeface="Rethink Sans"/>
              <a:ea typeface="Rethink Sans"/>
              <a:cs typeface="Rethink Sans"/>
              <a:sym typeface="Rethink Sans"/>
            </a:endParaRPr>
          </a:p>
          <a:p>
            <a:pPr indent="0" lvl="0" marL="0" rtl="0" algn="l">
              <a:spcBef>
                <a:spcPts val="0"/>
              </a:spcBef>
              <a:spcAft>
                <a:spcPts val="0"/>
              </a:spcAft>
              <a:buClr>
                <a:schemeClr val="dk1"/>
              </a:buClr>
              <a:buSzPts val="1100"/>
              <a:buFont typeface="Arial"/>
              <a:buNone/>
            </a:pPr>
            <a:r>
              <a:t/>
            </a:r>
            <a:endParaRPr sz="800">
              <a:latin typeface="Rethink Sans"/>
              <a:ea typeface="Rethink Sans"/>
              <a:cs typeface="Rethink Sans"/>
              <a:sym typeface="Rethink Sans"/>
            </a:endParaRPr>
          </a:p>
          <a:p>
            <a:pPr indent="-230799" lvl="0" marL="269999" rtl="0" algn="l">
              <a:spcBef>
                <a:spcPts val="0"/>
              </a:spcBef>
              <a:spcAft>
                <a:spcPts val="0"/>
              </a:spcAft>
              <a:buSzPts val="800"/>
              <a:buFont typeface="Rethink Sans"/>
              <a:buChar char="—"/>
            </a:pPr>
            <a:r>
              <a:rPr b="1" lang="en-GB" sz="800">
                <a:latin typeface="Rethink Sans"/>
                <a:ea typeface="Rethink Sans"/>
                <a:cs typeface="Rethink Sans"/>
                <a:sym typeface="Rethink Sans"/>
              </a:rPr>
              <a:t>Copywriting and editorial</a:t>
            </a:r>
            <a:endParaRPr b="1" sz="800">
              <a:latin typeface="Rethink Sans"/>
              <a:ea typeface="Rethink Sans"/>
              <a:cs typeface="Rethink Sans"/>
              <a:sym typeface="Rethink Sans"/>
            </a:endParaRPr>
          </a:p>
          <a:p>
            <a:pPr indent="-230799" lvl="0" marL="269999" rtl="0" algn="l">
              <a:spcBef>
                <a:spcPts val="0"/>
              </a:spcBef>
              <a:spcAft>
                <a:spcPts val="0"/>
              </a:spcAft>
              <a:buSzPts val="800"/>
              <a:buFont typeface="Rethink Sans"/>
              <a:buChar char="—"/>
            </a:pPr>
            <a:r>
              <a:rPr b="1" lang="en-GB" sz="800">
                <a:latin typeface="Rethink Sans"/>
                <a:ea typeface="Rethink Sans"/>
                <a:cs typeface="Rethink Sans"/>
                <a:sym typeface="Rethink Sans"/>
              </a:rPr>
              <a:t>Proofreading</a:t>
            </a:r>
            <a:endParaRPr b="1" sz="800">
              <a:latin typeface="Rethink Sans"/>
              <a:ea typeface="Rethink Sans"/>
              <a:cs typeface="Rethink Sans"/>
              <a:sym typeface="Rethink Sans"/>
            </a:endParaRPr>
          </a:p>
          <a:p>
            <a:pPr indent="-230799" lvl="0" marL="269999" rtl="0" algn="l">
              <a:spcBef>
                <a:spcPts val="0"/>
              </a:spcBef>
              <a:spcAft>
                <a:spcPts val="0"/>
              </a:spcAft>
              <a:buSzPts val="800"/>
              <a:buFont typeface="Rethink Sans"/>
              <a:buChar char="—"/>
            </a:pPr>
            <a:r>
              <a:rPr b="1" lang="en-GB" sz="800">
                <a:latin typeface="Rethink Sans"/>
                <a:ea typeface="Rethink Sans"/>
                <a:cs typeface="Rethink Sans"/>
                <a:sym typeface="Rethink Sans"/>
              </a:rPr>
              <a:t>Typesetting, templates and layout</a:t>
            </a:r>
            <a:endParaRPr b="1" sz="800">
              <a:latin typeface="Rethink Sans"/>
              <a:ea typeface="Rethink Sans"/>
              <a:cs typeface="Rethink Sans"/>
              <a:sym typeface="Rethink Sans"/>
            </a:endParaRPr>
          </a:p>
          <a:p>
            <a:pPr indent="-230799" lvl="0" marL="269999" rtl="0" algn="l">
              <a:spcBef>
                <a:spcPts val="0"/>
              </a:spcBef>
              <a:spcAft>
                <a:spcPts val="0"/>
              </a:spcAft>
              <a:buSzPts val="800"/>
              <a:buFont typeface="Rethink Sans"/>
              <a:buChar char="—"/>
            </a:pPr>
            <a:r>
              <a:rPr b="1" lang="en-GB" sz="800">
                <a:latin typeface="Rethink Sans"/>
                <a:ea typeface="Rethink Sans"/>
                <a:cs typeface="Rethink Sans"/>
                <a:sym typeface="Rethink Sans"/>
              </a:rPr>
              <a:t>Chart and map design</a:t>
            </a:r>
            <a:endParaRPr b="1" sz="800">
              <a:latin typeface="Rethink Sans"/>
              <a:ea typeface="Rethink Sans"/>
              <a:cs typeface="Rethink Sans"/>
              <a:sym typeface="Rethink Sans"/>
            </a:endParaRPr>
          </a:p>
          <a:p>
            <a:pPr indent="-230799" lvl="0" marL="269999" rtl="0" algn="l">
              <a:spcBef>
                <a:spcPts val="0"/>
              </a:spcBef>
              <a:spcAft>
                <a:spcPts val="0"/>
              </a:spcAft>
              <a:buSzPts val="800"/>
              <a:buFont typeface="Rethink Sans"/>
              <a:buChar char="—"/>
            </a:pPr>
            <a:r>
              <a:rPr b="1" lang="en-GB" sz="800">
                <a:latin typeface="Rethink Sans"/>
                <a:ea typeface="Rethink Sans"/>
                <a:cs typeface="Rethink Sans"/>
                <a:sym typeface="Rethink Sans"/>
              </a:rPr>
              <a:t>Online reports and page-to-PDF</a:t>
            </a:r>
            <a:endParaRPr b="1" sz="800">
              <a:latin typeface="Rethink Sans"/>
              <a:ea typeface="Rethink Sans"/>
              <a:cs typeface="Rethink Sans"/>
              <a:sym typeface="Rethink Sans"/>
            </a:endParaRPr>
          </a:p>
          <a:p>
            <a:pPr indent="-230799" lvl="0" marL="269999" rtl="0" algn="l">
              <a:spcBef>
                <a:spcPts val="0"/>
              </a:spcBef>
              <a:spcAft>
                <a:spcPts val="0"/>
              </a:spcAft>
              <a:buSzPts val="800"/>
              <a:buFont typeface="Rethink Sans"/>
              <a:buChar char="—"/>
            </a:pPr>
            <a:r>
              <a:rPr b="1" lang="en-GB" sz="800">
                <a:latin typeface="Rethink Sans"/>
                <a:ea typeface="Rethink Sans"/>
                <a:cs typeface="Rethink Sans"/>
                <a:sym typeface="Rethink Sans"/>
              </a:rPr>
              <a:t>Publications strategy</a:t>
            </a:r>
            <a:endParaRPr sz="800">
              <a:latin typeface="Rethink Sans"/>
              <a:ea typeface="Rethink Sans"/>
              <a:cs typeface="Rethink Sans"/>
              <a:sym typeface="Rethink Sans"/>
            </a:endParaRPr>
          </a:p>
        </p:txBody>
      </p:sp>
      <p:sp>
        <p:nvSpPr>
          <p:cNvPr id="223" name="Google Shape;223;p28"/>
          <p:cNvSpPr txBox="1"/>
          <p:nvPr>
            <p:ph idx="1" type="subTitle"/>
          </p:nvPr>
        </p:nvSpPr>
        <p:spPr>
          <a:xfrm>
            <a:off x="3240000" y="1878725"/>
            <a:ext cx="2637600" cy="411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sz="800">
                <a:latin typeface="Rethink Sans"/>
                <a:ea typeface="Rethink Sans"/>
                <a:cs typeface="Rethink Sans"/>
                <a:sym typeface="Rethink Sans"/>
              </a:rPr>
              <a:t>We developed a visual language, publication design </a:t>
            </a:r>
            <a:br>
              <a:rPr lang="en-GB" sz="800">
                <a:latin typeface="Rethink Sans"/>
                <a:ea typeface="Rethink Sans"/>
                <a:cs typeface="Rethink Sans"/>
                <a:sym typeface="Rethink Sans"/>
              </a:rPr>
            </a:br>
            <a:r>
              <a:rPr lang="en-GB" sz="800">
                <a:latin typeface="Rethink Sans"/>
                <a:ea typeface="Rethink Sans"/>
                <a:cs typeface="Rethink Sans"/>
                <a:sym typeface="Rethink Sans"/>
              </a:rPr>
              <a:t>and online home for </a:t>
            </a:r>
            <a:r>
              <a:rPr b="1" lang="en-GB" sz="800">
                <a:latin typeface="Rethink Sans"/>
                <a:ea typeface="Rethink Sans"/>
                <a:cs typeface="Rethink Sans"/>
                <a:sym typeface="Rethink Sans"/>
              </a:rPr>
              <a:t>Centre for London</a:t>
            </a:r>
            <a:r>
              <a:rPr lang="en-GB" sz="800">
                <a:latin typeface="Rethink Sans"/>
                <a:ea typeface="Rethink Sans"/>
                <a:cs typeface="Rethink Sans"/>
                <a:sym typeface="Rethink Sans"/>
              </a:rPr>
              <a:t>’s new series</a:t>
            </a:r>
            <a:endParaRPr sz="800">
              <a:latin typeface="Rethink Sans"/>
              <a:ea typeface="Rethink Sans"/>
              <a:cs typeface="Rethink Sans"/>
              <a:sym typeface="Rethink Sans"/>
            </a:endParaRPr>
          </a:p>
        </p:txBody>
      </p:sp>
      <p:sp>
        <p:nvSpPr>
          <p:cNvPr id="224" name="Google Shape;224;p28"/>
          <p:cNvSpPr txBox="1"/>
          <p:nvPr>
            <p:ph idx="1" type="subTitle"/>
          </p:nvPr>
        </p:nvSpPr>
        <p:spPr>
          <a:xfrm>
            <a:off x="6182363" y="1878725"/>
            <a:ext cx="2637600" cy="411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sz="800">
                <a:latin typeface="Rethink Sans"/>
                <a:ea typeface="Rethink Sans"/>
                <a:cs typeface="Rethink Sans"/>
                <a:sym typeface="Rethink Sans"/>
              </a:rPr>
              <a:t>We created an immersive digital report with </a:t>
            </a:r>
            <a:r>
              <a:rPr b="1" lang="en-GB" sz="800">
                <a:latin typeface="Rethink Sans"/>
                <a:ea typeface="Rethink Sans"/>
                <a:cs typeface="Rethink Sans"/>
                <a:sym typeface="Rethink Sans"/>
              </a:rPr>
              <a:t>SIPRI</a:t>
            </a:r>
            <a:r>
              <a:rPr lang="en-GB" sz="800">
                <a:latin typeface="Rethink Sans"/>
                <a:ea typeface="Rethink Sans"/>
                <a:cs typeface="Rethink Sans"/>
                <a:sym typeface="Rethink Sans"/>
              </a:rPr>
              <a:t> for their </a:t>
            </a:r>
            <a:r>
              <a:rPr b="1" lang="en-GB" sz="800">
                <a:latin typeface="Rethink Sans"/>
                <a:ea typeface="Rethink Sans"/>
                <a:cs typeface="Rethink Sans"/>
                <a:sym typeface="Rethink Sans"/>
              </a:rPr>
              <a:t>Environment of Peace</a:t>
            </a:r>
            <a:r>
              <a:rPr lang="en-GB" sz="800">
                <a:latin typeface="Rethink Sans"/>
                <a:ea typeface="Rethink Sans"/>
                <a:cs typeface="Rethink Sans"/>
                <a:sym typeface="Rethink Sans"/>
              </a:rPr>
              <a:t> project</a:t>
            </a:r>
            <a:endParaRPr sz="800">
              <a:latin typeface="Rethink Sans"/>
              <a:ea typeface="Rethink Sans"/>
              <a:cs typeface="Rethink Sans"/>
              <a:sym typeface="Rethink Sans"/>
            </a:endParaRPr>
          </a:p>
        </p:txBody>
      </p:sp>
      <p:sp>
        <p:nvSpPr>
          <p:cNvPr id="225" name="Google Shape;225;p28"/>
          <p:cNvSpPr txBox="1"/>
          <p:nvPr>
            <p:ph idx="1" type="subTitle"/>
          </p:nvPr>
        </p:nvSpPr>
        <p:spPr>
          <a:xfrm>
            <a:off x="3240000" y="4554200"/>
            <a:ext cx="2637600" cy="411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sz="800">
                <a:latin typeface="Rethink Sans"/>
                <a:ea typeface="Rethink Sans"/>
                <a:cs typeface="Rethink Sans"/>
                <a:sym typeface="Rethink Sans"/>
              </a:rPr>
              <a:t>We visualised data for the </a:t>
            </a:r>
            <a:r>
              <a:rPr b="1" lang="en-GB" sz="800">
                <a:latin typeface="Rethink Sans"/>
                <a:ea typeface="Rethink Sans"/>
                <a:cs typeface="Rethink Sans"/>
                <a:sym typeface="Rethink Sans"/>
              </a:rPr>
              <a:t>IPCC</a:t>
            </a:r>
            <a:r>
              <a:rPr lang="en-GB" sz="800">
                <a:latin typeface="Rethink Sans"/>
                <a:ea typeface="Rethink Sans"/>
                <a:cs typeface="Rethink Sans"/>
                <a:sym typeface="Rethink Sans"/>
              </a:rPr>
              <a:t> that tells the crucial story of climate change</a:t>
            </a:r>
            <a:endParaRPr sz="800">
              <a:latin typeface="Rethink Sans"/>
              <a:ea typeface="Rethink Sans"/>
              <a:cs typeface="Rethink Sans"/>
              <a:sym typeface="Rethink Sans"/>
            </a:endParaRPr>
          </a:p>
        </p:txBody>
      </p:sp>
      <p:sp>
        <p:nvSpPr>
          <p:cNvPr id="226" name="Google Shape;226;p28"/>
          <p:cNvSpPr txBox="1"/>
          <p:nvPr>
            <p:ph idx="1" type="subTitle"/>
          </p:nvPr>
        </p:nvSpPr>
        <p:spPr>
          <a:xfrm>
            <a:off x="6182375" y="4554200"/>
            <a:ext cx="2637600" cy="411000"/>
          </a:xfrm>
          <a:prstGeom prst="rect">
            <a:avLst/>
          </a:prstGeom>
        </p:spPr>
        <p:txBody>
          <a:bodyPr anchorCtr="0" anchor="t" bIns="0" lIns="0" spcFirstLastPara="1" rIns="0" wrap="square" tIns="0">
            <a:noAutofit/>
          </a:bodyPr>
          <a:lstStyle/>
          <a:p>
            <a:pPr indent="0" lvl="0" marL="0" rtl="0" algn="l">
              <a:lnSpc>
                <a:spcPct val="110000"/>
              </a:lnSpc>
              <a:spcBef>
                <a:spcPts val="0"/>
              </a:spcBef>
              <a:spcAft>
                <a:spcPts val="0"/>
              </a:spcAft>
              <a:buNone/>
            </a:pPr>
            <a:r>
              <a:rPr lang="en-GB" sz="800">
                <a:latin typeface="Rethink Sans"/>
                <a:ea typeface="Rethink Sans"/>
                <a:cs typeface="Rethink Sans"/>
                <a:sym typeface="Rethink Sans"/>
              </a:rPr>
              <a:t>We worked with </a:t>
            </a:r>
            <a:r>
              <a:rPr b="1" lang="en-GB" sz="800">
                <a:latin typeface="Rethink Sans"/>
                <a:ea typeface="Rethink Sans"/>
                <a:cs typeface="Rethink Sans"/>
                <a:sym typeface="Rethink Sans"/>
              </a:rPr>
              <a:t>Chatham House</a:t>
            </a:r>
            <a:r>
              <a:rPr lang="en-GB" sz="800">
                <a:latin typeface="Rethink Sans"/>
                <a:ea typeface="Rethink Sans"/>
                <a:cs typeface="Rethink Sans"/>
                <a:sym typeface="Rethink Sans"/>
              </a:rPr>
              <a:t> to implemented our online Reader product and workflow</a:t>
            </a:r>
            <a:endParaRPr sz="800">
              <a:latin typeface="Rethink Sans"/>
              <a:ea typeface="Rethink Sans"/>
              <a:cs typeface="Rethink Sans"/>
              <a:sym typeface="Rethink Sans"/>
            </a:endParaRPr>
          </a:p>
        </p:txBody>
      </p:sp>
      <p:pic>
        <p:nvPicPr>
          <p:cNvPr id="227" name="Google Shape;227;p28"/>
          <p:cNvPicPr preferRelativeResize="0"/>
          <p:nvPr/>
        </p:nvPicPr>
        <p:blipFill rotWithShape="1">
          <a:blip r:embed="rId5">
            <a:alphaModFix/>
          </a:blip>
          <a:srcRect b="0" l="0" r="0" t="0"/>
          <a:stretch/>
        </p:blipFill>
        <p:spPr>
          <a:xfrm>
            <a:off x="3240000" y="317195"/>
            <a:ext cx="2637578" cy="1483638"/>
          </a:xfrm>
          <a:prstGeom prst="rect">
            <a:avLst/>
          </a:prstGeom>
          <a:noFill/>
          <a:ln>
            <a:noFill/>
          </a:ln>
        </p:spPr>
      </p:pic>
      <p:pic>
        <p:nvPicPr>
          <p:cNvPr id="228" name="Google Shape;228;p28"/>
          <p:cNvPicPr preferRelativeResize="0"/>
          <p:nvPr/>
        </p:nvPicPr>
        <p:blipFill rotWithShape="1">
          <a:blip r:embed="rId6">
            <a:alphaModFix/>
          </a:blip>
          <a:srcRect b="0" l="0" r="0" t="0"/>
          <a:stretch/>
        </p:blipFill>
        <p:spPr>
          <a:xfrm>
            <a:off x="6182375" y="317195"/>
            <a:ext cx="2637576" cy="148363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21416"/>
        </a:solidFill>
      </p:bgPr>
    </p:bg>
    <p:spTree>
      <p:nvGrpSpPr>
        <p:cNvPr id="232" name="Shape 232"/>
        <p:cNvGrpSpPr/>
        <p:nvPr/>
      </p:nvGrpSpPr>
      <p:grpSpPr>
        <a:xfrm>
          <a:off x="0" y="0"/>
          <a:ext cx="0" cy="0"/>
          <a:chOff x="0" y="0"/>
          <a:chExt cx="0" cy="0"/>
        </a:xfrm>
      </p:grpSpPr>
      <p:pic>
        <p:nvPicPr>
          <p:cNvPr id="233" name="Google Shape;233;p29"/>
          <p:cNvPicPr preferRelativeResize="0"/>
          <p:nvPr/>
        </p:nvPicPr>
        <p:blipFill rotWithShape="1">
          <a:blip r:embed="rId3">
            <a:alphaModFix/>
          </a:blip>
          <a:srcRect b="0" l="0" r="0" t="0"/>
          <a:stretch/>
        </p:blipFill>
        <p:spPr>
          <a:xfrm>
            <a:off x="3240000" y="2992670"/>
            <a:ext cx="2637578" cy="1483638"/>
          </a:xfrm>
          <a:prstGeom prst="rect">
            <a:avLst/>
          </a:prstGeom>
          <a:noFill/>
          <a:ln>
            <a:noFill/>
          </a:ln>
        </p:spPr>
      </p:pic>
      <p:pic>
        <p:nvPicPr>
          <p:cNvPr id="234" name="Google Shape;234;p29"/>
          <p:cNvPicPr preferRelativeResize="0"/>
          <p:nvPr/>
        </p:nvPicPr>
        <p:blipFill rotWithShape="1">
          <a:blip r:embed="rId4">
            <a:alphaModFix/>
          </a:blip>
          <a:srcRect b="7813" l="0" r="0" t="7813"/>
          <a:stretch/>
        </p:blipFill>
        <p:spPr>
          <a:xfrm>
            <a:off x="3239988" y="317195"/>
            <a:ext cx="2637576" cy="1483638"/>
          </a:xfrm>
          <a:prstGeom prst="rect">
            <a:avLst/>
          </a:prstGeom>
          <a:noFill/>
          <a:ln>
            <a:noFill/>
          </a:ln>
        </p:spPr>
      </p:pic>
      <p:pic>
        <p:nvPicPr>
          <p:cNvPr id="235" name="Google Shape;235;p29"/>
          <p:cNvPicPr preferRelativeResize="0"/>
          <p:nvPr/>
        </p:nvPicPr>
        <p:blipFill rotWithShape="1">
          <a:blip r:embed="rId5">
            <a:alphaModFix/>
          </a:blip>
          <a:srcRect b="0" l="1108" r="2515" t="3623"/>
          <a:stretch/>
        </p:blipFill>
        <p:spPr>
          <a:xfrm>
            <a:off x="6182363" y="2992670"/>
            <a:ext cx="2637576" cy="1483637"/>
          </a:xfrm>
          <a:prstGeom prst="rect">
            <a:avLst/>
          </a:prstGeom>
          <a:noFill/>
          <a:ln>
            <a:noFill/>
          </a:ln>
        </p:spPr>
      </p:pic>
      <p:sp>
        <p:nvSpPr>
          <p:cNvPr id="236" name="Google Shape;236;p29"/>
          <p:cNvSpPr txBox="1"/>
          <p:nvPr>
            <p:ph idx="1" type="subTitle"/>
          </p:nvPr>
        </p:nvSpPr>
        <p:spPr>
          <a:xfrm>
            <a:off x="324000" y="317200"/>
            <a:ext cx="2257800" cy="297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sz="1200"/>
              <a:t>Our services</a:t>
            </a:r>
            <a:endParaRPr sz="1200"/>
          </a:p>
        </p:txBody>
      </p:sp>
      <p:sp>
        <p:nvSpPr>
          <p:cNvPr id="237" name="Google Shape;237;p29"/>
          <p:cNvSpPr txBox="1"/>
          <p:nvPr>
            <p:ph idx="1" type="subTitle"/>
          </p:nvPr>
        </p:nvSpPr>
        <p:spPr>
          <a:xfrm>
            <a:off x="324000" y="1476943"/>
            <a:ext cx="2364300" cy="1047000"/>
          </a:xfrm>
          <a:prstGeom prst="rect">
            <a:avLst/>
          </a:prstGeom>
        </p:spPr>
        <p:txBody>
          <a:bodyPr anchorCtr="0" anchor="t" bIns="0" lIns="0" spcFirstLastPara="1" rIns="0" wrap="square" tIns="0">
            <a:noAutofit/>
          </a:bodyPr>
          <a:lstStyle/>
          <a:p>
            <a:pPr indent="0" lvl="0" marL="0" rtl="0" algn="l">
              <a:lnSpc>
                <a:spcPct val="80000"/>
              </a:lnSpc>
              <a:spcBef>
                <a:spcPts val="0"/>
              </a:spcBef>
              <a:spcAft>
                <a:spcPts val="0"/>
              </a:spcAft>
              <a:buNone/>
            </a:pPr>
            <a:r>
              <a:rPr lang="en-GB" sz="3300">
                <a:latin typeface="Rethink Sans SemiBold"/>
                <a:ea typeface="Rethink Sans SemiBold"/>
                <a:cs typeface="Rethink Sans SemiBold"/>
                <a:sym typeface="Rethink Sans SemiBold"/>
              </a:rPr>
              <a:t>Creative</a:t>
            </a:r>
            <a:endParaRPr sz="3300">
              <a:latin typeface="Rethink Sans SemiBold"/>
              <a:ea typeface="Rethink Sans SemiBold"/>
              <a:cs typeface="Rethink Sans SemiBold"/>
              <a:sym typeface="Rethink Sans SemiBold"/>
            </a:endParaRPr>
          </a:p>
          <a:p>
            <a:pPr indent="0" lvl="0" marL="0" rtl="0" algn="l">
              <a:lnSpc>
                <a:spcPct val="80000"/>
              </a:lnSpc>
              <a:spcBef>
                <a:spcPts val="0"/>
              </a:spcBef>
              <a:spcAft>
                <a:spcPts val="0"/>
              </a:spcAft>
              <a:buNone/>
            </a:pPr>
            <a:r>
              <a:rPr lang="en-GB" sz="3300">
                <a:latin typeface="Rethink Sans SemiBold"/>
                <a:ea typeface="Rethink Sans SemiBold"/>
                <a:cs typeface="Rethink Sans SemiBold"/>
                <a:sym typeface="Rethink Sans SemiBold"/>
              </a:rPr>
              <a:t>content</a:t>
            </a:r>
            <a:endParaRPr b="1" sz="3300">
              <a:latin typeface="Rethink Sans"/>
              <a:ea typeface="Rethink Sans"/>
              <a:cs typeface="Rethink Sans"/>
              <a:sym typeface="Rethink Sans"/>
            </a:endParaRPr>
          </a:p>
        </p:txBody>
      </p:sp>
      <p:sp>
        <p:nvSpPr>
          <p:cNvPr id="238" name="Google Shape;238;p29"/>
          <p:cNvSpPr txBox="1"/>
          <p:nvPr>
            <p:ph idx="1" type="subTitle"/>
          </p:nvPr>
        </p:nvSpPr>
        <p:spPr>
          <a:xfrm>
            <a:off x="324000" y="2948025"/>
            <a:ext cx="2364300" cy="19260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en-GB" sz="800">
                <a:latin typeface="Rethink Sans"/>
                <a:ea typeface="Rethink Sans"/>
                <a:cs typeface="Rethink Sans"/>
                <a:sym typeface="Rethink Sans"/>
              </a:rPr>
              <a:t>We bring sophisticated and world-changing </a:t>
            </a:r>
            <a:br>
              <a:rPr lang="en-GB" sz="800">
                <a:latin typeface="Rethink Sans"/>
                <a:ea typeface="Rethink Sans"/>
                <a:cs typeface="Rethink Sans"/>
                <a:sym typeface="Rethink Sans"/>
              </a:rPr>
            </a:br>
            <a:r>
              <a:rPr lang="en-GB" sz="800">
                <a:latin typeface="Rethink Sans"/>
                <a:ea typeface="Rethink Sans"/>
                <a:cs typeface="Rethink Sans"/>
                <a:sym typeface="Rethink Sans"/>
              </a:rPr>
              <a:t>ideas to life in imaginative and innovative ways, helping organisations to shape the conversation and change what’s possible.</a:t>
            </a:r>
            <a:endParaRPr sz="800">
              <a:latin typeface="Rethink Sans"/>
              <a:ea typeface="Rethink Sans"/>
              <a:cs typeface="Rethink Sans"/>
              <a:sym typeface="Rethink Sans"/>
            </a:endParaRPr>
          </a:p>
          <a:p>
            <a:pPr indent="0" lvl="0" marL="0" rtl="0" algn="l">
              <a:spcBef>
                <a:spcPts val="0"/>
              </a:spcBef>
              <a:spcAft>
                <a:spcPts val="0"/>
              </a:spcAft>
              <a:buClr>
                <a:schemeClr val="dk1"/>
              </a:buClr>
              <a:buSzPts val="1100"/>
              <a:buFont typeface="Arial"/>
              <a:buNone/>
            </a:pPr>
            <a:r>
              <a:t/>
            </a:r>
            <a:endParaRPr sz="800">
              <a:latin typeface="Rethink Sans"/>
              <a:ea typeface="Rethink Sans"/>
              <a:cs typeface="Rethink Sans"/>
              <a:sym typeface="Rethink Sans"/>
            </a:endParaRPr>
          </a:p>
          <a:p>
            <a:pPr indent="-230799" lvl="0" marL="269999" rtl="0" algn="l">
              <a:spcBef>
                <a:spcPts val="0"/>
              </a:spcBef>
              <a:spcAft>
                <a:spcPts val="0"/>
              </a:spcAft>
              <a:buSzPts val="800"/>
              <a:buFont typeface="Rethink Sans"/>
              <a:buChar char="—"/>
            </a:pPr>
            <a:r>
              <a:rPr b="1" lang="en-GB" sz="800">
                <a:latin typeface="Rethink Sans"/>
                <a:ea typeface="Rethink Sans"/>
                <a:cs typeface="Rethink Sans"/>
                <a:sym typeface="Rethink Sans"/>
              </a:rPr>
              <a:t>Bespoke publications and flagship reports </a:t>
            </a:r>
            <a:endParaRPr b="1" sz="800">
              <a:latin typeface="Rethink Sans"/>
              <a:ea typeface="Rethink Sans"/>
              <a:cs typeface="Rethink Sans"/>
              <a:sym typeface="Rethink Sans"/>
            </a:endParaRPr>
          </a:p>
          <a:p>
            <a:pPr indent="-230799" lvl="0" marL="269999" rtl="0" algn="l">
              <a:spcBef>
                <a:spcPts val="0"/>
              </a:spcBef>
              <a:spcAft>
                <a:spcPts val="0"/>
              </a:spcAft>
              <a:buSzPts val="800"/>
              <a:buFont typeface="Rethink Sans"/>
              <a:buChar char="—"/>
            </a:pPr>
            <a:r>
              <a:rPr b="1" lang="en-GB" sz="800">
                <a:latin typeface="Rethink Sans"/>
                <a:ea typeface="Rethink Sans"/>
                <a:cs typeface="Rethink Sans"/>
                <a:sym typeface="Rethink Sans"/>
              </a:rPr>
              <a:t>Film and animation</a:t>
            </a:r>
            <a:endParaRPr b="1" sz="800">
              <a:latin typeface="Rethink Sans"/>
              <a:ea typeface="Rethink Sans"/>
              <a:cs typeface="Rethink Sans"/>
              <a:sym typeface="Rethink Sans"/>
            </a:endParaRPr>
          </a:p>
          <a:p>
            <a:pPr indent="-230799" lvl="0" marL="269999" rtl="0" algn="l">
              <a:spcBef>
                <a:spcPts val="0"/>
              </a:spcBef>
              <a:spcAft>
                <a:spcPts val="0"/>
              </a:spcAft>
              <a:buSzPts val="800"/>
              <a:buFont typeface="Rethink Sans"/>
              <a:buChar char="—"/>
            </a:pPr>
            <a:r>
              <a:rPr b="1" lang="en-GB" sz="800">
                <a:latin typeface="Rethink Sans"/>
                <a:ea typeface="Rethink Sans"/>
                <a:cs typeface="Rethink Sans"/>
                <a:sym typeface="Rethink Sans"/>
              </a:rPr>
              <a:t>Data visualisation </a:t>
            </a:r>
            <a:endParaRPr b="1" sz="800">
              <a:latin typeface="Rethink Sans"/>
              <a:ea typeface="Rethink Sans"/>
              <a:cs typeface="Rethink Sans"/>
              <a:sym typeface="Rethink Sans"/>
            </a:endParaRPr>
          </a:p>
          <a:p>
            <a:pPr indent="-230799" lvl="0" marL="269999" rtl="0" algn="l">
              <a:spcBef>
                <a:spcPts val="0"/>
              </a:spcBef>
              <a:spcAft>
                <a:spcPts val="0"/>
              </a:spcAft>
              <a:buSzPts val="800"/>
              <a:buFont typeface="Rethink Sans"/>
              <a:buChar char="—"/>
            </a:pPr>
            <a:r>
              <a:rPr b="1" lang="en-GB" sz="800">
                <a:latin typeface="Rethink Sans"/>
                <a:ea typeface="Rethink Sans"/>
                <a:cs typeface="Rethink Sans"/>
                <a:sym typeface="Rethink Sans"/>
              </a:rPr>
              <a:t>Event and exhibition design </a:t>
            </a:r>
            <a:endParaRPr b="1" sz="800">
              <a:latin typeface="Rethink Sans"/>
              <a:ea typeface="Rethink Sans"/>
              <a:cs typeface="Rethink Sans"/>
              <a:sym typeface="Rethink Sans"/>
            </a:endParaRPr>
          </a:p>
          <a:p>
            <a:pPr indent="-230799" lvl="0" marL="269999" rtl="0" algn="l">
              <a:spcBef>
                <a:spcPts val="0"/>
              </a:spcBef>
              <a:spcAft>
                <a:spcPts val="0"/>
              </a:spcAft>
              <a:buSzPts val="800"/>
              <a:buFont typeface="Rethink Sans"/>
              <a:buChar char="—"/>
            </a:pPr>
            <a:r>
              <a:rPr b="1" lang="en-GB" sz="800">
                <a:latin typeface="Rethink Sans"/>
                <a:ea typeface="Rethink Sans"/>
                <a:cs typeface="Rethink Sans"/>
                <a:sym typeface="Rethink Sans"/>
              </a:rPr>
              <a:t>Creative strategy </a:t>
            </a:r>
            <a:endParaRPr b="1" sz="800">
              <a:latin typeface="Rethink Sans"/>
              <a:ea typeface="Rethink Sans"/>
              <a:cs typeface="Rethink Sans"/>
              <a:sym typeface="Rethink Sans"/>
            </a:endParaRPr>
          </a:p>
          <a:p>
            <a:pPr indent="-230799" lvl="0" marL="269999" rtl="0" algn="l">
              <a:spcBef>
                <a:spcPts val="0"/>
              </a:spcBef>
              <a:spcAft>
                <a:spcPts val="0"/>
              </a:spcAft>
              <a:buSzPts val="800"/>
              <a:buFont typeface="Rethink Sans"/>
              <a:buChar char="—"/>
            </a:pPr>
            <a:r>
              <a:rPr b="1" lang="en-GB" sz="800">
                <a:latin typeface="Rethink Sans"/>
                <a:ea typeface="Rethink Sans"/>
                <a:cs typeface="Rethink Sans"/>
                <a:sym typeface="Rethink Sans"/>
              </a:rPr>
              <a:t>Communications and marketing materials </a:t>
            </a:r>
            <a:endParaRPr b="1" sz="800">
              <a:latin typeface="Rethink Sans"/>
              <a:ea typeface="Rethink Sans"/>
              <a:cs typeface="Rethink Sans"/>
              <a:sym typeface="Rethink Sans"/>
            </a:endParaRPr>
          </a:p>
          <a:p>
            <a:pPr indent="0" lvl="0" marL="0" rtl="0" algn="l">
              <a:spcBef>
                <a:spcPts val="0"/>
              </a:spcBef>
              <a:spcAft>
                <a:spcPts val="0"/>
              </a:spcAft>
              <a:buNone/>
            </a:pPr>
            <a:r>
              <a:t/>
            </a:r>
            <a:endParaRPr sz="800">
              <a:latin typeface="Rethink Sans"/>
              <a:ea typeface="Rethink Sans"/>
              <a:cs typeface="Rethink Sans"/>
              <a:sym typeface="Rethink Sans"/>
            </a:endParaRPr>
          </a:p>
        </p:txBody>
      </p:sp>
      <p:sp>
        <p:nvSpPr>
          <p:cNvPr id="239" name="Google Shape;239;p29"/>
          <p:cNvSpPr txBox="1"/>
          <p:nvPr>
            <p:ph idx="1" type="subTitle"/>
          </p:nvPr>
        </p:nvSpPr>
        <p:spPr>
          <a:xfrm>
            <a:off x="3240000" y="1878725"/>
            <a:ext cx="2637600" cy="411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sz="800">
                <a:latin typeface="Rethink Sans"/>
                <a:ea typeface="Rethink Sans"/>
                <a:cs typeface="Rethink Sans"/>
                <a:sym typeface="Rethink Sans"/>
              </a:rPr>
              <a:t>We worked with </a:t>
            </a:r>
            <a:r>
              <a:rPr b="1" lang="en-GB" sz="800">
                <a:latin typeface="Rethink Sans"/>
                <a:ea typeface="Rethink Sans"/>
                <a:cs typeface="Rethink Sans"/>
                <a:sym typeface="Rethink Sans"/>
              </a:rPr>
              <a:t>Public Practice</a:t>
            </a:r>
            <a:r>
              <a:rPr lang="en-GB" sz="800">
                <a:latin typeface="Rethink Sans"/>
                <a:ea typeface="Rethink Sans"/>
                <a:cs typeface="Rethink Sans"/>
                <a:sym typeface="Rethink Sans"/>
              </a:rPr>
              <a:t> on their annual  publication that celebrates good practice</a:t>
            </a:r>
            <a:endParaRPr sz="800">
              <a:latin typeface="Rethink Sans"/>
              <a:ea typeface="Rethink Sans"/>
              <a:cs typeface="Rethink Sans"/>
              <a:sym typeface="Rethink Sans"/>
            </a:endParaRPr>
          </a:p>
          <a:p>
            <a:pPr indent="0" lvl="0" marL="0" rtl="0" algn="l">
              <a:spcBef>
                <a:spcPts val="0"/>
              </a:spcBef>
              <a:spcAft>
                <a:spcPts val="0"/>
              </a:spcAft>
              <a:buNone/>
            </a:pPr>
            <a:r>
              <a:t/>
            </a:r>
            <a:endParaRPr sz="800">
              <a:latin typeface="Rethink Sans"/>
              <a:ea typeface="Rethink Sans"/>
              <a:cs typeface="Rethink Sans"/>
              <a:sym typeface="Rethink Sans"/>
            </a:endParaRPr>
          </a:p>
        </p:txBody>
      </p:sp>
      <p:pic>
        <p:nvPicPr>
          <p:cNvPr id="240" name="Google Shape;240;p29"/>
          <p:cNvPicPr preferRelativeResize="0"/>
          <p:nvPr/>
        </p:nvPicPr>
        <p:blipFill rotWithShape="1">
          <a:blip r:embed="rId6">
            <a:alphaModFix/>
          </a:blip>
          <a:srcRect b="0" l="0" r="0" t="0"/>
          <a:stretch/>
        </p:blipFill>
        <p:spPr>
          <a:xfrm>
            <a:off x="6182375" y="317195"/>
            <a:ext cx="2637576" cy="1483637"/>
          </a:xfrm>
          <a:prstGeom prst="rect">
            <a:avLst/>
          </a:prstGeom>
          <a:noFill/>
          <a:ln>
            <a:noFill/>
          </a:ln>
        </p:spPr>
      </p:pic>
      <p:sp>
        <p:nvSpPr>
          <p:cNvPr id="241" name="Google Shape;241;p29"/>
          <p:cNvSpPr txBox="1"/>
          <p:nvPr>
            <p:ph idx="1" type="subTitle"/>
          </p:nvPr>
        </p:nvSpPr>
        <p:spPr>
          <a:xfrm>
            <a:off x="6182363" y="1878725"/>
            <a:ext cx="2637600" cy="411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sz="800">
                <a:latin typeface="Rethink Sans"/>
                <a:ea typeface="Rethink Sans"/>
                <a:cs typeface="Rethink Sans"/>
                <a:sym typeface="Rethink Sans"/>
              </a:rPr>
              <a:t>We brought the </a:t>
            </a:r>
            <a:r>
              <a:rPr b="1" lang="en-GB" sz="800">
                <a:latin typeface="Rethink Sans"/>
                <a:ea typeface="Rethink Sans"/>
                <a:cs typeface="Rethink Sans"/>
                <a:sym typeface="Rethink Sans"/>
              </a:rPr>
              <a:t>IFS</a:t>
            </a:r>
            <a:r>
              <a:rPr lang="en-GB" sz="800">
                <a:latin typeface="Rethink Sans"/>
                <a:ea typeface="Rethink Sans"/>
                <a:cs typeface="Rethink Sans"/>
                <a:sym typeface="Rethink Sans"/>
              </a:rPr>
              <a:t>’s five-year study on equality to life with a project identity and launch campaign</a:t>
            </a:r>
            <a:endParaRPr sz="800">
              <a:latin typeface="Rethink Sans"/>
              <a:ea typeface="Rethink Sans"/>
              <a:cs typeface="Rethink Sans"/>
              <a:sym typeface="Rethink Sans"/>
            </a:endParaRPr>
          </a:p>
        </p:txBody>
      </p:sp>
      <p:sp>
        <p:nvSpPr>
          <p:cNvPr id="242" name="Google Shape;242;p29"/>
          <p:cNvSpPr txBox="1"/>
          <p:nvPr>
            <p:ph idx="1" type="subTitle"/>
          </p:nvPr>
        </p:nvSpPr>
        <p:spPr>
          <a:xfrm>
            <a:off x="3240000" y="4554200"/>
            <a:ext cx="2637600" cy="411000"/>
          </a:xfrm>
          <a:prstGeom prst="rect">
            <a:avLst/>
          </a:prstGeom>
          <a:noFill/>
        </p:spPr>
        <p:txBody>
          <a:bodyPr anchorCtr="0" anchor="t" bIns="0" lIns="0" spcFirstLastPara="1" rIns="0" wrap="square" tIns="0">
            <a:noAutofit/>
          </a:bodyPr>
          <a:lstStyle/>
          <a:p>
            <a:pPr indent="0" lvl="0" marL="0" rtl="0" algn="l">
              <a:spcBef>
                <a:spcPts val="0"/>
              </a:spcBef>
              <a:spcAft>
                <a:spcPts val="0"/>
              </a:spcAft>
              <a:buNone/>
            </a:pPr>
            <a:r>
              <a:rPr lang="en-GB" sz="800">
                <a:latin typeface="Rethink Sans"/>
                <a:ea typeface="Rethink Sans"/>
                <a:cs typeface="Rethink Sans"/>
                <a:sym typeface="Rethink Sans"/>
              </a:rPr>
              <a:t>We produced illustrations and animations to amplify the work of the </a:t>
            </a:r>
            <a:r>
              <a:rPr b="1" lang="en-GB" sz="800">
                <a:latin typeface="Rethink Sans"/>
                <a:ea typeface="Rethink Sans"/>
                <a:cs typeface="Rethink Sans"/>
                <a:sym typeface="Rethink Sans"/>
              </a:rPr>
              <a:t>Nuffield Family Justice Observatory</a:t>
            </a:r>
            <a:endParaRPr b="1" sz="800">
              <a:latin typeface="Rethink Sans"/>
              <a:ea typeface="Rethink Sans"/>
              <a:cs typeface="Rethink Sans"/>
              <a:sym typeface="Rethink Sans"/>
            </a:endParaRPr>
          </a:p>
        </p:txBody>
      </p:sp>
      <p:sp>
        <p:nvSpPr>
          <p:cNvPr id="243" name="Google Shape;243;p29"/>
          <p:cNvSpPr txBox="1"/>
          <p:nvPr>
            <p:ph idx="1" type="subTitle"/>
          </p:nvPr>
        </p:nvSpPr>
        <p:spPr>
          <a:xfrm>
            <a:off x="6182363" y="4554200"/>
            <a:ext cx="2637600" cy="411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sz="800">
                <a:latin typeface="Rethink Sans"/>
                <a:ea typeface="Rethink Sans"/>
                <a:cs typeface="Rethink Sans"/>
                <a:sym typeface="Rethink Sans"/>
              </a:rPr>
              <a:t>We worked with </a:t>
            </a:r>
            <a:r>
              <a:rPr b="1" lang="en-GB" sz="800">
                <a:latin typeface="Rethink Sans"/>
                <a:ea typeface="Rethink Sans"/>
                <a:cs typeface="Rethink Sans"/>
                <a:sym typeface="Rethink Sans"/>
              </a:rPr>
              <a:t>Sense about Science</a:t>
            </a:r>
            <a:r>
              <a:rPr lang="en-GB" sz="800">
                <a:latin typeface="Rethink Sans"/>
                <a:ea typeface="Rethink Sans"/>
                <a:cs typeface="Rethink Sans"/>
                <a:sym typeface="Rethink Sans"/>
              </a:rPr>
              <a:t> to design an eye-catching installation in the heart of Parliament</a:t>
            </a:r>
            <a:endParaRPr sz="800">
              <a:latin typeface="Rethink Sans"/>
              <a:ea typeface="Rethink Sans"/>
              <a:cs typeface="Rethink Sans"/>
              <a:sym typeface="Rethink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FED"/>
        </a:solidFill>
      </p:bgPr>
    </p:bg>
    <p:spTree>
      <p:nvGrpSpPr>
        <p:cNvPr id="247" name="Shape 247"/>
        <p:cNvGrpSpPr/>
        <p:nvPr/>
      </p:nvGrpSpPr>
      <p:grpSpPr>
        <a:xfrm>
          <a:off x="0" y="0"/>
          <a:ext cx="0" cy="0"/>
          <a:chOff x="0" y="0"/>
          <a:chExt cx="0" cy="0"/>
        </a:xfrm>
      </p:grpSpPr>
      <p:pic>
        <p:nvPicPr>
          <p:cNvPr id="248" name="Google Shape;248;p30"/>
          <p:cNvPicPr preferRelativeResize="0"/>
          <p:nvPr/>
        </p:nvPicPr>
        <p:blipFill rotWithShape="1">
          <a:blip r:embed="rId3">
            <a:alphaModFix/>
          </a:blip>
          <a:srcRect b="22620" l="20618" r="22938" t="9532"/>
          <a:stretch/>
        </p:blipFill>
        <p:spPr>
          <a:xfrm>
            <a:off x="3240000" y="0"/>
            <a:ext cx="6419589" cy="5143501"/>
          </a:xfrm>
          <a:prstGeom prst="rect">
            <a:avLst/>
          </a:prstGeom>
          <a:noFill/>
          <a:ln>
            <a:noFill/>
          </a:ln>
        </p:spPr>
      </p:pic>
      <p:sp>
        <p:nvSpPr>
          <p:cNvPr id="249" name="Google Shape;249;p30"/>
          <p:cNvSpPr txBox="1"/>
          <p:nvPr>
            <p:ph idx="1" type="subTitle"/>
          </p:nvPr>
        </p:nvSpPr>
        <p:spPr>
          <a:xfrm>
            <a:off x="324000" y="317200"/>
            <a:ext cx="2257800" cy="297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sz="1200">
                <a:solidFill>
                  <a:srgbClr val="121416"/>
                </a:solidFill>
              </a:rPr>
              <a:t>How we do it</a:t>
            </a:r>
            <a:endParaRPr sz="1200">
              <a:solidFill>
                <a:srgbClr val="121416"/>
              </a:solidFill>
            </a:endParaRPr>
          </a:p>
        </p:txBody>
      </p:sp>
      <p:sp>
        <p:nvSpPr>
          <p:cNvPr id="250" name="Google Shape;250;p30"/>
          <p:cNvSpPr txBox="1"/>
          <p:nvPr>
            <p:ph idx="1" type="subTitle"/>
          </p:nvPr>
        </p:nvSpPr>
        <p:spPr>
          <a:xfrm>
            <a:off x="324000" y="1476950"/>
            <a:ext cx="2053800" cy="2882100"/>
          </a:xfrm>
          <a:prstGeom prst="rect">
            <a:avLst/>
          </a:prstGeom>
        </p:spPr>
        <p:txBody>
          <a:bodyPr anchorCtr="0" anchor="t" bIns="0" lIns="0" spcFirstLastPara="1" rIns="0" wrap="square" tIns="0">
            <a:noAutofit/>
          </a:bodyPr>
          <a:lstStyle/>
          <a:p>
            <a:pPr indent="0" lvl="0" marL="0" rtl="0" algn="l">
              <a:lnSpc>
                <a:spcPct val="80000"/>
              </a:lnSpc>
              <a:spcBef>
                <a:spcPts val="0"/>
              </a:spcBef>
              <a:spcAft>
                <a:spcPts val="0"/>
              </a:spcAft>
              <a:buNone/>
            </a:pPr>
            <a:r>
              <a:rPr lang="en-GB" sz="3300">
                <a:solidFill>
                  <a:srgbClr val="121416"/>
                </a:solidFill>
                <a:latin typeface="Rethink Sans SemiBold"/>
                <a:ea typeface="Rethink Sans SemiBold"/>
                <a:cs typeface="Rethink Sans SemiBold"/>
                <a:sym typeface="Rethink Sans SemiBold"/>
              </a:rPr>
              <a:t>Deep expertise</a:t>
            </a:r>
            <a:endParaRPr sz="3300">
              <a:solidFill>
                <a:srgbClr val="121416"/>
              </a:solidFill>
              <a:latin typeface="Rethink Sans SemiBold"/>
              <a:ea typeface="Rethink Sans SemiBold"/>
              <a:cs typeface="Rethink Sans SemiBold"/>
              <a:sym typeface="Rethink Sans SemiBold"/>
            </a:endParaRPr>
          </a:p>
          <a:p>
            <a:pPr indent="0" lvl="0" marL="0" rtl="0" algn="l">
              <a:spcBef>
                <a:spcPts val="0"/>
              </a:spcBef>
              <a:spcAft>
                <a:spcPts val="0"/>
              </a:spcAft>
              <a:buNone/>
            </a:pPr>
            <a:r>
              <a:t/>
            </a:r>
            <a:endParaRPr sz="800">
              <a:solidFill>
                <a:srgbClr val="121416"/>
              </a:solidFill>
              <a:latin typeface="Rethink Sans"/>
              <a:ea typeface="Rethink Sans"/>
              <a:cs typeface="Rethink Sans"/>
              <a:sym typeface="Rethink Sans"/>
            </a:endParaRPr>
          </a:p>
          <a:p>
            <a:pPr indent="0" lvl="0" marL="0" rtl="0" algn="l">
              <a:spcBef>
                <a:spcPts val="0"/>
              </a:spcBef>
              <a:spcAft>
                <a:spcPts val="0"/>
              </a:spcAft>
              <a:buNone/>
            </a:pPr>
            <a:r>
              <a:t/>
            </a:r>
            <a:endParaRPr sz="800">
              <a:solidFill>
                <a:srgbClr val="121416"/>
              </a:solidFill>
              <a:latin typeface="Rethink Sans"/>
              <a:ea typeface="Rethink Sans"/>
              <a:cs typeface="Rethink Sans"/>
              <a:sym typeface="Rethink Sans"/>
            </a:endParaRPr>
          </a:p>
          <a:p>
            <a:pPr indent="0" lvl="0" marL="0" rtl="0" algn="l">
              <a:spcBef>
                <a:spcPts val="0"/>
              </a:spcBef>
              <a:spcAft>
                <a:spcPts val="0"/>
              </a:spcAft>
              <a:buClr>
                <a:schemeClr val="dk1"/>
              </a:buClr>
              <a:buSzPts val="1100"/>
              <a:buFont typeface="Arial"/>
              <a:buNone/>
            </a:pPr>
            <a:r>
              <a:rPr lang="en-GB" sz="800">
                <a:solidFill>
                  <a:srgbClr val="121416"/>
                </a:solidFill>
                <a:latin typeface="Rethink Sans"/>
                <a:ea typeface="Rethink Sans"/>
                <a:cs typeface="Rethink Sans"/>
                <a:sym typeface="Rethink Sans"/>
              </a:rPr>
              <a:t>We have over 15 years experience working with clients just like you. We have an unrivalled understanding of the work you do, the people you want to talk to and what they need. We bring that deep experience to bear on every project. And it continues to get deeper, as we push our practice and develop new tools.</a:t>
            </a:r>
            <a:endParaRPr sz="800">
              <a:solidFill>
                <a:srgbClr val="121416"/>
              </a:solidFill>
              <a:latin typeface="Rethink Sans"/>
              <a:ea typeface="Rethink Sans"/>
              <a:cs typeface="Rethink Sans"/>
              <a:sym typeface="Rethink Sans"/>
            </a:endParaRPr>
          </a:p>
          <a:p>
            <a:pPr indent="0" lvl="0" marL="0" rtl="0" algn="l">
              <a:lnSpc>
                <a:spcPct val="80000"/>
              </a:lnSpc>
              <a:spcBef>
                <a:spcPts val="0"/>
              </a:spcBef>
              <a:spcAft>
                <a:spcPts val="0"/>
              </a:spcAft>
              <a:buNone/>
            </a:pPr>
            <a:r>
              <a:rPr lang="en-GB" sz="4000">
                <a:solidFill>
                  <a:srgbClr val="121416"/>
                </a:solidFill>
                <a:latin typeface="Rethink Sans SemiBold"/>
                <a:ea typeface="Rethink Sans SemiBold"/>
                <a:cs typeface="Rethink Sans SemiBold"/>
                <a:sym typeface="Rethink Sans SemiBold"/>
              </a:rPr>
              <a:t> </a:t>
            </a:r>
            <a:endParaRPr b="1" sz="800">
              <a:solidFill>
                <a:srgbClr val="121416"/>
              </a:solidFill>
              <a:latin typeface="Rethink Sans"/>
              <a:ea typeface="Rethink Sans"/>
              <a:cs typeface="Rethink Sans"/>
              <a:sym typeface="Rethink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FED"/>
        </a:solidFill>
      </p:bgPr>
    </p:bg>
    <p:spTree>
      <p:nvGrpSpPr>
        <p:cNvPr id="254" name="Shape 254"/>
        <p:cNvGrpSpPr/>
        <p:nvPr/>
      </p:nvGrpSpPr>
      <p:grpSpPr>
        <a:xfrm>
          <a:off x="0" y="0"/>
          <a:ext cx="0" cy="0"/>
          <a:chOff x="0" y="0"/>
          <a:chExt cx="0" cy="0"/>
        </a:xfrm>
      </p:grpSpPr>
      <p:pic>
        <p:nvPicPr>
          <p:cNvPr id="255" name="Google Shape;255;p31"/>
          <p:cNvPicPr preferRelativeResize="0"/>
          <p:nvPr/>
        </p:nvPicPr>
        <p:blipFill rotWithShape="1">
          <a:blip r:embed="rId3">
            <a:alphaModFix/>
          </a:blip>
          <a:srcRect b="1028" l="16849" r="8889" t="1902"/>
          <a:stretch/>
        </p:blipFill>
        <p:spPr>
          <a:xfrm>
            <a:off x="3240000" y="0"/>
            <a:ext cx="5904000" cy="5143501"/>
          </a:xfrm>
          <a:prstGeom prst="rect">
            <a:avLst/>
          </a:prstGeom>
          <a:noFill/>
          <a:ln>
            <a:noFill/>
          </a:ln>
        </p:spPr>
      </p:pic>
      <p:sp>
        <p:nvSpPr>
          <p:cNvPr id="256" name="Google Shape;256;p31"/>
          <p:cNvSpPr txBox="1"/>
          <p:nvPr>
            <p:ph idx="1" type="subTitle"/>
          </p:nvPr>
        </p:nvSpPr>
        <p:spPr>
          <a:xfrm>
            <a:off x="324000" y="317200"/>
            <a:ext cx="2257800" cy="297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sz="1200">
                <a:solidFill>
                  <a:srgbClr val="121416"/>
                </a:solidFill>
              </a:rPr>
              <a:t>How we do it</a:t>
            </a:r>
            <a:endParaRPr sz="1200">
              <a:solidFill>
                <a:srgbClr val="121416"/>
              </a:solidFill>
            </a:endParaRPr>
          </a:p>
        </p:txBody>
      </p:sp>
      <p:sp>
        <p:nvSpPr>
          <p:cNvPr id="257" name="Google Shape;257;p31"/>
          <p:cNvSpPr txBox="1"/>
          <p:nvPr>
            <p:ph idx="1" type="subTitle"/>
          </p:nvPr>
        </p:nvSpPr>
        <p:spPr>
          <a:xfrm>
            <a:off x="324000" y="1476946"/>
            <a:ext cx="2215500" cy="2589600"/>
          </a:xfrm>
          <a:prstGeom prst="rect">
            <a:avLst/>
          </a:prstGeom>
        </p:spPr>
        <p:txBody>
          <a:bodyPr anchorCtr="0" anchor="t" bIns="0" lIns="0" spcFirstLastPara="1" rIns="0" wrap="square" tIns="0">
            <a:noAutofit/>
          </a:bodyPr>
          <a:lstStyle/>
          <a:p>
            <a:pPr indent="0" lvl="0" marL="0" rtl="0" algn="l">
              <a:lnSpc>
                <a:spcPct val="80000"/>
              </a:lnSpc>
              <a:spcBef>
                <a:spcPts val="0"/>
              </a:spcBef>
              <a:spcAft>
                <a:spcPts val="0"/>
              </a:spcAft>
              <a:buNone/>
            </a:pPr>
            <a:r>
              <a:rPr lang="en-GB" sz="3300">
                <a:solidFill>
                  <a:srgbClr val="121416"/>
                </a:solidFill>
                <a:latin typeface="Rethink Sans SemiBold"/>
                <a:ea typeface="Rethink Sans SemiBold"/>
                <a:cs typeface="Rethink Sans SemiBold"/>
                <a:sym typeface="Rethink Sans SemiBold"/>
              </a:rPr>
              <a:t>True partners</a:t>
            </a:r>
            <a:endParaRPr sz="3300">
              <a:solidFill>
                <a:srgbClr val="121416"/>
              </a:solidFill>
              <a:latin typeface="Rethink Sans SemiBold"/>
              <a:ea typeface="Rethink Sans SemiBold"/>
              <a:cs typeface="Rethink Sans SemiBold"/>
              <a:sym typeface="Rethink Sans SemiBold"/>
            </a:endParaRPr>
          </a:p>
          <a:p>
            <a:pPr indent="0" lvl="0" marL="0" rtl="0" algn="l">
              <a:spcBef>
                <a:spcPts val="0"/>
              </a:spcBef>
              <a:spcAft>
                <a:spcPts val="0"/>
              </a:spcAft>
              <a:buNone/>
            </a:pPr>
            <a:r>
              <a:t/>
            </a:r>
            <a:endParaRPr sz="800">
              <a:solidFill>
                <a:srgbClr val="121416"/>
              </a:solidFill>
              <a:latin typeface="Rethink Sans"/>
              <a:ea typeface="Rethink Sans"/>
              <a:cs typeface="Rethink Sans"/>
              <a:sym typeface="Rethink Sans"/>
            </a:endParaRPr>
          </a:p>
          <a:p>
            <a:pPr indent="0" lvl="0" marL="0" rtl="0" algn="l">
              <a:spcBef>
                <a:spcPts val="0"/>
              </a:spcBef>
              <a:spcAft>
                <a:spcPts val="0"/>
              </a:spcAft>
              <a:buNone/>
            </a:pPr>
            <a:r>
              <a:t/>
            </a:r>
            <a:endParaRPr sz="800">
              <a:solidFill>
                <a:srgbClr val="121416"/>
              </a:solidFill>
              <a:latin typeface="Rethink Sans"/>
              <a:ea typeface="Rethink Sans"/>
              <a:cs typeface="Rethink Sans"/>
              <a:sym typeface="Rethink Sans"/>
            </a:endParaRPr>
          </a:p>
          <a:p>
            <a:pPr indent="0" lvl="0" marL="0" rtl="0" algn="l">
              <a:spcBef>
                <a:spcPts val="0"/>
              </a:spcBef>
              <a:spcAft>
                <a:spcPts val="0"/>
              </a:spcAft>
              <a:buNone/>
            </a:pPr>
            <a:r>
              <a:rPr lang="en-GB" sz="800">
                <a:solidFill>
                  <a:srgbClr val="121416"/>
                </a:solidFill>
                <a:latin typeface="Rethink Sans"/>
                <a:ea typeface="Rethink Sans"/>
                <a:cs typeface="Rethink Sans"/>
                <a:sym typeface="Rethink Sans"/>
              </a:rPr>
              <a:t>We pride ourselves on building long-term relationships with our clients, turning initial projects into long-term partnerships.</a:t>
            </a:r>
            <a:endParaRPr sz="800">
              <a:solidFill>
                <a:srgbClr val="121416"/>
              </a:solidFill>
              <a:latin typeface="Rethink Sans"/>
              <a:ea typeface="Rethink Sans"/>
              <a:cs typeface="Rethink Sans"/>
              <a:sym typeface="Rethink Sans"/>
            </a:endParaRPr>
          </a:p>
          <a:p>
            <a:pPr indent="0" lvl="0" marL="0" rtl="0" algn="l">
              <a:spcBef>
                <a:spcPts val="0"/>
              </a:spcBef>
              <a:spcAft>
                <a:spcPts val="0"/>
              </a:spcAft>
              <a:buNone/>
            </a:pPr>
            <a:r>
              <a:t/>
            </a:r>
            <a:endParaRPr sz="800">
              <a:solidFill>
                <a:srgbClr val="121416"/>
              </a:solidFill>
              <a:latin typeface="Rethink Sans"/>
              <a:ea typeface="Rethink Sans"/>
              <a:cs typeface="Rethink Sans"/>
              <a:sym typeface="Rethink Sans"/>
            </a:endParaRPr>
          </a:p>
          <a:p>
            <a:pPr indent="0" lvl="0" marL="0" rtl="0" algn="l">
              <a:spcBef>
                <a:spcPts val="0"/>
              </a:spcBef>
              <a:spcAft>
                <a:spcPts val="0"/>
              </a:spcAft>
              <a:buNone/>
            </a:pPr>
            <a:r>
              <a:rPr lang="en-GB" sz="800">
                <a:solidFill>
                  <a:srgbClr val="121416"/>
                </a:solidFill>
                <a:latin typeface="Rethink Sans"/>
                <a:ea typeface="Rethink Sans"/>
                <a:cs typeface="Rethink Sans"/>
                <a:sym typeface="Rethink Sans"/>
              </a:rPr>
              <a:t>We create durable products that are built to last and to evolve as you do. We work closely with teams to make sure you have everything you need to support and improve outputs in the long-haul.</a:t>
            </a:r>
            <a:endParaRPr sz="800">
              <a:solidFill>
                <a:srgbClr val="121416"/>
              </a:solidFill>
              <a:latin typeface="Rethink Sans"/>
              <a:ea typeface="Rethink Sans"/>
              <a:cs typeface="Rethink Sans"/>
              <a:sym typeface="Rethink Sans"/>
            </a:endParaRPr>
          </a:p>
          <a:p>
            <a:pPr indent="0" lvl="0" marL="0" rtl="0" algn="l">
              <a:lnSpc>
                <a:spcPct val="80000"/>
              </a:lnSpc>
              <a:spcBef>
                <a:spcPts val="0"/>
              </a:spcBef>
              <a:spcAft>
                <a:spcPts val="0"/>
              </a:spcAft>
              <a:buNone/>
            </a:pPr>
            <a:r>
              <a:t/>
            </a:r>
            <a:endParaRPr sz="4000">
              <a:solidFill>
                <a:srgbClr val="121416"/>
              </a:solidFill>
              <a:latin typeface="Rethink Sans SemiBold"/>
              <a:ea typeface="Rethink Sans SemiBold"/>
              <a:cs typeface="Rethink Sans SemiBold"/>
              <a:sym typeface="Rethink Sans SemiBo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FED"/>
        </a:solidFill>
      </p:bgPr>
    </p:bg>
    <p:spTree>
      <p:nvGrpSpPr>
        <p:cNvPr id="261" name="Shape 261"/>
        <p:cNvGrpSpPr/>
        <p:nvPr/>
      </p:nvGrpSpPr>
      <p:grpSpPr>
        <a:xfrm>
          <a:off x="0" y="0"/>
          <a:ext cx="0" cy="0"/>
          <a:chOff x="0" y="0"/>
          <a:chExt cx="0" cy="0"/>
        </a:xfrm>
      </p:grpSpPr>
      <p:pic>
        <p:nvPicPr>
          <p:cNvPr id="262" name="Google Shape;262;p32"/>
          <p:cNvPicPr preferRelativeResize="0"/>
          <p:nvPr/>
        </p:nvPicPr>
        <p:blipFill rotWithShape="1">
          <a:blip r:embed="rId3">
            <a:alphaModFix/>
          </a:blip>
          <a:srcRect b="481" l="28235" r="892" t="6882"/>
          <a:stretch/>
        </p:blipFill>
        <p:spPr>
          <a:xfrm>
            <a:off x="3240000" y="0"/>
            <a:ext cx="5904000" cy="5143501"/>
          </a:xfrm>
          <a:prstGeom prst="rect">
            <a:avLst/>
          </a:prstGeom>
          <a:noFill/>
          <a:ln>
            <a:noFill/>
          </a:ln>
        </p:spPr>
      </p:pic>
      <p:sp>
        <p:nvSpPr>
          <p:cNvPr id="263" name="Google Shape;263;p32"/>
          <p:cNvSpPr txBox="1"/>
          <p:nvPr>
            <p:ph idx="1" type="subTitle"/>
          </p:nvPr>
        </p:nvSpPr>
        <p:spPr>
          <a:xfrm>
            <a:off x="324000" y="317200"/>
            <a:ext cx="2257800" cy="297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sz="1200">
                <a:solidFill>
                  <a:srgbClr val="121416"/>
                </a:solidFill>
              </a:rPr>
              <a:t>How we do it</a:t>
            </a:r>
            <a:endParaRPr sz="1200">
              <a:solidFill>
                <a:srgbClr val="121416"/>
              </a:solidFill>
            </a:endParaRPr>
          </a:p>
        </p:txBody>
      </p:sp>
      <p:sp>
        <p:nvSpPr>
          <p:cNvPr id="264" name="Google Shape;264;p32"/>
          <p:cNvSpPr txBox="1"/>
          <p:nvPr>
            <p:ph idx="1" type="subTitle"/>
          </p:nvPr>
        </p:nvSpPr>
        <p:spPr>
          <a:xfrm>
            <a:off x="324000" y="1476950"/>
            <a:ext cx="1998900" cy="3011100"/>
          </a:xfrm>
          <a:prstGeom prst="rect">
            <a:avLst/>
          </a:prstGeom>
        </p:spPr>
        <p:txBody>
          <a:bodyPr anchorCtr="0" anchor="t" bIns="0" lIns="0" spcFirstLastPara="1" rIns="0" wrap="square" tIns="0">
            <a:noAutofit/>
          </a:bodyPr>
          <a:lstStyle/>
          <a:p>
            <a:pPr indent="0" lvl="0" marL="0" rtl="0" algn="l">
              <a:lnSpc>
                <a:spcPct val="80000"/>
              </a:lnSpc>
              <a:spcBef>
                <a:spcPts val="0"/>
              </a:spcBef>
              <a:spcAft>
                <a:spcPts val="0"/>
              </a:spcAft>
              <a:buNone/>
            </a:pPr>
            <a:r>
              <a:rPr lang="en-GB" sz="3300">
                <a:solidFill>
                  <a:srgbClr val="121416"/>
                </a:solidFill>
                <a:latin typeface="Rethink Sans SemiBold"/>
                <a:ea typeface="Rethink Sans SemiBold"/>
                <a:cs typeface="Rethink Sans SemiBold"/>
                <a:sym typeface="Rethink Sans SemiBold"/>
              </a:rPr>
              <a:t>Work that makes a difference</a:t>
            </a:r>
            <a:endParaRPr sz="3300">
              <a:solidFill>
                <a:srgbClr val="121416"/>
              </a:solidFill>
              <a:latin typeface="Rethink Sans SemiBold"/>
              <a:ea typeface="Rethink Sans SemiBold"/>
              <a:cs typeface="Rethink Sans SemiBold"/>
              <a:sym typeface="Rethink Sans SemiBold"/>
            </a:endParaRPr>
          </a:p>
          <a:p>
            <a:pPr indent="0" lvl="0" marL="0" rtl="0" algn="l">
              <a:spcBef>
                <a:spcPts val="0"/>
              </a:spcBef>
              <a:spcAft>
                <a:spcPts val="0"/>
              </a:spcAft>
              <a:buNone/>
            </a:pPr>
            <a:r>
              <a:t/>
            </a:r>
            <a:endParaRPr sz="800">
              <a:solidFill>
                <a:srgbClr val="121416"/>
              </a:solidFill>
              <a:latin typeface="Rethink Sans"/>
              <a:ea typeface="Rethink Sans"/>
              <a:cs typeface="Rethink Sans"/>
              <a:sym typeface="Rethink Sans"/>
            </a:endParaRPr>
          </a:p>
          <a:p>
            <a:pPr indent="0" lvl="0" marL="0" rtl="0" algn="l">
              <a:spcBef>
                <a:spcPts val="0"/>
              </a:spcBef>
              <a:spcAft>
                <a:spcPts val="0"/>
              </a:spcAft>
              <a:buNone/>
            </a:pPr>
            <a:r>
              <a:t/>
            </a:r>
            <a:endParaRPr sz="800">
              <a:solidFill>
                <a:srgbClr val="121416"/>
              </a:solidFill>
              <a:latin typeface="Rethink Sans"/>
              <a:ea typeface="Rethink Sans"/>
              <a:cs typeface="Rethink Sans"/>
              <a:sym typeface="Rethink Sans"/>
            </a:endParaRPr>
          </a:p>
          <a:p>
            <a:pPr indent="0" lvl="0" marL="0" rtl="0" algn="l">
              <a:spcBef>
                <a:spcPts val="0"/>
              </a:spcBef>
              <a:spcAft>
                <a:spcPts val="0"/>
              </a:spcAft>
              <a:buNone/>
            </a:pPr>
            <a:r>
              <a:rPr lang="en-GB" sz="800">
                <a:solidFill>
                  <a:srgbClr val="121416"/>
                </a:solidFill>
                <a:latin typeface="Rethink Sans"/>
                <a:ea typeface="Rethink Sans"/>
                <a:cs typeface="Rethink Sans"/>
                <a:sym typeface="Rethink Sans"/>
              </a:rPr>
              <a:t>Since day one, we’ve only worked with clients who share our vision of a more sustainable, equitable and peaceful world. We think carefully about who we work with and what we work on. And we actively pursue projects aligned with causes we believe in – like tackling climate change and advancing social justice. </a:t>
            </a:r>
            <a:endParaRPr sz="4000">
              <a:solidFill>
                <a:srgbClr val="121416"/>
              </a:solidFill>
              <a:latin typeface="Rethink Sans SemiBold"/>
              <a:ea typeface="Rethink Sans SemiBold"/>
              <a:cs typeface="Rethink Sans SemiBold"/>
              <a:sym typeface="Rethink Sans SemiBo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FED"/>
        </a:solidFill>
      </p:bgPr>
    </p:bg>
    <p:spTree>
      <p:nvGrpSpPr>
        <p:cNvPr id="268" name="Shape 268"/>
        <p:cNvGrpSpPr/>
        <p:nvPr/>
      </p:nvGrpSpPr>
      <p:grpSpPr>
        <a:xfrm>
          <a:off x="0" y="0"/>
          <a:ext cx="0" cy="0"/>
          <a:chOff x="0" y="0"/>
          <a:chExt cx="0" cy="0"/>
        </a:xfrm>
      </p:grpSpPr>
      <p:sp>
        <p:nvSpPr>
          <p:cNvPr id="269" name="Google Shape;269;p33"/>
          <p:cNvSpPr txBox="1"/>
          <p:nvPr>
            <p:ph idx="1" type="subTitle"/>
          </p:nvPr>
        </p:nvSpPr>
        <p:spPr>
          <a:xfrm>
            <a:off x="324000" y="317200"/>
            <a:ext cx="2257800" cy="297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sz="1200">
                <a:solidFill>
                  <a:srgbClr val="121416"/>
                </a:solidFill>
              </a:rPr>
              <a:t>How we do it</a:t>
            </a:r>
            <a:endParaRPr sz="1200">
              <a:solidFill>
                <a:srgbClr val="121416"/>
              </a:solidFill>
            </a:endParaRPr>
          </a:p>
        </p:txBody>
      </p:sp>
      <p:sp>
        <p:nvSpPr>
          <p:cNvPr id="270" name="Google Shape;270;p33"/>
          <p:cNvSpPr txBox="1"/>
          <p:nvPr>
            <p:ph idx="1" type="subTitle"/>
          </p:nvPr>
        </p:nvSpPr>
        <p:spPr>
          <a:xfrm>
            <a:off x="324000" y="1476950"/>
            <a:ext cx="2347800" cy="3491400"/>
          </a:xfrm>
          <a:prstGeom prst="rect">
            <a:avLst/>
          </a:prstGeom>
        </p:spPr>
        <p:txBody>
          <a:bodyPr anchorCtr="0" anchor="t" bIns="0" lIns="0" spcFirstLastPara="1" rIns="0" wrap="square" tIns="0">
            <a:noAutofit/>
          </a:bodyPr>
          <a:lstStyle/>
          <a:p>
            <a:pPr indent="0" lvl="0" marL="0" rtl="0" algn="l">
              <a:lnSpc>
                <a:spcPct val="80000"/>
              </a:lnSpc>
              <a:spcBef>
                <a:spcPts val="0"/>
              </a:spcBef>
              <a:spcAft>
                <a:spcPts val="0"/>
              </a:spcAft>
              <a:buNone/>
            </a:pPr>
            <a:r>
              <a:rPr lang="en-GB" sz="3300">
                <a:solidFill>
                  <a:srgbClr val="121416"/>
                </a:solidFill>
                <a:latin typeface="Rethink Sans SemiBold"/>
                <a:ea typeface="Rethink Sans SemiBold"/>
                <a:cs typeface="Rethink Sans SemiBold"/>
                <a:sym typeface="Rethink Sans SemiBold"/>
              </a:rPr>
              <a:t>Turning complexity</a:t>
            </a:r>
            <a:br>
              <a:rPr lang="en-GB" sz="3300">
                <a:solidFill>
                  <a:srgbClr val="121416"/>
                </a:solidFill>
                <a:latin typeface="Rethink Sans SemiBold"/>
                <a:ea typeface="Rethink Sans SemiBold"/>
                <a:cs typeface="Rethink Sans SemiBold"/>
                <a:sym typeface="Rethink Sans SemiBold"/>
              </a:rPr>
            </a:br>
            <a:r>
              <a:rPr lang="en-GB" sz="3300">
                <a:solidFill>
                  <a:srgbClr val="121416"/>
                </a:solidFill>
                <a:latin typeface="Rethink Sans SemiBold"/>
                <a:ea typeface="Rethink Sans SemiBold"/>
                <a:cs typeface="Rethink Sans SemiBold"/>
                <a:sym typeface="Rethink Sans SemiBold"/>
              </a:rPr>
              <a:t>into clarity </a:t>
            </a:r>
            <a:endParaRPr sz="3300">
              <a:solidFill>
                <a:srgbClr val="121416"/>
              </a:solidFill>
              <a:latin typeface="Rethink Sans SemiBold"/>
              <a:ea typeface="Rethink Sans SemiBold"/>
              <a:cs typeface="Rethink Sans SemiBold"/>
              <a:sym typeface="Rethink Sans SemiBold"/>
            </a:endParaRPr>
          </a:p>
          <a:p>
            <a:pPr indent="0" lvl="0" marL="0" rtl="0" algn="l">
              <a:spcBef>
                <a:spcPts val="0"/>
              </a:spcBef>
              <a:spcAft>
                <a:spcPts val="0"/>
              </a:spcAft>
              <a:buNone/>
            </a:pPr>
            <a:r>
              <a:t/>
            </a:r>
            <a:endParaRPr sz="800">
              <a:solidFill>
                <a:srgbClr val="121416"/>
              </a:solidFill>
              <a:latin typeface="Rethink Sans"/>
              <a:ea typeface="Rethink Sans"/>
              <a:cs typeface="Rethink Sans"/>
              <a:sym typeface="Rethink Sans"/>
            </a:endParaRPr>
          </a:p>
          <a:p>
            <a:pPr indent="0" lvl="0" marL="0" rtl="0" algn="l">
              <a:spcBef>
                <a:spcPts val="0"/>
              </a:spcBef>
              <a:spcAft>
                <a:spcPts val="0"/>
              </a:spcAft>
              <a:buNone/>
            </a:pPr>
            <a:r>
              <a:t/>
            </a:r>
            <a:endParaRPr sz="800">
              <a:solidFill>
                <a:srgbClr val="121416"/>
              </a:solidFill>
              <a:latin typeface="Rethink Sans"/>
              <a:ea typeface="Rethink Sans"/>
              <a:cs typeface="Rethink Sans"/>
              <a:sym typeface="Rethink Sans"/>
            </a:endParaRPr>
          </a:p>
          <a:p>
            <a:pPr indent="0" lvl="0" marL="0" rtl="0" algn="l">
              <a:spcBef>
                <a:spcPts val="0"/>
              </a:spcBef>
              <a:spcAft>
                <a:spcPts val="0"/>
              </a:spcAft>
              <a:buNone/>
            </a:pPr>
            <a:r>
              <a:rPr lang="en-GB" sz="800">
                <a:solidFill>
                  <a:srgbClr val="121416"/>
                </a:solidFill>
                <a:latin typeface="Rethink Sans"/>
                <a:ea typeface="Rethink Sans"/>
                <a:cs typeface="Rethink Sans"/>
                <a:sym typeface="Rethink Sans"/>
              </a:rPr>
              <a:t>We believe that understanding leads to impact, and we know how to handle complex, wicked problems to simplify things while retaining their substance. </a:t>
            </a:r>
            <a:endParaRPr sz="800">
              <a:solidFill>
                <a:srgbClr val="121416"/>
              </a:solidFill>
              <a:latin typeface="Rethink Sans"/>
              <a:ea typeface="Rethink Sans"/>
              <a:cs typeface="Rethink Sans"/>
              <a:sym typeface="Rethink Sans"/>
            </a:endParaRPr>
          </a:p>
          <a:p>
            <a:pPr indent="0" lvl="0" marL="0" rtl="0" algn="l">
              <a:spcBef>
                <a:spcPts val="0"/>
              </a:spcBef>
              <a:spcAft>
                <a:spcPts val="0"/>
              </a:spcAft>
              <a:buNone/>
            </a:pPr>
            <a:r>
              <a:t/>
            </a:r>
            <a:endParaRPr sz="800">
              <a:solidFill>
                <a:srgbClr val="121416"/>
              </a:solidFill>
              <a:latin typeface="Rethink Sans"/>
              <a:ea typeface="Rethink Sans"/>
              <a:cs typeface="Rethink Sans"/>
              <a:sym typeface="Rethink Sans"/>
            </a:endParaRPr>
          </a:p>
          <a:p>
            <a:pPr indent="0" lvl="0" marL="0" rtl="0" algn="l">
              <a:spcBef>
                <a:spcPts val="0"/>
              </a:spcBef>
              <a:spcAft>
                <a:spcPts val="0"/>
              </a:spcAft>
              <a:buNone/>
            </a:pPr>
            <a:r>
              <a:rPr lang="en-GB" sz="800">
                <a:solidFill>
                  <a:srgbClr val="121416"/>
                </a:solidFill>
                <a:latin typeface="Rethink Sans"/>
                <a:ea typeface="Rethink Sans"/>
                <a:cs typeface="Rethink Sans"/>
                <a:sym typeface="Rethink Sans"/>
              </a:rPr>
              <a:t>Soapbox started life as a publications studio. </a:t>
            </a:r>
            <a:br>
              <a:rPr lang="en-GB" sz="800">
                <a:solidFill>
                  <a:srgbClr val="121416"/>
                </a:solidFill>
                <a:latin typeface="Rethink Sans"/>
                <a:ea typeface="Rethink Sans"/>
                <a:cs typeface="Rethink Sans"/>
                <a:sym typeface="Rethink Sans"/>
              </a:rPr>
            </a:br>
            <a:r>
              <a:rPr lang="en-GB" sz="800">
                <a:solidFill>
                  <a:srgbClr val="121416"/>
                </a:solidFill>
                <a:latin typeface="Rethink Sans"/>
                <a:ea typeface="Rethink Sans"/>
                <a:cs typeface="Rethink Sans"/>
                <a:sym typeface="Rethink Sans"/>
              </a:rPr>
              <a:t>This experience informs our unique perspective when it comes to communicating knowledge and ideas. We know how to work with large volumes </a:t>
            </a:r>
            <a:br>
              <a:rPr lang="en-GB" sz="800">
                <a:solidFill>
                  <a:srgbClr val="121416"/>
                </a:solidFill>
                <a:latin typeface="Rethink Sans"/>
                <a:ea typeface="Rethink Sans"/>
                <a:cs typeface="Rethink Sans"/>
                <a:sym typeface="Rethink Sans"/>
              </a:rPr>
            </a:br>
            <a:r>
              <a:rPr lang="en-GB" sz="800">
                <a:solidFill>
                  <a:srgbClr val="121416"/>
                </a:solidFill>
                <a:latin typeface="Rethink Sans"/>
                <a:ea typeface="Rethink Sans"/>
                <a:cs typeface="Rethink Sans"/>
                <a:sym typeface="Rethink Sans"/>
              </a:rPr>
              <a:t>of detailed content and bring an editorial mindset to every project we do. </a:t>
            </a:r>
            <a:endParaRPr sz="800">
              <a:solidFill>
                <a:srgbClr val="121416"/>
              </a:solidFill>
              <a:latin typeface="Rethink Sans"/>
              <a:ea typeface="Rethink Sans"/>
              <a:cs typeface="Rethink Sans"/>
              <a:sym typeface="Rethink Sans"/>
            </a:endParaRPr>
          </a:p>
          <a:p>
            <a:pPr indent="0" lvl="0" marL="0" rtl="0" algn="l">
              <a:spcBef>
                <a:spcPts val="0"/>
              </a:spcBef>
              <a:spcAft>
                <a:spcPts val="0"/>
              </a:spcAft>
              <a:buNone/>
            </a:pPr>
            <a:r>
              <a:t/>
            </a:r>
            <a:endParaRPr sz="800">
              <a:solidFill>
                <a:srgbClr val="121416"/>
              </a:solidFill>
              <a:latin typeface="Rethink Sans"/>
              <a:ea typeface="Rethink Sans"/>
              <a:cs typeface="Rethink Sans"/>
              <a:sym typeface="Rethink Sans"/>
            </a:endParaRPr>
          </a:p>
          <a:p>
            <a:pPr indent="0" lvl="0" marL="0" rtl="0" algn="l">
              <a:spcBef>
                <a:spcPts val="0"/>
              </a:spcBef>
              <a:spcAft>
                <a:spcPts val="0"/>
              </a:spcAft>
              <a:buNone/>
            </a:pPr>
            <a:r>
              <a:t/>
            </a:r>
            <a:endParaRPr sz="800">
              <a:solidFill>
                <a:srgbClr val="121416"/>
              </a:solidFill>
              <a:latin typeface="Rethink Sans"/>
              <a:ea typeface="Rethink Sans"/>
              <a:cs typeface="Rethink Sans"/>
              <a:sym typeface="Rethink Sans"/>
            </a:endParaRPr>
          </a:p>
          <a:p>
            <a:pPr indent="0" lvl="0" marL="0" rtl="0" algn="l">
              <a:spcBef>
                <a:spcPts val="0"/>
              </a:spcBef>
              <a:spcAft>
                <a:spcPts val="0"/>
              </a:spcAft>
              <a:buNone/>
            </a:pPr>
            <a:r>
              <a:t/>
            </a:r>
            <a:endParaRPr sz="800">
              <a:solidFill>
                <a:srgbClr val="121416"/>
              </a:solidFill>
              <a:latin typeface="Rethink Sans"/>
              <a:ea typeface="Rethink Sans"/>
              <a:cs typeface="Rethink Sans"/>
              <a:sym typeface="Rethink Sans"/>
            </a:endParaRPr>
          </a:p>
          <a:p>
            <a:pPr indent="0" lvl="0" marL="0" rtl="0" algn="l">
              <a:spcBef>
                <a:spcPts val="0"/>
              </a:spcBef>
              <a:spcAft>
                <a:spcPts val="0"/>
              </a:spcAft>
              <a:buNone/>
            </a:pPr>
            <a:r>
              <a:rPr lang="en-GB" sz="800">
                <a:solidFill>
                  <a:srgbClr val="121416"/>
                </a:solidFill>
                <a:latin typeface="Rethink Sans"/>
                <a:ea typeface="Rethink Sans"/>
                <a:cs typeface="Rethink Sans"/>
                <a:sym typeface="Rethink Sans"/>
              </a:rPr>
              <a:t> </a:t>
            </a:r>
            <a:endParaRPr sz="4000">
              <a:solidFill>
                <a:srgbClr val="121416"/>
              </a:solidFill>
              <a:latin typeface="Rethink Sans SemiBold"/>
              <a:ea typeface="Rethink Sans SemiBold"/>
              <a:cs typeface="Rethink Sans SemiBold"/>
              <a:sym typeface="Rethink Sans SemiBold"/>
            </a:endParaRPr>
          </a:p>
        </p:txBody>
      </p:sp>
      <p:pic>
        <p:nvPicPr>
          <p:cNvPr id="271" name="Google Shape;271;p33"/>
          <p:cNvPicPr preferRelativeResize="0"/>
          <p:nvPr/>
        </p:nvPicPr>
        <p:blipFill rotWithShape="1">
          <a:blip r:embed="rId3">
            <a:alphaModFix/>
          </a:blip>
          <a:srcRect b="0" l="772" r="22722" t="0"/>
          <a:stretch/>
        </p:blipFill>
        <p:spPr>
          <a:xfrm>
            <a:off x="3240000" y="0"/>
            <a:ext cx="5904000" cy="51435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34"/>
          <p:cNvSpPr txBox="1"/>
          <p:nvPr>
            <p:ph type="title"/>
          </p:nvPr>
        </p:nvSpPr>
        <p:spPr>
          <a:xfrm>
            <a:off x="324000" y="1223250"/>
            <a:ext cx="8496000" cy="25446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GB"/>
              <a:t>What we’re </a:t>
            </a:r>
            <a:br>
              <a:rPr lang="en-GB"/>
            </a:br>
            <a:r>
              <a:rPr lang="en-GB"/>
              <a:t>doing today</a:t>
            </a:r>
            <a:endParaRPr/>
          </a:p>
        </p:txBody>
      </p:sp>
      <p:pic>
        <p:nvPicPr>
          <p:cNvPr id="277" name="Google Shape;277;p34"/>
          <p:cNvPicPr preferRelativeResize="0"/>
          <p:nvPr/>
        </p:nvPicPr>
        <p:blipFill rotWithShape="1">
          <a:blip r:embed="rId3">
            <a:alphaModFix/>
          </a:blip>
          <a:srcRect b="2894" l="24899" r="24899" t="8319"/>
          <a:stretch/>
        </p:blipFill>
        <p:spPr>
          <a:xfrm>
            <a:off x="324005" y="4152533"/>
            <a:ext cx="607200" cy="607200"/>
          </a:xfrm>
          <a:prstGeom prst="ellipse">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3C1BA"/>
        </a:solidFill>
      </p:bgPr>
    </p:bg>
    <p:spTree>
      <p:nvGrpSpPr>
        <p:cNvPr id="281" name="Shape 281"/>
        <p:cNvGrpSpPr/>
        <p:nvPr/>
      </p:nvGrpSpPr>
      <p:grpSpPr>
        <a:xfrm>
          <a:off x="0" y="0"/>
          <a:ext cx="0" cy="0"/>
          <a:chOff x="0" y="0"/>
          <a:chExt cx="0" cy="0"/>
        </a:xfrm>
      </p:grpSpPr>
      <p:sp>
        <p:nvSpPr>
          <p:cNvPr id="282" name="Google Shape;282;p35"/>
          <p:cNvSpPr txBox="1"/>
          <p:nvPr>
            <p:ph type="title"/>
          </p:nvPr>
        </p:nvSpPr>
        <p:spPr>
          <a:xfrm>
            <a:off x="324000" y="1223250"/>
            <a:ext cx="8496000" cy="25446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GB">
                <a:solidFill>
                  <a:schemeClr val="dk1"/>
                </a:solidFill>
              </a:rPr>
              <a:t>H</a:t>
            </a:r>
            <a:r>
              <a:rPr lang="en-GB">
                <a:solidFill>
                  <a:schemeClr val="dk1"/>
                </a:solidFill>
              </a:rPr>
              <a:t>ow do we build a think tank website for diverse audience groups? </a:t>
            </a:r>
            <a:endParaRPr>
              <a:solidFill>
                <a:schemeClr val="dk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3C1BA"/>
        </a:solidFill>
      </p:bgPr>
    </p:bg>
    <p:spTree>
      <p:nvGrpSpPr>
        <p:cNvPr id="286" name="Shape 286"/>
        <p:cNvGrpSpPr/>
        <p:nvPr/>
      </p:nvGrpSpPr>
      <p:grpSpPr>
        <a:xfrm>
          <a:off x="0" y="0"/>
          <a:ext cx="0" cy="0"/>
          <a:chOff x="0" y="0"/>
          <a:chExt cx="0" cy="0"/>
        </a:xfrm>
      </p:grpSpPr>
      <p:sp>
        <p:nvSpPr>
          <p:cNvPr id="287" name="Google Shape;287;p36"/>
          <p:cNvSpPr txBox="1"/>
          <p:nvPr>
            <p:ph type="title"/>
          </p:nvPr>
        </p:nvSpPr>
        <p:spPr>
          <a:xfrm>
            <a:off x="324000" y="1223250"/>
            <a:ext cx="8496000" cy="25446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GB">
                <a:solidFill>
                  <a:srgbClr val="D3C1BA"/>
                </a:solidFill>
              </a:rPr>
              <a:t>How do we build a think tank website for </a:t>
            </a:r>
            <a:r>
              <a:rPr lang="en-GB">
                <a:solidFill>
                  <a:schemeClr val="dk1"/>
                </a:solidFill>
              </a:rPr>
              <a:t>diverse audience groups? </a:t>
            </a:r>
            <a:endParaRPr>
              <a:solidFill>
                <a:srgbClr val="D3C1BA"/>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291" name="Shape 291"/>
        <p:cNvGrpSpPr/>
        <p:nvPr/>
      </p:nvGrpSpPr>
      <p:grpSpPr>
        <a:xfrm>
          <a:off x="0" y="0"/>
          <a:ext cx="0" cy="0"/>
          <a:chOff x="0" y="0"/>
          <a:chExt cx="0" cy="0"/>
        </a:xfrm>
      </p:grpSpPr>
      <p:sp>
        <p:nvSpPr>
          <p:cNvPr id="292" name="Google Shape;292;p37"/>
          <p:cNvSpPr txBox="1"/>
          <p:nvPr>
            <p:ph type="title"/>
          </p:nvPr>
        </p:nvSpPr>
        <p:spPr>
          <a:xfrm>
            <a:off x="324000" y="1223250"/>
            <a:ext cx="8496000" cy="25446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GB">
                <a:solidFill>
                  <a:schemeClr val="dk1"/>
                </a:solidFill>
              </a:rPr>
              <a:t>user experience</a:t>
            </a:r>
            <a:endParaRPr>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FED"/>
        </a:solidFill>
      </p:bgPr>
    </p:bg>
    <p:spTree>
      <p:nvGrpSpPr>
        <p:cNvPr id="97" name="Shape 97"/>
        <p:cNvGrpSpPr/>
        <p:nvPr/>
      </p:nvGrpSpPr>
      <p:grpSpPr>
        <a:xfrm>
          <a:off x="0" y="0"/>
          <a:ext cx="0" cy="0"/>
          <a:chOff x="0" y="0"/>
          <a:chExt cx="0" cy="0"/>
        </a:xfrm>
      </p:grpSpPr>
      <p:sp>
        <p:nvSpPr>
          <p:cNvPr id="98" name="Google Shape;98;p20"/>
          <p:cNvSpPr txBox="1"/>
          <p:nvPr>
            <p:ph idx="4294967295" type="title"/>
          </p:nvPr>
        </p:nvSpPr>
        <p:spPr>
          <a:xfrm>
            <a:off x="324000" y="286727"/>
            <a:ext cx="8496000" cy="495900"/>
          </a:xfrm>
          <a:prstGeom prst="rect">
            <a:avLst/>
          </a:prstGeom>
        </p:spPr>
        <p:txBody>
          <a:bodyPr anchorCtr="0" anchor="t" bIns="0" lIns="0" spcFirstLastPara="1" rIns="0" wrap="square" tIns="0">
            <a:noAutofit/>
          </a:bodyPr>
          <a:lstStyle/>
          <a:p>
            <a:pPr indent="0" lvl="0" marL="0" rtl="0" algn="ctr">
              <a:lnSpc>
                <a:spcPct val="90000"/>
              </a:lnSpc>
              <a:spcBef>
                <a:spcPts val="0"/>
              </a:spcBef>
              <a:spcAft>
                <a:spcPts val="0"/>
              </a:spcAft>
              <a:buNone/>
            </a:pPr>
            <a:r>
              <a:rPr lang="en-GB" sz="2400"/>
              <a:t>Soapbox is a creative studio for ideas that matter.</a:t>
            </a:r>
            <a:endParaRPr sz="2400"/>
          </a:p>
        </p:txBody>
      </p:sp>
      <p:sp>
        <p:nvSpPr>
          <p:cNvPr id="99" name="Google Shape;99;p20"/>
          <p:cNvSpPr txBox="1"/>
          <p:nvPr/>
        </p:nvSpPr>
        <p:spPr>
          <a:xfrm>
            <a:off x="652650" y="4360850"/>
            <a:ext cx="7838700" cy="444900"/>
          </a:xfrm>
          <a:prstGeom prst="rect">
            <a:avLst/>
          </a:prstGeom>
          <a:noFill/>
          <a:ln>
            <a:noFill/>
          </a:ln>
        </p:spPr>
        <p:txBody>
          <a:bodyPr anchorCtr="0" anchor="b" bIns="0" lIns="0" spcFirstLastPara="1" rIns="0" wrap="square" tIns="0">
            <a:noAutofit/>
          </a:bodyPr>
          <a:lstStyle/>
          <a:p>
            <a:pPr indent="0" lvl="0" marL="0" rtl="0" algn="ctr">
              <a:lnSpc>
                <a:spcPct val="115000"/>
              </a:lnSpc>
              <a:spcBef>
                <a:spcPts val="0"/>
              </a:spcBef>
              <a:spcAft>
                <a:spcPts val="0"/>
              </a:spcAft>
              <a:buNone/>
            </a:pPr>
            <a:r>
              <a:rPr lang="en-GB" sz="1200">
                <a:solidFill>
                  <a:srgbClr val="121416"/>
                </a:solidFill>
                <a:latin typeface="Rethink Sans"/>
                <a:ea typeface="Rethink Sans"/>
                <a:cs typeface="Rethink Sans"/>
                <a:sym typeface="Rethink Sans"/>
              </a:rPr>
              <a:t>We combine strategy, technology and design to help forward-thinking organisations </a:t>
            </a:r>
            <a:br>
              <a:rPr lang="en-GB" sz="1200">
                <a:solidFill>
                  <a:srgbClr val="121416"/>
                </a:solidFill>
                <a:latin typeface="Rethink Sans"/>
                <a:ea typeface="Rethink Sans"/>
                <a:cs typeface="Rethink Sans"/>
                <a:sym typeface="Rethink Sans"/>
              </a:rPr>
            </a:br>
            <a:r>
              <a:rPr lang="en-GB" sz="1200">
                <a:solidFill>
                  <a:srgbClr val="121416"/>
                </a:solidFill>
                <a:latin typeface="Rethink Sans"/>
                <a:ea typeface="Rethink Sans"/>
                <a:cs typeface="Rethink Sans"/>
                <a:sym typeface="Rethink Sans"/>
              </a:rPr>
              <a:t>turn knowledge and ideas into social progress.</a:t>
            </a:r>
            <a:endParaRPr sz="1200">
              <a:solidFill>
                <a:srgbClr val="121416"/>
              </a:solidFill>
              <a:latin typeface="Rethink Sans Medium"/>
              <a:ea typeface="Rethink Sans Medium"/>
              <a:cs typeface="Rethink Sans Medium"/>
              <a:sym typeface="Rethink Sans Medium"/>
            </a:endParaRPr>
          </a:p>
        </p:txBody>
      </p:sp>
      <p:pic>
        <p:nvPicPr>
          <p:cNvPr id="100" name="Google Shape;100;p20"/>
          <p:cNvPicPr preferRelativeResize="0"/>
          <p:nvPr/>
        </p:nvPicPr>
        <p:blipFill>
          <a:blip r:embed="rId3">
            <a:alphaModFix/>
          </a:blip>
          <a:stretch>
            <a:fillRect/>
          </a:stretch>
        </p:blipFill>
        <p:spPr>
          <a:xfrm>
            <a:off x="587900" y="879738"/>
            <a:ext cx="7968200" cy="3322649"/>
          </a:xfrm>
          <a:prstGeom prst="rect">
            <a:avLst/>
          </a:prstGeom>
          <a:noFill/>
          <a:ln>
            <a:noFill/>
          </a:ln>
        </p:spPr>
      </p:pic>
      <p:pic>
        <p:nvPicPr>
          <p:cNvPr id="101" name="Google Shape;101;p20"/>
          <p:cNvPicPr preferRelativeResize="0"/>
          <p:nvPr/>
        </p:nvPicPr>
        <p:blipFill rotWithShape="1">
          <a:blip r:embed="rId4">
            <a:alphaModFix/>
          </a:blip>
          <a:srcRect b="0" l="3025" r="3016" t="0"/>
          <a:stretch/>
        </p:blipFill>
        <p:spPr>
          <a:xfrm>
            <a:off x="324005" y="4152533"/>
            <a:ext cx="607200" cy="607200"/>
          </a:xfrm>
          <a:prstGeom prst="ellipse">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296" name="Shape 296"/>
        <p:cNvGrpSpPr/>
        <p:nvPr/>
      </p:nvGrpSpPr>
      <p:grpSpPr>
        <a:xfrm>
          <a:off x="0" y="0"/>
          <a:ext cx="0" cy="0"/>
          <a:chOff x="0" y="0"/>
          <a:chExt cx="0" cy="0"/>
        </a:xfrm>
      </p:grpSpPr>
      <p:sp>
        <p:nvSpPr>
          <p:cNvPr id="297" name="Google Shape;297;p38"/>
          <p:cNvSpPr txBox="1"/>
          <p:nvPr>
            <p:ph type="title"/>
          </p:nvPr>
        </p:nvSpPr>
        <p:spPr>
          <a:xfrm>
            <a:off x="324000" y="1223250"/>
            <a:ext cx="8496000" cy="25446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GB">
                <a:solidFill>
                  <a:schemeClr val="dk1"/>
                </a:solidFill>
              </a:rPr>
              <a:t>(“UX”)</a:t>
            </a:r>
            <a:endParaRPr>
              <a:solidFill>
                <a:schemeClr val="dk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301" name="Shape 301"/>
        <p:cNvGrpSpPr/>
        <p:nvPr/>
      </p:nvGrpSpPr>
      <p:grpSpPr>
        <a:xfrm>
          <a:off x="0" y="0"/>
          <a:ext cx="0" cy="0"/>
          <a:chOff x="0" y="0"/>
          <a:chExt cx="0" cy="0"/>
        </a:xfrm>
      </p:grpSpPr>
      <p:sp>
        <p:nvSpPr>
          <p:cNvPr id="302" name="Google Shape;302;p39"/>
          <p:cNvSpPr txBox="1"/>
          <p:nvPr>
            <p:ph type="title"/>
          </p:nvPr>
        </p:nvSpPr>
        <p:spPr>
          <a:xfrm>
            <a:off x="324000" y="1223250"/>
            <a:ext cx="8496000" cy="25446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GB">
                <a:solidFill>
                  <a:schemeClr val="dk1"/>
                </a:solidFill>
              </a:rPr>
              <a:t>your website </a:t>
            </a:r>
            <a:r>
              <a:rPr b="1" lang="en-GB">
                <a:solidFill>
                  <a:schemeClr val="dk1"/>
                </a:solidFill>
                <a:latin typeface="Rethink Sans"/>
                <a:ea typeface="Rethink Sans"/>
                <a:cs typeface="Rethink Sans"/>
                <a:sym typeface="Rethink Sans"/>
              </a:rPr>
              <a:t>IS</a:t>
            </a:r>
            <a:r>
              <a:rPr lang="en-GB">
                <a:solidFill>
                  <a:schemeClr val="dk1"/>
                </a:solidFill>
              </a:rPr>
              <a:t> your think tank</a:t>
            </a:r>
            <a:endParaRPr>
              <a:solidFill>
                <a:schemeClr val="dk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3C1BA"/>
        </a:solidFill>
      </p:bgPr>
    </p:bg>
    <p:spTree>
      <p:nvGrpSpPr>
        <p:cNvPr id="306" name="Shape 306"/>
        <p:cNvGrpSpPr/>
        <p:nvPr/>
      </p:nvGrpSpPr>
      <p:grpSpPr>
        <a:xfrm>
          <a:off x="0" y="0"/>
          <a:ext cx="0" cy="0"/>
          <a:chOff x="0" y="0"/>
          <a:chExt cx="0" cy="0"/>
        </a:xfrm>
      </p:grpSpPr>
      <p:sp>
        <p:nvSpPr>
          <p:cNvPr id="307" name="Google Shape;307;p40"/>
          <p:cNvSpPr txBox="1"/>
          <p:nvPr>
            <p:ph type="title"/>
          </p:nvPr>
        </p:nvSpPr>
        <p:spPr>
          <a:xfrm>
            <a:off x="324000" y="1223250"/>
            <a:ext cx="8496000" cy="25446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GB">
                <a:solidFill>
                  <a:schemeClr val="dk1"/>
                </a:solidFill>
              </a:rPr>
              <a:t>How do we build a think tank website for diverse audience groups? </a:t>
            </a:r>
            <a:endParaRPr>
              <a:solidFill>
                <a:schemeClr val="dk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3C1BA"/>
        </a:solidFill>
      </p:bgPr>
    </p:bg>
    <p:spTree>
      <p:nvGrpSpPr>
        <p:cNvPr id="311" name="Shape 311"/>
        <p:cNvGrpSpPr/>
        <p:nvPr/>
      </p:nvGrpSpPr>
      <p:grpSpPr>
        <a:xfrm>
          <a:off x="0" y="0"/>
          <a:ext cx="0" cy="0"/>
          <a:chOff x="0" y="0"/>
          <a:chExt cx="0" cy="0"/>
        </a:xfrm>
      </p:grpSpPr>
      <p:sp>
        <p:nvSpPr>
          <p:cNvPr id="312" name="Google Shape;312;p41"/>
          <p:cNvSpPr txBox="1"/>
          <p:nvPr>
            <p:ph type="title"/>
          </p:nvPr>
        </p:nvSpPr>
        <p:spPr>
          <a:xfrm>
            <a:off x="324000" y="1223250"/>
            <a:ext cx="8496000" cy="25446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GB">
                <a:solidFill>
                  <a:schemeClr val="dk1"/>
                </a:solidFill>
              </a:rPr>
              <a:t>How</a:t>
            </a:r>
            <a:r>
              <a:rPr lang="en-GB">
                <a:solidFill>
                  <a:srgbClr val="D3C1BA"/>
                </a:solidFill>
              </a:rPr>
              <a:t> do we build a think tank website for diverse audience groups? </a:t>
            </a:r>
            <a:endParaRPr>
              <a:solidFill>
                <a:srgbClr val="D3C1BA"/>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16" name="Shape 316"/>
        <p:cNvGrpSpPr/>
        <p:nvPr/>
      </p:nvGrpSpPr>
      <p:grpSpPr>
        <a:xfrm>
          <a:off x="0" y="0"/>
          <a:ext cx="0" cy="0"/>
          <a:chOff x="0" y="0"/>
          <a:chExt cx="0" cy="0"/>
        </a:xfrm>
      </p:grpSpPr>
      <p:sp>
        <p:nvSpPr>
          <p:cNvPr id="317" name="Google Shape;317;p42"/>
          <p:cNvSpPr/>
          <p:nvPr/>
        </p:nvSpPr>
        <p:spPr>
          <a:xfrm>
            <a:off x="2995525" y="883375"/>
            <a:ext cx="3153000" cy="3152700"/>
          </a:xfrm>
          <a:prstGeom prst="ellipse">
            <a:avLst/>
          </a:prstGeom>
          <a:no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think Sans Medium"/>
              <a:ea typeface="Rethink Sans Medium"/>
              <a:cs typeface="Rethink Sans Medium"/>
              <a:sym typeface="Rethink Sans Medium"/>
            </a:endParaRPr>
          </a:p>
        </p:txBody>
      </p:sp>
      <p:sp>
        <p:nvSpPr>
          <p:cNvPr id="318" name="Google Shape;318;p42"/>
          <p:cNvSpPr/>
          <p:nvPr/>
        </p:nvSpPr>
        <p:spPr>
          <a:xfrm>
            <a:off x="3717600" y="177000"/>
            <a:ext cx="1708800" cy="1708800"/>
          </a:xfrm>
          <a:prstGeom prst="ellipse">
            <a:avLst/>
          </a:prstGeom>
          <a:solidFill>
            <a:schemeClr val="accent6"/>
          </a:solidFill>
          <a:ln cap="flat" cmpd="sng" w="1143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latin typeface="Rethink Sans Medium"/>
                <a:ea typeface="Rethink Sans Medium"/>
                <a:cs typeface="Rethink Sans Medium"/>
                <a:sym typeface="Rethink Sans Medium"/>
              </a:rPr>
              <a:t>Discover</a:t>
            </a:r>
            <a:endParaRPr>
              <a:latin typeface="Rethink Sans Medium"/>
              <a:ea typeface="Rethink Sans Medium"/>
              <a:cs typeface="Rethink Sans Medium"/>
              <a:sym typeface="Rethink Sans Medium"/>
            </a:endParaRPr>
          </a:p>
        </p:txBody>
      </p:sp>
      <p:sp>
        <p:nvSpPr>
          <p:cNvPr id="319" name="Google Shape;319;p42"/>
          <p:cNvSpPr/>
          <p:nvPr/>
        </p:nvSpPr>
        <p:spPr>
          <a:xfrm>
            <a:off x="2313150" y="1605425"/>
            <a:ext cx="1708800" cy="1708800"/>
          </a:xfrm>
          <a:prstGeom prst="ellipse">
            <a:avLst/>
          </a:prstGeom>
          <a:solidFill>
            <a:schemeClr val="accent6"/>
          </a:solidFill>
          <a:ln cap="flat" cmpd="sng" w="1143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latin typeface="Rethink Sans Medium"/>
                <a:ea typeface="Rethink Sans Medium"/>
                <a:cs typeface="Rethink Sans Medium"/>
                <a:sym typeface="Rethink Sans Medium"/>
              </a:rPr>
              <a:t>Test</a:t>
            </a:r>
            <a:endParaRPr>
              <a:latin typeface="Rethink Sans Medium"/>
              <a:ea typeface="Rethink Sans Medium"/>
              <a:cs typeface="Rethink Sans Medium"/>
              <a:sym typeface="Rethink Sans Medium"/>
            </a:endParaRPr>
          </a:p>
        </p:txBody>
      </p:sp>
      <p:sp>
        <p:nvSpPr>
          <p:cNvPr id="320" name="Google Shape;320;p42"/>
          <p:cNvSpPr/>
          <p:nvPr/>
        </p:nvSpPr>
        <p:spPr>
          <a:xfrm>
            <a:off x="5122374" y="1605425"/>
            <a:ext cx="1708800" cy="1708800"/>
          </a:xfrm>
          <a:prstGeom prst="ellipse">
            <a:avLst/>
          </a:prstGeom>
          <a:solidFill>
            <a:schemeClr val="accent6"/>
          </a:solidFill>
          <a:ln cap="flat" cmpd="sng" w="1143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latin typeface="Rethink Sans Medium"/>
                <a:ea typeface="Rethink Sans Medium"/>
                <a:cs typeface="Rethink Sans Medium"/>
                <a:sym typeface="Rethink Sans Medium"/>
              </a:rPr>
              <a:t>Define</a:t>
            </a:r>
            <a:endParaRPr>
              <a:latin typeface="Rethink Sans Medium"/>
              <a:ea typeface="Rethink Sans Medium"/>
              <a:cs typeface="Rethink Sans Medium"/>
              <a:sym typeface="Rethink Sans Medium"/>
            </a:endParaRPr>
          </a:p>
        </p:txBody>
      </p:sp>
      <p:sp>
        <p:nvSpPr>
          <p:cNvPr id="321" name="Google Shape;321;p42"/>
          <p:cNvSpPr/>
          <p:nvPr/>
        </p:nvSpPr>
        <p:spPr>
          <a:xfrm>
            <a:off x="3717599" y="3027625"/>
            <a:ext cx="1708800" cy="1708800"/>
          </a:xfrm>
          <a:prstGeom prst="ellipse">
            <a:avLst/>
          </a:prstGeom>
          <a:solidFill>
            <a:schemeClr val="accent6"/>
          </a:solidFill>
          <a:ln cap="flat" cmpd="sng" w="1143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latin typeface="Rethink Sans Medium"/>
                <a:ea typeface="Rethink Sans Medium"/>
                <a:cs typeface="Rethink Sans Medium"/>
                <a:sym typeface="Rethink Sans Medium"/>
              </a:rPr>
              <a:t>Design</a:t>
            </a:r>
            <a:endParaRPr>
              <a:latin typeface="Rethink Sans Medium"/>
              <a:ea typeface="Rethink Sans Medium"/>
              <a:cs typeface="Rethink Sans Medium"/>
              <a:sym typeface="Rethink Sans Medium"/>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FED"/>
        </a:solidFill>
      </p:bgPr>
    </p:bg>
    <p:spTree>
      <p:nvGrpSpPr>
        <p:cNvPr id="325" name="Shape 325"/>
        <p:cNvGrpSpPr/>
        <p:nvPr/>
      </p:nvGrpSpPr>
      <p:grpSpPr>
        <a:xfrm>
          <a:off x="0" y="0"/>
          <a:ext cx="0" cy="0"/>
          <a:chOff x="0" y="0"/>
          <a:chExt cx="0" cy="0"/>
        </a:xfrm>
      </p:grpSpPr>
      <p:sp>
        <p:nvSpPr>
          <p:cNvPr id="326" name="Google Shape;326;p43"/>
          <p:cNvSpPr/>
          <p:nvPr/>
        </p:nvSpPr>
        <p:spPr>
          <a:xfrm>
            <a:off x="4572000" y="-50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Rethink Sans Medium"/>
              <a:ea typeface="Rethink Sans Medium"/>
              <a:cs typeface="Rethink Sans Medium"/>
              <a:sym typeface="Rethink Sans Medium"/>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FED"/>
        </a:solidFill>
      </p:bgPr>
    </p:bg>
    <p:spTree>
      <p:nvGrpSpPr>
        <p:cNvPr id="330" name="Shape 330"/>
        <p:cNvGrpSpPr/>
        <p:nvPr/>
      </p:nvGrpSpPr>
      <p:grpSpPr>
        <a:xfrm>
          <a:off x="0" y="0"/>
          <a:ext cx="0" cy="0"/>
          <a:chOff x="0" y="0"/>
          <a:chExt cx="0" cy="0"/>
        </a:xfrm>
      </p:grpSpPr>
      <p:sp>
        <p:nvSpPr>
          <p:cNvPr id="331" name="Google Shape;331;p44"/>
          <p:cNvSpPr txBox="1"/>
          <p:nvPr>
            <p:ph idx="1" type="subTitle"/>
          </p:nvPr>
        </p:nvSpPr>
        <p:spPr>
          <a:xfrm>
            <a:off x="324000" y="317200"/>
            <a:ext cx="3591300" cy="798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sz="3600"/>
              <a:t>Part 1</a:t>
            </a:r>
            <a:endParaRPr sz="3600"/>
          </a:p>
        </p:txBody>
      </p:sp>
      <p:sp>
        <p:nvSpPr>
          <p:cNvPr id="332" name="Google Shape;332;p44"/>
          <p:cNvSpPr txBox="1"/>
          <p:nvPr>
            <p:ph idx="3" type="subTitle"/>
          </p:nvPr>
        </p:nvSpPr>
        <p:spPr>
          <a:xfrm>
            <a:off x="324000" y="1800000"/>
            <a:ext cx="3838500" cy="2594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sz="3600"/>
              <a:t>Introducing </a:t>
            </a:r>
            <a:br>
              <a:rPr lang="en-GB" sz="3600"/>
            </a:br>
            <a:r>
              <a:rPr lang="en-GB" sz="3600"/>
              <a:t>user experience design</a:t>
            </a:r>
            <a:endParaRPr sz="3600"/>
          </a:p>
        </p:txBody>
      </p:sp>
      <p:sp>
        <p:nvSpPr>
          <p:cNvPr id="333" name="Google Shape;333;p44"/>
          <p:cNvSpPr/>
          <p:nvPr/>
        </p:nvSpPr>
        <p:spPr>
          <a:xfrm>
            <a:off x="4572000" y="-50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Rethink Sans Medium"/>
              <a:ea typeface="Rethink Sans Medium"/>
              <a:cs typeface="Rethink Sans Medium"/>
              <a:sym typeface="Rethink Sans Medium"/>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45"/>
          <p:cNvSpPr/>
          <p:nvPr/>
        </p:nvSpPr>
        <p:spPr>
          <a:xfrm>
            <a:off x="0" y="-500"/>
            <a:ext cx="45864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Rethink Sans Medium"/>
              <a:ea typeface="Rethink Sans Medium"/>
              <a:cs typeface="Rethink Sans Medium"/>
              <a:sym typeface="Rethink Sans Medium"/>
            </a:endParaRPr>
          </a:p>
        </p:txBody>
      </p:sp>
      <p:sp>
        <p:nvSpPr>
          <p:cNvPr id="339" name="Google Shape;339;p45"/>
          <p:cNvSpPr/>
          <p:nvPr/>
        </p:nvSpPr>
        <p:spPr>
          <a:xfrm>
            <a:off x="4586475" y="-500"/>
            <a:ext cx="4557600" cy="5143500"/>
          </a:xfrm>
          <a:prstGeom prst="rect">
            <a:avLst/>
          </a:prstGeom>
          <a:solidFill>
            <a:srgbClr val="F4EFE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6"/>
              </a:solidFill>
              <a:latin typeface="Rethink Sans Medium"/>
              <a:ea typeface="Rethink Sans Medium"/>
              <a:cs typeface="Rethink Sans Medium"/>
              <a:sym typeface="Rethink Sans Medium"/>
            </a:endParaRPr>
          </a:p>
        </p:txBody>
      </p:sp>
      <p:sp>
        <p:nvSpPr>
          <p:cNvPr id="340" name="Google Shape;340;p45"/>
          <p:cNvSpPr txBox="1"/>
          <p:nvPr>
            <p:ph idx="1" type="subTitle"/>
          </p:nvPr>
        </p:nvSpPr>
        <p:spPr>
          <a:xfrm>
            <a:off x="324000" y="317200"/>
            <a:ext cx="1839600" cy="798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sz="3600">
                <a:solidFill>
                  <a:srgbClr val="F4EFED"/>
                </a:solidFill>
              </a:rPr>
              <a:t>Part 1</a:t>
            </a:r>
            <a:endParaRPr sz="3600">
              <a:solidFill>
                <a:srgbClr val="F4EFED"/>
              </a:solidFill>
            </a:endParaRPr>
          </a:p>
        </p:txBody>
      </p:sp>
      <p:sp>
        <p:nvSpPr>
          <p:cNvPr id="341" name="Google Shape;341;p45"/>
          <p:cNvSpPr txBox="1"/>
          <p:nvPr>
            <p:ph idx="4294967295" type="subTitle"/>
          </p:nvPr>
        </p:nvSpPr>
        <p:spPr>
          <a:xfrm>
            <a:off x="4950000" y="317200"/>
            <a:ext cx="3591300" cy="798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sz="3600"/>
              <a:t>Part 2</a:t>
            </a:r>
            <a:endParaRPr sz="3600"/>
          </a:p>
        </p:txBody>
      </p:sp>
      <p:sp>
        <p:nvSpPr>
          <p:cNvPr id="342" name="Google Shape;342;p45"/>
          <p:cNvSpPr txBox="1"/>
          <p:nvPr>
            <p:ph idx="4294967295" type="subTitle"/>
          </p:nvPr>
        </p:nvSpPr>
        <p:spPr>
          <a:xfrm>
            <a:off x="324000" y="1800000"/>
            <a:ext cx="3838500" cy="2594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sz="3600">
                <a:solidFill>
                  <a:srgbClr val="F4EFED"/>
                </a:solidFill>
              </a:rPr>
              <a:t>Introducing </a:t>
            </a:r>
            <a:br>
              <a:rPr lang="en-GB" sz="3600">
                <a:solidFill>
                  <a:srgbClr val="F4EFED"/>
                </a:solidFill>
              </a:rPr>
            </a:br>
            <a:r>
              <a:rPr lang="en-GB" sz="3600">
                <a:solidFill>
                  <a:srgbClr val="F4EFED"/>
                </a:solidFill>
              </a:rPr>
              <a:t>user experience design</a:t>
            </a:r>
            <a:endParaRPr sz="3600">
              <a:solidFill>
                <a:srgbClr val="F4EFED"/>
              </a:solidFill>
            </a:endParaRPr>
          </a:p>
        </p:txBody>
      </p:sp>
      <p:sp>
        <p:nvSpPr>
          <p:cNvPr id="343" name="Google Shape;343;p45"/>
          <p:cNvSpPr txBox="1"/>
          <p:nvPr>
            <p:ph idx="4294967295" type="subTitle"/>
          </p:nvPr>
        </p:nvSpPr>
        <p:spPr>
          <a:xfrm>
            <a:off x="4950000" y="1800000"/>
            <a:ext cx="3591300" cy="2594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sz="3600"/>
              <a:t>Website design workshop</a:t>
            </a:r>
            <a:endParaRPr sz="36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46"/>
          <p:cNvSpPr txBox="1"/>
          <p:nvPr>
            <p:ph idx="1" type="subTitle"/>
          </p:nvPr>
        </p:nvSpPr>
        <p:spPr>
          <a:xfrm>
            <a:off x="324000" y="317200"/>
            <a:ext cx="1839600" cy="270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Today’s agenda</a:t>
            </a:r>
            <a:endParaRPr/>
          </a:p>
        </p:txBody>
      </p:sp>
      <p:sp>
        <p:nvSpPr>
          <p:cNvPr id="349" name="Google Shape;349;p46"/>
          <p:cNvSpPr txBox="1"/>
          <p:nvPr>
            <p:ph idx="1" type="subTitle"/>
          </p:nvPr>
        </p:nvSpPr>
        <p:spPr>
          <a:xfrm>
            <a:off x="4023500" y="786000"/>
            <a:ext cx="4646700" cy="576000"/>
          </a:xfrm>
          <a:prstGeom prst="rect">
            <a:avLst/>
          </a:prstGeom>
        </p:spPr>
        <p:txBody>
          <a:bodyPr anchorCtr="0" anchor="t" bIns="0" lIns="0" spcFirstLastPara="1" rIns="0" wrap="square" tIns="0">
            <a:noAutofit/>
          </a:bodyPr>
          <a:lstStyle/>
          <a:p>
            <a:pPr indent="0" lvl="0" marL="0" rtl="0" algn="l">
              <a:lnSpc>
                <a:spcPct val="90000"/>
              </a:lnSpc>
              <a:spcBef>
                <a:spcPts val="0"/>
              </a:spcBef>
              <a:spcAft>
                <a:spcPts val="1000"/>
              </a:spcAft>
              <a:buNone/>
            </a:pPr>
            <a:r>
              <a:rPr lang="en-GB" sz="2000"/>
              <a:t>Key concepts, examples &amp; approach</a:t>
            </a:r>
            <a:br>
              <a:rPr lang="en-GB" sz="2000"/>
            </a:br>
            <a:r>
              <a:rPr lang="en-GB" sz="2000"/>
              <a:t>Your brief</a:t>
            </a:r>
            <a:endParaRPr sz="2000"/>
          </a:p>
        </p:txBody>
      </p:sp>
      <p:sp>
        <p:nvSpPr>
          <p:cNvPr id="350" name="Google Shape;350;p46"/>
          <p:cNvSpPr/>
          <p:nvPr/>
        </p:nvSpPr>
        <p:spPr>
          <a:xfrm>
            <a:off x="3238518" y="2490284"/>
            <a:ext cx="612300" cy="210900"/>
          </a:xfrm>
          <a:prstGeom prst="roundRect">
            <a:avLst>
              <a:gd fmla="val 50000" name="adj"/>
            </a:avLst>
          </a:prstGeom>
          <a:noFill/>
          <a:ln cap="flat" cmpd="sng" w="9525">
            <a:solidFill>
              <a:srgbClr val="666666"/>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GB" sz="800">
                <a:solidFill>
                  <a:srgbClr val="FFFFFF"/>
                </a:solidFill>
                <a:latin typeface="Rethink Sans"/>
                <a:ea typeface="Rethink Sans"/>
                <a:cs typeface="Rethink Sans"/>
                <a:sym typeface="Rethink Sans"/>
              </a:rPr>
              <a:t>10 mins</a:t>
            </a:r>
            <a:endParaRPr b="1" sz="800">
              <a:solidFill>
                <a:srgbClr val="FFFFFF"/>
              </a:solidFill>
              <a:latin typeface="Rethink Sans"/>
              <a:ea typeface="Rethink Sans"/>
              <a:cs typeface="Rethink Sans"/>
              <a:sym typeface="Rethink Sans"/>
            </a:endParaRPr>
          </a:p>
        </p:txBody>
      </p:sp>
      <p:sp>
        <p:nvSpPr>
          <p:cNvPr id="351" name="Google Shape;351;p46"/>
          <p:cNvSpPr/>
          <p:nvPr/>
        </p:nvSpPr>
        <p:spPr>
          <a:xfrm>
            <a:off x="3238518" y="2753584"/>
            <a:ext cx="612300" cy="210900"/>
          </a:xfrm>
          <a:prstGeom prst="roundRect">
            <a:avLst>
              <a:gd fmla="val 50000" name="adj"/>
            </a:avLst>
          </a:prstGeom>
          <a:noFill/>
          <a:ln cap="flat" cmpd="sng" w="9525">
            <a:solidFill>
              <a:srgbClr val="666666"/>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GB" sz="800">
                <a:solidFill>
                  <a:srgbClr val="FFFFFF"/>
                </a:solidFill>
                <a:latin typeface="Rethink Sans"/>
                <a:ea typeface="Rethink Sans"/>
                <a:cs typeface="Rethink Sans"/>
                <a:sym typeface="Rethink Sans"/>
              </a:rPr>
              <a:t>40</a:t>
            </a:r>
            <a:r>
              <a:rPr b="1" lang="en-GB" sz="800">
                <a:solidFill>
                  <a:srgbClr val="FFFFFF"/>
                </a:solidFill>
                <a:latin typeface="Rethink Sans"/>
                <a:ea typeface="Rethink Sans"/>
                <a:cs typeface="Rethink Sans"/>
                <a:sym typeface="Rethink Sans"/>
              </a:rPr>
              <a:t> mins</a:t>
            </a:r>
            <a:endParaRPr b="1" sz="800">
              <a:solidFill>
                <a:srgbClr val="FFFFFF"/>
              </a:solidFill>
              <a:latin typeface="Rethink Sans"/>
              <a:ea typeface="Rethink Sans"/>
              <a:cs typeface="Rethink Sans"/>
              <a:sym typeface="Rethink Sans"/>
            </a:endParaRPr>
          </a:p>
        </p:txBody>
      </p:sp>
      <p:sp>
        <p:nvSpPr>
          <p:cNvPr id="352" name="Google Shape;352;p46"/>
          <p:cNvSpPr/>
          <p:nvPr/>
        </p:nvSpPr>
        <p:spPr>
          <a:xfrm>
            <a:off x="3238518" y="3970909"/>
            <a:ext cx="612300" cy="210900"/>
          </a:xfrm>
          <a:prstGeom prst="roundRect">
            <a:avLst>
              <a:gd fmla="val 50000" name="adj"/>
            </a:avLst>
          </a:prstGeom>
          <a:noFill/>
          <a:ln cap="flat" cmpd="sng" w="9525">
            <a:solidFill>
              <a:srgbClr val="666666"/>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GB" sz="800">
                <a:solidFill>
                  <a:schemeClr val="lt1"/>
                </a:solidFill>
                <a:latin typeface="Rethink Sans"/>
                <a:ea typeface="Rethink Sans"/>
                <a:cs typeface="Rethink Sans"/>
                <a:sym typeface="Rethink Sans"/>
              </a:rPr>
              <a:t>10 mins</a:t>
            </a:r>
            <a:endParaRPr b="1" sz="800">
              <a:solidFill>
                <a:schemeClr val="lt1"/>
              </a:solidFill>
              <a:latin typeface="Rethink Sans"/>
              <a:ea typeface="Rethink Sans"/>
              <a:cs typeface="Rethink Sans"/>
              <a:sym typeface="Rethink Sans"/>
            </a:endParaRPr>
          </a:p>
        </p:txBody>
      </p:sp>
      <p:sp>
        <p:nvSpPr>
          <p:cNvPr id="353" name="Google Shape;353;p46"/>
          <p:cNvSpPr/>
          <p:nvPr/>
        </p:nvSpPr>
        <p:spPr>
          <a:xfrm>
            <a:off x="3238518" y="3340472"/>
            <a:ext cx="612300" cy="210900"/>
          </a:xfrm>
          <a:prstGeom prst="roundRect">
            <a:avLst>
              <a:gd fmla="val 50000" name="adj"/>
            </a:avLst>
          </a:prstGeom>
          <a:noFill/>
          <a:ln cap="flat" cmpd="sng" w="9525">
            <a:solidFill>
              <a:srgbClr val="666666"/>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GB" sz="800">
                <a:solidFill>
                  <a:srgbClr val="FFFFFF"/>
                </a:solidFill>
                <a:latin typeface="Rethink Sans"/>
                <a:ea typeface="Rethink Sans"/>
                <a:cs typeface="Rethink Sans"/>
                <a:sym typeface="Rethink Sans"/>
              </a:rPr>
              <a:t>40</a:t>
            </a:r>
            <a:r>
              <a:rPr b="1" lang="en-GB" sz="800">
                <a:solidFill>
                  <a:srgbClr val="FFFFFF"/>
                </a:solidFill>
                <a:latin typeface="Rethink Sans"/>
                <a:ea typeface="Rethink Sans"/>
                <a:cs typeface="Rethink Sans"/>
                <a:sym typeface="Rethink Sans"/>
              </a:rPr>
              <a:t> mins</a:t>
            </a:r>
            <a:endParaRPr b="1" sz="800">
              <a:solidFill>
                <a:srgbClr val="FFFFFF"/>
              </a:solidFill>
              <a:latin typeface="Rethink Sans"/>
              <a:ea typeface="Rethink Sans"/>
              <a:cs typeface="Rethink Sans"/>
              <a:sym typeface="Rethink Sans"/>
            </a:endParaRPr>
          </a:p>
        </p:txBody>
      </p:sp>
      <p:sp>
        <p:nvSpPr>
          <p:cNvPr id="354" name="Google Shape;354;p46"/>
          <p:cNvSpPr/>
          <p:nvPr/>
        </p:nvSpPr>
        <p:spPr>
          <a:xfrm>
            <a:off x="3238518" y="1658872"/>
            <a:ext cx="612300" cy="210900"/>
          </a:xfrm>
          <a:prstGeom prst="roundRect">
            <a:avLst>
              <a:gd fmla="val 50000" name="adj"/>
            </a:avLst>
          </a:prstGeom>
          <a:noFill/>
          <a:ln cap="flat" cmpd="sng" w="9525">
            <a:solidFill>
              <a:srgbClr val="666666"/>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GB" sz="800">
                <a:solidFill>
                  <a:schemeClr val="lt1"/>
                </a:solidFill>
                <a:latin typeface="Rethink Sans"/>
                <a:ea typeface="Rethink Sans"/>
                <a:cs typeface="Rethink Sans"/>
                <a:sym typeface="Rethink Sans"/>
              </a:rPr>
              <a:t>10 mins</a:t>
            </a:r>
            <a:endParaRPr b="1" sz="800">
              <a:solidFill>
                <a:schemeClr val="lt1"/>
              </a:solidFill>
              <a:latin typeface="Rethink Sans"/>
              <a:ea typeface="Rethink Sans"/>
              <a:cs typeface="Rethink Sans"/>
              <a:sym typeface="Rethink Sans"/>
            </a:endParaRPr>
          </a:p>
        </p:txBody>
      </p:sp>
      <p:sp>
        <p:nvSpPr>
          <p:cNvPr id="355" name="Google Shape;355;p46"/>
          <p:cNvSpPr/>
          <p:nvPr/>
        </p:nvSpPr>
        <p:spPr>
          <a:xfrm>
            <a:off x="3238518" y="827472"/>
            <a:ext cx="612300" cy="210900"/>
          </a:xfrm>
          <a:prstGeom prst="roundRect">
            <a:avLst>
              <a:gd fmla="val 50000" name="adj"/>
            </a:avLst>
          </a:prstGeom>
          <a:noFill/>
          <a:ln cap="flat" cmpd="sng" w="9525">
            <a:solidFill>
              <a:srgbClr val="666666"/>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GB" sz="800">
                <a:solidFill>
                  <a:schemeClr val="lt1"/>
                </a:solidFill>
                <a:latin typeface="Rethink Sans"/>
                <a:ea typeface="Rethink Sans"/>
                <a:cs typeface="Rethink Sans"/>
                <a:sym typeface="Rethink Sans"/>
              </a:rPr>
              <a:t>30</a:t>
            </a:r>
            <a:r>
              <a:rPr b="1" lang="en-GB" sz="800">
                <a:solidFill>
                  <a:schemeClr val="lt1"/>
                </a:solidFill>
                <a:latin typeface="Rethink Sans"/>
                <a:ea typeface="Rethink Sans"/>
                <a:cs typeface="Rethink Sans"/>
                <a:sym typeface="Rethink Sans"/>
              </a:rPr>
              <a:t> mins</a:t>
            </a:r>
            <a:endParaRPr b="1" sz="800">
              <a:solidFill>
                <a:schemeClr val="lt1"/>
              </a:solidFill>
              <a:latin typeface="Rethink Sans"/>
              <a:ea typeface="Rethink Sans"/>
              <a:cs typeface="Rethink Sans"/>
              <a:sym typeface="Rethink Sans"/>
            </a:endParaRPr>
          </a:p>
        </p:txBody>
      </p:sp>
      <p:sp>
        <p:nvSpPr>
          <p:cNvPr id="356" name="Google Shape;356;p46"/>
          <p:cNvSpPr/>
          <p:nvPr/>
        </p:nvSpPr>
        <p:spPr>
          <a:xfrm>
            <a:off x="3238518" y="1104834"/>
            <a:ext cx="612300" cy="210900"/>
          </a:xfrm>
          <a:prstGeom prst="roundRect">
            <a:avLst>
              <a:gd fmla="val 50000" name="adj"/>
            </a:avLst>
          </a:prstGeom>
          <a:noFill/>
          <a:ln cap="flat" cmpd="sng" w="9525">
            <a:solidFill>
              <a:srgbClr val="666666"/>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GB" sz="800">
                <a:solidFill>
                  <a:schemeClr val="lt1"/>
                </a:solidFill>
                <a:latin typeface="Rethink Sans"/>
                <a:ea typeface="Rethink Sans"/>
                <a:cs typeface="Rethink Sans"/>
                <a:sym typeface="Rethink Sans"/>
              </a:rPr>
              <a:t>15 mins</a:t>
            </a:r>
            <a:endParaRPr b="1" sz="800">
              <a:solidFill>
                <a:schemeClr val="lt1"/>
              </a:solidFill>
              <a:latin typeface="Rethink Sans"/>
              <a:ea typeface="Rethink Sans"/>
              <a:cs typeface="Rethink Sans"/>
              <a:sym typeface="Rethink Sans"/>
            </a:endParaRPr>
          </a:p>
        </p:txBody>
      </p:sp>
      <p:sp>
        <p:nvSpPr>
          <p:cNvPr id="357" name="Google Shape;357;p46"/>
          <p:cNvSpPr txBox="1"/>
          <p:nvPr/>
        </p:nvSpPr>
        <p:spPr>
          <a:xfrm>
            <a:off x="265450" y="760625"/>
            <a:ext cx="3000000" cy="11166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1000"/>
              </a:spcAft>
              <a:buNone/>
            </a:pPr>
            <a:r>
              <a:rPr lang="en-GB">
                <a:solidFill>
                  <a:schemeClr val="lt1"/>
                </a:solidFill>
                <a:latin typeface="Rethink Sans Medium"/>
                <a:ea typeface="Rethink Sans Medium"/>
                <a:cs typeface="Rethink Sans Medium"/>
                <a:sym typeface="Rethink Sans Medium"/>
              </a:rPr>
              <a:t>Part 1 </a:t>
            </a:r>
            <a:br>
              <a:rPr lang="en-GB">
                <a:solidFill>
                  <a:schemeClr val="lt1"/>
                </a:solidFill>
                <a:latin typeface="Rethink Sans Medium"/>
                <a:ea typeface="Rethink Sans Medium"/>
                <a:cs typeface="Rethink Sans Medium"/>
                <a:sym typeface="Rethink Sans Medium"/>
              </a:rPr>
            </a:br>
            <a:r>
              <a:rPr lang="en-GB">
                <a:solidFill>
                  <a:schemeClr val="lt1"/>
                </a:solidFill>
                <a:latin typeface="Rethink Sans Medium"/>
                <a:ea typeface="Rethink Sans Medium"/>
                <a:cs typeface="Rethink Sans Medium"/>
                <a:sym typeface="Rethink Sans Medium"/>
              </a:rPr>
              <a:t>Introducing </a:t>
            </a:r>
            <a:br>
              <a:rPr lang="en-GB">
                <a:solidFill>
                  <a:schemeClr val="lt1"/>
                </a:solidFill>
                <a:latin typeface="Rethink Sans Medium"/>
                <a:ea typeface="Rethink Sans Medium"/>
                <a:cs typeface="Rethink Sans Medium"/>
                <a:sym typeface="Rethink Sans Medium"/>
              </a:rPr>
            </a:br>
            <a:r>
              <a:rPr lang="en-GB">
                <a:solidFill>
                  <a:schemeClr val="lt1"/>
                </a:solidFill>
                <a:latin typeface="Rethink Sans Medium"/>
                <a:ea typeface="Rethink Sans Medium"/>
                <a:cs typeface="Rethink Sans Medium"/>
                <a:sym typeface="Rethink Sans Medium"/>
              </a:rPr>
              <a:t>user experience</a:t>
            </a:r>
            <a:endParaRPr>
              <a:solidFill>
                <a:schemeClr val="lt1"/>
              </a:solidFill>
            </a:endParaRPr>
          </a:p>
        </p:txBody>
      </p:sp>
      <p:sp>
        <p:nvSpPr>
          <p:cNvPr id="358" name="Google Shape;358;p46"/>
          <p:cNvSpPr txBox="1"/>
          <p:nvPr/>
        </p:nvSpPr>
        <p:spPr>
          <a:xfrm>
            <a:off x="265450" y="2330875"/>
            <a:ext cx="1969200" cy="11166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1000"/>
              </a:spcAft>
              <a:buNone/>
            </a:pPr>
            <a:r>
              <a:rPr lang="en-GB">
                <a:solidFill>
                  <a:srgbClr val="FFFFFF"/>
                </a:solidFill>
                <a:latin typeface="Rethink Sans Medium"/>
                <a:ea typeface="Rethink Sans Medium"/>
                <a:cs typeface="Rethink Sans Medium"/>
                <a:sym typeface="Rethink Sans Medium"/>
              </a:rPr>
              <a:t>Part 2</a:t>
            </a:r>
            <a:br>
              <a:rPr lang="en-GB">
                <a:solidFill>
                  <a:srgbClr val="FFFFFF"/>
                </a:solidFill>
                <a:latin typeface="Rethink Sans Medium"/>
                <a:ea typeface="Rethink Sans Medium"/>
                <a:cs typeface="Rethink Sans Medium"/>
                <a:sym typeface="Rethink Sans Medium"/>
              </a:rPr>
            </a:br>
            <a:r>
              <a:rPr lang="en-GB">
                <a:solidFill>
                  <a:srgbClr val="FFFFFF"/>
                </a:solidFill>
                <a:latin typeface="Rethink Sans Medium"/>
                <a:ea typeface="Rethink Sans Medium"/>
                <a:cs typeface="Rethink Sans Medium"/>
                <a:sym typeface="Rethink Sans Medium"/>
              </a:rPr>
              <a:t>Website design workshop</a:t>
            </a:r>
            <a:endParaRPr>
              <a:solidFill>
                <a:srgbClr val="FFFFFF"/>
              </a:solidFill>
            </a:endParaRPr>
          </a:p>
        </p:txBody>
      </p:sp>
      <p:sp>
        <p:nvSpPr>
          <p:cNvPr id="359" name="Google Shape;359;p46"/>
          <p:cNvSpPr txBox="1"/>
          <p:nvPr>
            <p:ph idx="1" type="subTitle"/>
          </p:nvPr>
        </p:nvSpPr>
        <p:spPr>
          <a:xfrm>
            <a:off x="4023500" y="2449225"/>
            <a:ext cx="4646700" cy="1763700"/>
          </a:xfrm>
          <a:prstGeom prst="rect">
            <a:avLst/>
          </a:prstGeom>
        </p:spPr>
        <p:txBody>
          <a:bodyPr anchorCtr="0" anchor="t" bIns="0" lIns="0" spcFirstLastPara="1" rIns="0" wrap="square" tIns="0">
            <a:noAutofit/>
          </a:bodyPr>
          <a:lstStyle/>
          <a:p>
            <a:pPr indent="0" lvl="0" marL="0" rtl="0" algn="l">
              <a:lnSpc>
                <a:spcPct val="90000"/>
              </a:lnSpc>
              <a:spcBef>
                <a:spcPts val="0"/>
              </a:spcBef>
              <a:spcAft>
                <a:spcPts val="0"/>
              </a:spcAft>
              <a:buNone/>
            </a:pPr>
            <a:r>
              <a:rPr lang="en-GB" sz="2000">
                <a:solidFill>
                  <a:srgbClr val="FFFFFF"/>
                </a:solidFill>
              </a:rPr>
              <a:t>Discover</a:t>
            </a:r>
            <a:br>
              <a:rPr lang="en-GB" sz="2000">
                <a:solidFill>
                  <a:srgbClr val="FFFFFF"/>
                </a:solidFill>
              </a:rPr>
            </a:br>
            <a:r>
              <a:rPr lang="en-GB" sz="2000">
                <a:solidFill>
                  <a:srgbClr val="FFFFFF"/>
                </a:solidFill>
              </a:rPr>
              <a:t>Define</a:t>
            </a:r>
            <a:br>
              <a:rPr lang="en-GB" sz="2000">
                <a:solidFill>
                  <a:srgbClr val="FFFFFF"/>
                </a:solidFill>
              </a:rPr>
            </a:br>
            <a:r>
              <a:rPr lang="en-GB" sz="2000">
                <a:solidFill>
                  <a:srgbClr val="FFFFFF"/>
                </a:solidFill>
              </a:rPr>
              <a:t>Design</a:t>
            </a:r>
            <a:br>
              <a:rPr lang="en-GB" sz="2000">
                <a:solidFill>
                  <a:srgbClr val="FFFFFF"/>
                </a:solidFill>
              </a:rPr>
            </a:br>
            <a:r>
              <a:rPr lang="en-GB" sz="2000">
                <a:solidFill>
                  <a:srgbClr val="FFFFFF"/>
                </a:solidFill>
              </a:rPr>
              <a:t>User Testing</a:t>
            </a:r>
            <a:endParaRPr sz="2000">
              <a:solidFill>
                <a:srgbClr val="FFFFFF"/>
              </a:solidFill>
            </a:endParaRPr>
          </a:p>
          <a:p>
            <a:pPr indent="0" lvl="0" marL="0" rtl="0" algn="l">
              <a:lnSpc>
                <a:spcPct val="90000"/>
              </a:lnSpc>
              <a:spcBef>
                <a:spcPts val="1000"/>
              </a:spcBef>
              <a:spcAft>
                <a:spcPts val="1000"/>
              </a:spcAft>
              <a:buClr>
                <a:schemeClr val="dk1"/>
              </a:buClr>
              <a:buSzPts val="1100"/>
              <a:buFont typeface="Arial"/>
              <a:buNone/>
            </a:pPr>
            <a:r>
              <a:t/>
            </a:r>
            <a:endParaRPr sz="2000">
              <a:solidFill>
                <a:srgbClr val="FFFFFF"/>
              </a:solidFill>
            </a:endParaRPr>
          </a:p>
        </p:txBody>
      </p:sp>
      <p:sp>
        <p:nvSpPr>
          <p:cNvPr id="360" name="Google Shape;360;p46"/>
          <p:cNvSpPr txBox="1"/>
          <p:nvPr>
            <p:ph idx="1" type="subTitle"/>
          </p:nvPr>
        </p:nvSpPr>
        <p:spPr>
          <a:xfrm>
            <a:off x="4023500" y="1629013"/>
            <a:ext cx="4646700" cy="270600"/>
          </a:xfrm>
          <a:prstGeom prst="rect">
            <a:avLst/>
          </a:prstGeom>
        </p:spPr>
        <p:txBody>
          <a:bodyPr anchorCtr="0" anchor="t" bIns="0" lIns="0" spcFirstLastPara="1" rIns="0" wrap="square" tIns="0">
            <a:noAutofit/>
          </a:bodyPr>
          <a:lstStyle/>
          <a:p>
            <a:pPr indent="0" lvl="0" marL="0" rtl="0" algn="l">
              <a:lnSpc>
                <a:spcPct val="90000"/>
              </a:lnSpc>
              <a:spcBef>
                <a:spcPts val="0"/>
              </a:spcBef>
              <a:spcAft>
                <a:spcPts val="1000"/>
              </a:spcAft>
              <a:buClr>
                <a:schemeClr val="dk1"/>
              </a:buClr>
              <a:buSzPts val="1100"/>
              <a:buFont typeface="Arial"/>
              <a:buNone/>
            </a:pPr>
            <a:r>
              <a:rPr lang="en-GB" sz="2000"/>
              <a:t>Quick break</a:t>
            </a:r>
            <a:endParaRPr sz="2000"/>
          </a:p>
        </p:txBody>
      </p:sp>
      <p:sp>
        <p:nvSpPr>
          <p:cNvPr id="361" name="Google Shape;361;p46"/>
          <p:cNvSpPr txBox="1"/>
          <p:nvPr>
            <p:ph idx="1" type="subTitle"/>
          </p:nvPr>
        </p:nvSpPr>
        <p:spPr>
          <a:xfrm>
            <a:off x="4023500" y="3922150"/>
            <a:ext cx="4646700" cy="308400"/>
          </a:xfrm>
          <a:prstGeom prst="rect">
            <a:avLst/>
          </a:prstGeom>
        </p:spPr>
        <p:txBody>
          <a:bodyPr anchorCtr="0" anchor="t" bIns="0" lIns="0" spcFirstLastPara="1" rIns="0" wrap="square" tIns="0">
            <a:noAutofit/>
          </a:bodyPr>
          <a:lstStyle/>
          <a:p>
            <a:pPr indent="0" lvl="0" marL="0" rtl="0" algn="l">
              <a:lnSpc>
                <a:spcPct val="90000"/>
              </a:lnSpc>
              <a:spcBef>
                <a:spcPts val="0"/>
              </a:spcBef>
              <a:spcAft>
                <a:spcPts val="1000"/>
              </a:spcAft>
              <a:buClr>
                <a:schemeClr val="dk1"/>
              </a:buClr>
              <a:buSzPts val="1100"/>
              <a:buFont typeface="Arial"/>
              <a:buNone/>
            </a:pPr>
            <a:r>
              <a:rPr lang="en-GB" sz="2000"/>
              <a:t>Questions &amp; Wrap up</a:t>
            </a:r>
            <a:endParaRPr sz="2000"/>
          </a:p>
        </p:txBody>
      </p:sp>
      <p:cxnSp>
        <p:nvCxnSpPr>
          <p:cNvPr id="362" name="Google Shape;362;p46"/>
          <p:cNvCxnSpPr/>
          <p:nvPr/>
        </p:nvCxnSpPr>
        <p:spPr>
          <a:xfrm>
            <a:off x="386900" y="2363238"/>
            <a:ext cx="8568600" cy="0"/>
          </a:xfrm>
          <a:prstGeom prst="straightConnector1">
            <a:avLst/>
          </a:prstGeom>
          <a:noFill/>
          <a:ln cap="flat" cmpd="sng" w="9525">
            <a:solidFill>
              <a:schemeClr val="dk2"/>
            </a:solidFill>
            <a:prstDash val="solid"/>
            <a:round/>
            <a:headEnd len="med" w="med" type="none"/>
            <a:tailEnd len="med" w="med" type="none"/>
          </a:ln>
        </p:spPr>
      </p:cxnSp>
      <p:cxnSp>
        <p:nvCxnSpPr>
          <p:cNvPr id="363" name="Google Shape;363;p46"/>
          <p:cNvCxnSpPr/>
          <p:nvPr/>
        </p:nvCxnSpPr>
        <p:spPr>
          <a:xfrm>
            <a:off x="386900" y="3787513"/>
            <a:ext cx="8568600" cy="0"/>
          </a:xfrm>
          <a:prstGeom prst="straightConnector1">
            <a:avLst/>
          </a:prstGeom>
          <a:noFill/>
          <a:ln cap="flat" cmpd="sng" w="9525">
            <a:solidFill>
              <a:schemeClr val="dk2"/>
            </a:solidFill>
            <a:prstDash val="solid"/>
            <a:round/>
            <a:headEnd len="med" w="med" type="none"/>
            <a:tailEnd len="med" w="med" type="none"/>
          </a:ln>
        </p:spPr>
      </p:cxnSp>
      <p:cxnSp>
        <p:nvCxnSpPr>
          <p:cNvPr id="364" name="Google Shape;364;p46"/>
          <p:cNvCxnSpPr/>
          <p:nvPr/>
        </p:nvCxnSpPr>
        <p:spPr>
          <a:xfrm>
            <a:off x="386900" y="754388"/>
            <a:ext cx="8568600" cy="0"/>
          </a:xfrm>
          <a:prstGeom prst="straightConnector1">
            <a:avLst/>
          </a:prstGeom>
          <a:noFill/>
          <a:ln cap="flat" cmpd="sng" w="9525">
            <a:solidFill>
              <a:schemeClr val="dk2"/>
            </a:solidFill>
            <a:prstDash val="solid"/>
            <a:round/>
            <a:headEnd len="med" w="med" type="none"/>
            <a:tailEnd len="med" w="med" type="none"/>
          </a:ln>
        </p:spPr>
      </p:cxnSp>
      <p:cxnSp>
        <p:nvCxnSpPr>
          <p:cNvPr id="365" name="Google Shape;365;p46"/>
          <p:cNvCxnSpPr/>
          <p:nvPr/>
        </p:nvCxnSpPr>
        <p:spPr>
          <a:xfrm>
            <a:off x="386900" y="1561738"/>
            <a:ext cx="8568600" cy="0"/>
          </a:xfrm>
          <a:prstGeom prst="straightConnector1">
            <a:avLst/>
          </a:prstGeom>
          <a:noFill/>
          <a:ln cap="flat" cmpd="sng" w="9525">
            <a:solidFill>
              <a:schemeClr val="dk2"/>
            </a:solidFill>
            <a:prstDash val="solid"/>
            <a:round/>
            <a:headEnd len="med" w="med" type="none"/>
            <a:tailEnd len="med" w="med" type="none"/>
          </a:ln>
        </p:spPr>
      </p:cxnSp>
      <p:cxnSp>
        <p:nvCxnSpPr>
          <p:cNvPr id="366" name="Google Shape;366;p46"/>
          <p:cNvCxnSpPr/>
          <p:nvPr/>
        </p:nvCxnSpPr>
        <p:spPr>
          <a:xfrm>
            <a:off x="386900" y="4331163"/>
            <a:ext cx="8568600" cy="0"/>
          </a:xfrm>
          <a:prstGeom prst="straightConnector1">
            <a:avLst/>
          </a:prstGeom>
          <a:noFill/>
          <a:ln cap="flat" cmpd="sng" w="9525">
            <a:solidFill>
              <a:schemeClr val="dk2"/>
            </a:solidFill>
            <a:prstDash val="solid"/>
            <a:round/>
            <a:headEnd len="med" w="med" type="none"/>
            <a:tailEnd len="med" w="med" type="none"/>
          </a:ln>
        </p:spPr>
      </p:cxnSp>
      <p:sp>
        <p:nvSpPr>
          <p:cNvPr id="367" name="Google Shape;367;p46"/>
          <p:cNvSpPr/>
          <p:nvPr/>
        </p:nvSpPr>
        <p:spPr>
          <a:xfrm>
            <a:off x="3238518" y="3047034"/>
            <a:ext cx="612300" cy="210900"/>
          </a:xfrm>
          <a:prstGeom prst="roundRect">
            <a:avLst>
              <a:gd fmla="val 50000" name="adj"/>
            </a:avLst>
          </a:prstGeom>
          <a:noFill/>
          <a:ln cap="flat" cmpd="sng" w="9525">
            <a:solidFill>
              <a:srgbClr val="666666"/>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GB" sz="800">
                <a:solidFill>
                  <a:srgbClr val="FFFFFF"/>
                </a:solidFill>
                <a:latin typeface="Rethink Sans"/>
                <a:ea typeface="Rethink Sans"/>
                <a:cs typeface="Rethink Sans"/>
                <a:sym typeface="Rethink Sans"/>
              </a:rPr>
              <a:t>40 mins</a:t>
            </a:r>
            <a:endParaRPr b="1" sz="800">
              <a:solidFill>
                <a:srgbClr val="FFFFFF"/>
              </a:solidFill>
              <a:latin typeface="Rethink Sans"/>
              <a:ea typeface="Rethink Sans"/>
              <a:cs typeface="Rethink Sans"/>
              <a:sym typeface="Rethink Sans"/>
            </a:endParaRPr>
          </a:p>
        </p:txBody>
      </p:sp>
      <p:sp>
        <p:nvSpPr>
          <p:cNvPr id="368" name="Google Shape;368;p46"/>
          <p:cNvSpPr/>
          <p:nvPr/>
        </p:nvSpPr>
        <p:spPr>
          <a:xfrm>
            <a:off x="3238518" y="347047"/>
            <a:ext cx="612300" cy="210900"/>
          </a:xfrm>
          <a:prstGeom prst="roundRect">
            <a:avLst>
              <a:gd fmla="val 50000" name="adj"/>
            </a:avLst>
          </a:prstGeom>
          <a:noFill/>
          <a:ln cap="flat" cmpd="sng" w="9525">
            <a:solidFill>
              <a:srgbClr val="666666"/>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GB" sz="800">
                <a:solidFill>
                  <a:srgbClr val="615E5D"/>
                </a:solidFill>
                <a:latin typeface="Rethink Sans"/>
                <a:ea typeface="Rethink Sans"/>
                <a:cs typeface="Rethink Sans"/>
                <a:sym typeface="Rethink Sans"/>
              </a:rPr>
              <a:t>15 mins</a:t>
            </a:r>
            <a:endParaRPr b="1" sz="800">
              <a:solidFill>
                <a:srgbClr val="615E5D"/>
              </a:solidFill>
              <a:latin typeface="Rethink Sans"/>
              <a:ea typeface="Rethink Sans"/>
              <a:cs typeface="Rethink Sans"/>
              <a:sym typeface="Rethink Sans"/>
            </a:endParaRPr>
          </a:p>
        </p:txBody>
      </p:sp>
      <p:sp>
        <p:nvSpPr>
          <p:cNvPr id="369" name="Google Shape;369;p46"/>
          <p:cNvSpPr txBox="1"/>
          <p:nvPr>
            <p:ph idx="1" type="subTitle"/>
          </p:nvPr>
        </p:nvSpPr>
        <p:spPr>
          <a:xfrm>
            <a:off x="4023500" y="317188"/>
            <a:ext cx="4646700" cy="270600"/>
          </a:xfrm>
          <a:prstGeom prst="rect">
            <a:avLst/>
          </a:prstGeom>
        </p:spPr>
        <p:txBody>
          <a:bodyPr anchorCtr="0" anchor="t" bIns="0" lIns="0" spcFirstLastPara="1" rIns="0" wrap="square" tIns="0">
            <a:noAutofit/>
          </a:bodyPr>
          <a:lstStyle/>
          <a:p>
            <a:pPr indent="0" lvl="0" marL="0" rtl="0" algn="l">
              <a:lnSpc>
                <a:spcPct val="90000"/>
              </a:lnSpc>
              <a:spcBef>
                <a:spcPts val="0"/>
              </a:spcBef>
              <a:spcAft>
                <a:spcPts val="1000"/>
              </a:spcAft>
              <a:buClr>
                <a:schemeClr val="dk1"/>
              </a:buClr>
              <a:buSzPts val="1100"/>
              <a:buFont typeface="Arial"/>
              <a:buNone/>
            </a:pPr>
            <a:r>
              <a:rPr lang="en-GB" sz="2000">
                <a:solidFill>
                  <a:srgbClr val="615E5D"/>
                </a:solidFill>
              </a:rPr>
              <a:t>Welcome</a:t>
            </a:r>
            <a:endParaRPr sz="2000">
              <a:solidFill>
                <a:srgbClr val="615E5D"/>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47"/>
          <p:cNvSpPr txBox="1"/>
          <p:nvPr>
            <p:ph type="title"/>
          </p:nvPr>
        </p:nvSpPr>
        <p:spPr>
          <a:xfrm>
            <a:off x="324000" y="1223250"/>
            <a:ext cx="8496000" cy="25446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GB"/>
              <a:t>What is user experience?</a:t>
            </a:r>
            <a:endParaRPr/>
          </a:p>
        </p:txBody>
      </p:sp>
      <p:pic>
        <p:nvPicPr>
          <p:cNvPr id="375" name="Google Shape;375;p47"/>
          <p:cNvPicPr preferRelativeResize="0"/>
          <p:nvPr/>
        </p:nvPicPr>
        <p:blipFill rotWithShape="1">
          <a:blip r:embed="rId3">
            <a:alphaModFix/>
          </a:blip>
          <a:srcRect b="2894" l="24899" r="24899" t="8319"/>
          <a:stretch/>
        </p:blipFill>
        <p:spPr>
          <a:xfrm>
            <a:off x="324005" y="4152533"/>
            <a:ext cx="607200" cy="607200"/>
          </a:xfrm>
          <a:prstGeom prst="ellipse">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FED"/>
        </a:solidFill>
      </p:bgPr>
    </p:bg>
    <p:spTree>
      <p:nvGrpSpPr>
        <p:cNvPr id="105" name="Shape 105"/>
        <p:cNvGrpSpPr/>
        <p:nvPr/>
      </p:nvGrpSpPr>
      <p:grpSpPr>
        <a:xfrm>
          <a:off x="0" y="0"/>
          <a:ext cx="0" cy="0"/>
          <a:chOff x="0" y="0"/>
          <a:chExt cx="0" cy="0"/>
        </a:xfrm>
      </p:grpSpPr>
      <p:sp>
        <p:nvSpPr>
          <p:cNvPr id="106" name="Google Shape;106;p21"/>
          <p:cNvSpPr txBox="1"/>
          <p:nvPr>
            <p:ph idx="1" type="subTitle"/>
          </p:nvPr>
        </p:nvSpPr>
        <p:spPr>
          <a:xfrm>
            <a:off x="324000" y="317200"/>
            <a:ext cx="2376000" cy="1197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sz="1200">
                <a:solidFill>
                  <a:schemeClr val="dk1"/>
                </a:solidFill>
              </a:rPr>
              <a:t>We help some of the world’s leading mission-driven policy, research and advocacy organisations to communicate </a:t>
            </a:r>
            <a:br>
              <a:rPr lang="en-GB" sz="1200">
                <a:solidFill>
                  <a:schemeClr val="dk1"/>
                </a:solidFill>
              </a:rPr>
            </a:br>
            <a:r>
              <a:rPr lang="en-GB" sz="1200">
                <a:solidFill>
                  <a:schemeClr val="dk1"/>
                </a:solidFill>
              </a:rPr>
              <a:t>in more imaginative ways. </a:t>
            </a:r>
            <a:endParaRPr sz="1200">
              <a:solidFill>
                <a:schemeClr val="dk1"/>
              </a:solidFill>
            </a:endParaRPr>
          </a:p>
        </p:txBody>
      </p:sp>
      <p:pic>
        <p:nvPicPr>
          <p:cNvPr id="107" name="Google Shape;107;p21"/>
          <p:cNvPicPr preferRelativeResize="0"/>
          <p:nvPr/>
        </p:nvPicPr>
        <p:blipFill rotWithShape="1">
          <a:blip r:embed="rId3">
            <a:alphaModFix/>
          </a:blip>
          <a:srcRect b="0" l="553" r="553" t="0"/>
          <a:stretch/>
        </p:blipFill>
        <p:spPr>
          <a:xfrm>
            <a:off x="3301554" y="422217"/>
            <a:ext cx="1030760" cy="694891"/>
          </a:xfrm>
          <a:prstGeom prst="rect">
            <a:avLst/>
          </a:prstGeom>
          <a:noFill/>
          <a:ln>
            <a:noFill/>
          </a:ln>
        </p:spPr>
      </p:pic>
      <p:pic>
        <p:nvPicPr>
          <p:cNvPr id="108" name="Google Shape;108;p21"/>
          <p:cNvPicPr preferRelativeResize="0"/>
          <p:nvPr/>
        </p:nvPicPr>
        <p:blipFill rotWithShape="1">
          <a:blip r:embed="rId4">
            <a:alphaModFix/>
          </a:blip>
          <a:srcRect b="0" l="553" r="553" t="0"/>
          <a:stretch/>
        </p:blipFill>
        <p:spPr>
          <a:xfrm>
            <a:off x="4782565" y="422228"/>
            <a:ext cx="1030760" cy="694882"/>
          </a:xfrm>
          <a:prstGeom prst="rect">
            <a:avLst/>
          </a:prstGeom>
          <a:noFill/>
          <a:ln>
            <a:noFill/>
          </a:ln>
        </p:spPr>
      </p:pic>
      <p:pic>
        <p:nvPicPr>
          <p:cNvPr id="109" name="Google Shape;109;p21"/>
          <p:cNvPicPr preferRelativeResize="0"/>
          <p:nvPr/>
        </p:nvPicPr>
        <p:blipFill rotWithShape="1">
          <a:blip r:embed="rId5">
            <a:alphaModFix/>
          </a:blip>
          <a:srcRect b="0" l="553" r="553" t="0"/>
          <a:stretch/>
        </p:blipFill>
        <p:spPr>
          <a:xfrm>
            <a:off x="6263577" y="422229"/>
            <a:ext cx="1030760" cy="694902"/>
          </a:xfrm>
          <a:prstGeom prst="rect">
            <a:avLst/>
          </a:prstGeom>
          <a:noFill/>
          <a:ln>
            <a:noFill/>
          </a:ln>
        </p:spPr>
      </p:pic>
      <p:pic>
        <p:nvPicPr>
          <p:cNvPr id="110" name="Google Shape;110;p21"/>
          <p:cNvPicPr preferRelativeResize="0"/>
          <p:nvPr/>
        </p:nvPicPr>
        <p:blipFill rotWithShape="1">
          <a:blip r:embed="rId6">
            <a:alphaModFix/>
          </a:blip>
          <a:srcRect b="0" l="553" r="553" t="0"/>
          <a:stretch/>
        </p:blipFill>
        <p:spPr>
          <a:xfrm>
            <a:off x="3301554" y="1313565"/>
            <a:ext cx="1030760" cy="694895"/>
          </a:xfrm>
          <a:prstGeom prst="rect">
            <a:avLst/>
          </a:prstGeom>
          <a:noFill/>
          <a:ln>
            <a:noFill/>
          </a:ln>
        </p:spPr>
      </p:pic>
      <p:pic>
        <p:nvPicPr>
          <p:cNvPr id="111" name="Google Shape;111;p21"/>
          <p:cNvPicPr preferRelativeResize="0"/>
          <p:nvPr/>
        </p:nvPicPr>
        <p:blipFill rotWithShape="1">
          <a:blip r:embed="rId7">
            <a:alphaModFix/>
          </a:blip>
          <a:srcRect b="0" l="553" r="553" t="0"/>
          <a:stretch/>
        </p:blipFill>
        <p:spPr>
          <a:xfrm>
            <a:off x="6263577" y="1313571"/>
            <a:ext cx="1030760" cy="694895"/>
          </a:xfrm>
          <a:prstGeom prst="rect">
            <a:avLst/>
          </a:prstGeom>
          <a:noFill/>
          <a:ln>
            <a:noFill/>
          </a:ln>
        </p:spPr>
      </p:pic>
      <p:pic>
        <p:nvPicPr>
          <p:cNvPr id="112" name="Google Shape;112;p21"/>
          <p:cNvPicPr preferRelativeResize="0"/>
          <p:nvPr/>
        </p:nvPicPr>
        <p:blipFill rotWithShape="1">
          <a:blip r:embed="rId8">
            <a:alphaModFix/>
          </a:blip>
          <a:srcRect b="0" l="553" r="553" t="0"/>
          <a:stretch/>
        </p:blipFill>
        <p:spPr>
          <a:xfrm>
            <a:off x="7744589" y="1313565"/>
            <a:ext cx="1030760" cy="694895"/>
          </a:xfrm>
          <a:prstGeom prst="rect">
            <a:avLst/>
          </a:prstGeom>
          <a:noFill/>
          <a:ln>
            <a:noFill/>
          </a:ln>
        </p:spPr>
      </p:pic>
      <p:pic>
        <p:nvPicPr>
          <p:cNvPr id="113" name="Google Shape;113;p21"/>
          <p:cNvPicPr preferRelativeResize="0"/>
          <p:nvPr/>
        </p:nvPicPr>
        <p:blipFill rotWithShape="1">
          <a:blip r:embed="rId9">
            <a:alphaModFix/>
          </a:blip>
          <a:srcRect b="0" l="19" r="19" t="0"/>
          <a:stretch/>
        </p:blipFill>
        <p:spPr>
          <a:xfrm>
            <a:off x="7744600" y="2204900"/>
            <a:ext cx="1030750" cy="694884"/>
          </a:xfrm>
          <a:prstGeom prst="rect">
            <a:avLst/>
          </a:prstGeom>
          <a:noFill/>
          <a:ln>
            <a:noFill/>
          </a:ln>
        </p:spPr>
      </p:pic>
      <p:pic>
        <p:nvPicPr>
          <p:cNvPr id="114" name="Google Shape;114;p21"/>
          <p:cNvPicPr preferRelativeResize="0"/>
          <p:nvPr/>
        </p:nvPicPr>
        <p:blipFill rotWithShape="1">
          <a:blip r:embed="rId10">
            <a:alphaModFix/>
          </a:blip>
          <a:srcRect b="39" l="0" r="0" t="39"/>
          <a:stretch/>
        </p:blipFill>
        <p:spPr>
          <a:xfrm>
            <a:off x="4782566" y="2208767"/>
            <a:ext cx="1030761" cy="687174"/>
          </a:xfrm>
          <a:prstGeom prst="rect">
            <a:avLst/>
          </a:prstGeom>
          <a:noFill/>
          <a:ln>
            <a:noFill/>
          </a:ln>
        </p:spPr>
      </p:pic>
      <p:pic>
        <p:nvPicPr>
          <p:cNvPr id="115" name="Google Shape;115;p21"/>
          <p:cNvPicPr preferRelativeResize="0"/>
          <p:nvPr/>
        </p:nvPicPr>
        <p:blipFill rotWithShape="1">
          <a:blip r:embed="rId11">
            <a:alphaModFix/>
          </a:blip>
          <a:srcRect b="39" l="0" r="0" t="39"/>
          <a:stretch/>
        </p:blipFill>
        <p:spPr>
          <a:xfrm>
            <a:off x="3301547" y="2208767"/>
            <a:ext cx="1030761" cy="687174"/>
          </a:xfrm>
          <a:prstGeom prst="rect">
            <a:avLst/>
          </a:prstGeom>
          <a:noFill/>
          <a:ln>
            <a:noFill/>
          </a:ln>
        </p:spPr>
      </p:pic>
      <p:pic>
        <p:nvPicPr>
          <p:cNvPr id="116" name="Google Shape;116;p21"/>
          <p:cNvPicPr preferRelativeResize="0"/>
          <p:nvPr/>
        </p:nvPicPr>
        <p:blipFill rotWithShape="1">
          <a:blip r:embed="rId12">
            <a:alphaModFix/>
          </a:blip>
          <a:srcRect b="0" l="514" r="514" t="0"/>
          <a:stretch/>
        </p:blipFill>
        <p:spPr>
          <a:xfrm>
            <a:off x="7744589" y="3103555"/>
            <a:ext cx="1030761" cy="694895"/>
          </a:xfrm>
          <a:prstGeom prst="rect">
            <a:avLst/>
          </a:prstGeom>
          <a:noFill/>
          <a:ln>
            <a:noFill/>
          </a:ln>
        </p:spPr>
      </p:pic>
      <p:pic>
        <p:nvPicPr>
          <p:cNvPr id="117" name="Google Shape;117;p21"/>
          <p:cNvPicPr preferRelativeResize="0"/>
          <p:nvPr/>
        </p:nvPicPr>
        <p:blipFill rotWithShape="1">
          <a:blip r:embed="rId13">
            <a:alphaModFix/>
          </a:blip>
          <a:srcRect b="0" l="0" r="0" t="0"/>
          <a:stretch/>
        </p:blipFill>
        <p:spPr>
          <a:xfrm>
            <a:off x="3301554" y="3107423"/>
            <a:ext cx="1030761" cy="687158"/>
          </a:xfrm>
          <a:prstGeom prst="rect">
            <a:avLst/>
          </a:prstGeom>
          <a:noFill/>
          <a:ln>
            <a:noFill/>
          </a:ln>
        </p:spPr>
      </p:pic>
      <p:pic>
        <p:nvPicPr>
          <p:cNvPr id="118" name="Google Shape;118;p21"/>
          <p:cNvPicPr preferRelativeResize="0"/>
          <p:nvPr/>
        </p:nvPicPr>
        <p:blipFill rotWithShape="1">
          <a:blip r:embed="rId14">
            <a:alphaModFix/>
          </a:blip>
          <a:srcRect b="39" l="0" r="0" t="39"/>
          <a:stretch/>
        </p:blipFill>
        <p:spPr>
          <a:xfrm>
            <a:off x="3301554" y="3994910"/>
            <a:ext cx="1030761" cy="687174"/>
          </a:xfrm>
          <a:prstGeom prst="rect">
            <a:avLst/>
          </a:prstGeom>
          <a:noFill/>
          <a:ln>
            <a:noFill/>
          </a:ln>
        </p:spPr>
      </p:pic>
      <p:pic>
        <p:nvPicPr>
          <p:cNvPr id="119" name="Google Shape;119;p21"/>
          <p:cNvPicPr preferRelativeResize="0"/>
          <p:nvPr/>
        </p:nvPicPr>
        <p:blipFill rotWithShape="1">
          <a:blip r:embed="rId15">
            <a:alphaModFix/>
          </a:blip>
          <a:srcRect b="0" l="0" r="0" t="0"/>
          <a:stretch/>
        </p:blipFill>
        <p:spPr>
          <a:xfrm>
            <a:off x="4782565" y="3994885"/>
            <a:ext cx="1030761" cy="687175"/>
          </a:xfrm>
          <a:prstGeom prst="rect">
            <a:avLst/>
          </a:prstGeom>
          <a:noFill/>
          <a:ln>
            <a:noFill/>
          </a:ln>
        </p:spPr>
      </p:pic>
      <p:pic>
        <p:nvPicPr>
          <p:cNvPr id="120" name="Google Shape;120;p21"/>
          <p:cNvPicPr preferRelativeResize="0"/>
          <p:nvPr/>
        </p:nvPicPr>
        <p:blipFill rotWithShape="1">
          <a:blip r:embed="rId16">
            <a:alphaModFix/>
          </a:blip>
          <a:srcRect b="534" l="0" r="0" t="534"/>
          <a:stretch/>
        </p:blipFill>
        <p:spPr>
          <a:xfrm>
            <a:off x="7744589" y="3994910"/>
            <a:ext cx="1030761" cy="687174"/>
          </a:xfrm>
          <a:prstGeom prst="rect">
            <a:avLst/>
          </a:prstGeom>
          <a:noFill/>
          <a:ln>
            <a:noFill/>
          </a:ln>
        </p:spPr>
      </p:pic>
      <p:cxnSp>
        <p:nvCxnSpPr>
          <p:cNvPr id="121" name="Google Shape;121;p21"/>
          <p:cNvCxnSpPr/>
          <p:nvPr/>
        </p:nvCxnSpPr>
        <p:spPr>
          <a:xfrm>
            <a:off x="3253531" y="324000"/>
            <a:ext cx="1126800" cy="0"/>
          </a:xfrm>
          <a:prstGeom prst="straightConnector1">
            <a:avLst/>
          </a:prstGeom>
          <a:noFill/>
          <a:ln cap="flat" cmpd="sng" w="9525">
            <a:solidFill>
              <a:srgbClr val="121416"/>
            </a:solidFill>
            <a:prstDash val="solid"/>
            <a:round/>
            <a:headEnd len="med" w="med" type="none"/>
            <a:tailEnd len="med" w="med" type="none"/>
          </a:ln>
        </p:spPr>
      </p:cxnSp>
      <p:cxnSp>
        <p:nvCxnSpPr>
          <p:cNvPr id="122" name="Google Shape;122;p21"/>
          <p:cNvCxnSpPr/>
          <p:nvPr/>
        </p:nvCxnSpPr>
        <p:spPr>
          <a:xfrm>
            <a:off x="4734545" y="324000"/>
            <a:ext cx="1126800" cy="0"/>
          </a:xfrm>
          <a:prstGeom prst="straightConnector1">
            <a:avLst/>
          </a:prstGeom>
          <a:noFill/>
          <a:ln cap="flat" cmpd="sng" w="9525">
            <a:solidFill>
              <a:srgbClr val="121416"/>
            </a:solidFill>
            <a:prstDash val="solid"/>
            <a:round/>
            <a:headEnd len="med" w="med" type="none"/>
            <a:tailEnd len="med" w="med" type="none"/>
          </a:ln>
        </p:spPr>
      </p:cxnSp>
      <p:cxnSp>
        <p:nvCxnSpPr>
          <p:cNvPr id="123" name="Google Shape;123;p21"/>
          <p:cNvCxnSpPr/>
          <p:nvPr/>
        </p:nvCxnSpPr>
        <p:spPr>
          <a:xfrm>
            <a:off x="6215559" y="324000"/>
            <a:ext cx="1126800" cy="0"/>
          </a:xfrm>
          <a:prstGeom prst="straightConnector1">
            <a:avLst/>
          </a:prstGeom>
          <a:noFill/>
          <a:ln cap="flat" cmpd="sng" w="9525">
            <a:solidFill>
              <a:srgbClr val="121416"/>
            </a:solidFill>
            <a:prstDash val="solid"/>
            <a:round/>
            <a:headEnd len="med" w="med" type="none"/>
            <a:tailEnd len="med" w="med" type="none"/>
          </a:ln>
        </p:spPr>
      </p:cxnSp>
      <p:cxnSp>
        <p:nvCxnSpPr>
          <p:cNvPr id="124" name="Google Shape;124;p21"/>
          <p:cNvCxnSpPr/>
          <p:nvPr/>
        </p:nvCxnSpPr>
        <p:spPr>
          <a:xfrm>
            <a:off x="7696573" y="324000"/>
            <a:ext cx="1126800" cy="0"/>
          </a:xfrm>
          <a:prstGeom prst="straightConnector1">
            <a:avLst/>
          </a:prstGeom>
          <a:noFill/>
          <a:ln cap="flat" cmpd="sng" w="9525">
            <a:solidFill>
              <a:srgbClr val="121416"/>
            </a:solidFill>
            <a:prstDash val="solid"/>
            <a:round/>
            <a:headEnd len="med" w="med" type="none"/>
            <a:tailEnd len="med" w="med" type="none"/>
          </a:ln>
        </p:spPr>
      </p:cxnSp>
      <p:cxnSp>
        <p:nvCxnSpPr>
          <p:cNvPr id="125" name="Google Shape;125;p21"/>
          <p:cNvCxnSpPr/>
          <p:nvPr/>
        </p:nvCxnSpPr>
        <p:spPr>
          <a:xfrm>
            <a:off x="3253531" y="1215348"/>
            <a:ext cx="1126800" cy="0"/>
          </a:xfrm>
          <a:prstGeom prst="straightConnector1">
            <a:avLst/>
          </a:prstGeom>
          <a:noFill/>
          <a:ln cap="flat" cmpd="sng" w="9525">
            <a:solidFill>
              <a:srgbClr val="121416"/>
            </a:solidFill>
            <a:prstDash val="solid"/>
            <a:round/>
            <a:headEnd len="med" w="med" type="none"/>
            <a:tailEnd len="med" w="med" type="none"/>
          </a:ln>
        </p:spPr>
      </p:cxnSp>
      <p:cxnSp>
        <p:nvCxnSpPr>
          <p:cNvPr id="126" name="Google Shape;126;p21"/>
          <p:cNvCxnSpPr/>
          <p:nvPr/>
        </p:nvCxnSpPr>
        <p:spPr>
          <a:xfrm>
            <a:off x="4734545" y="1215348"/>
            <a:ext cx="1126800" cy="0"/>
          </a:xfrm>
          <a:prstGeom prst="straightConnector1">
            <a:avLst/>
          </a:prstGeom>
          <a:noFill/>
          <a:ln cap="flat" cmpd="sng" w="9525">
            <a:solidFill>
              <a:srgbClr val="121416"/>
            </a:solidFill>
            <a:prstDash val="solid"/>
            <a:round/>
            <a:headEnd len="med" w="med" type="none"/>
            <a:tailEnd len="med" w="med" type="none"/>
          </a:ln>
        </p:spPr>
      </p:cxnSp>
      <p:cxnSp>
        <p:nvCxnSpPr>
          <p:cNvPr id="127" name="Google Shape;127;p21"/>
          <p:cNvCxnSpPr/>
          <p:nvPr/>
        </p:nvCxnSpPr>
        <p:spPr>
          <a:xfrm>
            <a:off x="6215559" y="1215348"/>
            <a:ext cx="1126800" cy="0"/>
          </a:xfrm>
          <a:prstGeom prst="straightConnector1">
            <a:avLst/>
          </a:prstGeom>
          <a:noFill/>
          <a:ln cap="flat" cmpd="sng" w="9525">
            <a:solidFill>
              <a:srgbClr val="121416"/>
            </a:solidFill>
            <a:prstDash val="solid"/>
            <a:round/>
            <a:headEnd len="med" w="med" type="none"/>
            <a:tailEnd len="med" w="med" type="none"/>
          </a:ln>
        </p:spPr>
      </p:cxnSp>
      <p:cxnSp>
        <p:nvCxnSpPr>
          <p:cNvPr id="128" name="Google Shape;128;p21"/>
          <p:cNvCxnSpPr/>
          <p:nvPr/>
        </p:nvCxnSpPr>
        <p:spPr>
          <a:xfrm>
            <a:off x="7696573" y="1215348"/>
            <a:ext cx="1126800" cy="0"/>
          </a:xfrm>
          <a:prstGeom prst="straightConnector1">
            <a:avLst/>
          </a:prstGeom>
          <a:noFill/>
          <a:ln cap="flat" cmpd="sng" w="9525">
            <a:solidFill>
              <a:srgbClr val="121416"/>
            </a:solidFill>
            <a:prstDash val="solid"/>
            <a:round/>
            <a:headEnd len="med" w="med" type="none"/>
            <a:tailEnd len="med" w="med" type="none"/>
          </a:ln>
        </p:spPr>
      </p:cxnSp>
      <p:cxnSp>
        <p:nvCxnSpPr>
          <p:cNvPr id="129" name="Google Shape;129;p21"/>
          <p:cNvCxnSpPr/>
          <p:nvPr/>
        </p:nvCxnSpPr>
        <p:spPr>
          <a:xfrm>
            <a:off x="3253531" y="2106683"/>
            <a:ext cx="1126800" cy="0"/>
          </a:xfrm>
          <a:prstGeom prst="straightConnector1">
            <a:avLst/>
          </a:prstGeom>
          <a:noFill/>
          <a:ln cap="flat" cmpd="sng" w="9525">
            <a:solidFill>
              <a:srgbClr val="121416"/>
            </a:solidFill>
            <a:prstDash val="solid"/>
            <a:round/>
            <a:headEnd len="med" w="med" type="none"/>
            <a:tailEnd len="med" w="med" type="none"/>
          </a:ln>
        </p:spPr>
      </p:cxnSp>
      <p:cxnSp>
        <p:nvCxnSpPr>
          <p:cNvPr id="130" name="Google Shape;130;p21"/>
          <p:cNvCxnSpPr/>
          <p:nvPr/>
        </p:nvCxnSpPr>
        <p:spPr>
          <a:xfrm>
            <a:off x="4734545" y="2106683"/>
            <a:ext cx="1126800" cy="0"/>
          </a:xfrm>
          <a:prstGeom prst="straightConnector1">
            <a:avLst/>
          </a:prstGeom>
          <a:noFill/>
          <a:ln cap="flat" cmpd="sng" w="9525">
            <a:solidFill>
              <a:srgbClr val="121416"/>
            </a:solidFill>
            <a:prstDash val="solid"/>
            <a:round/>
            <a:headEnd len="med" w="med" type="none"/>
            <a:tailEnd len="med" w="med" type="none"/>
          </a:ln>
        </p:spPr>
      </p:cxnSp>
      <p:cxnSp>
        <p:nvCxnSpPr>
          <p:cNvPr id="131" name="Google Shape;131;p21"/>
          <p:cNvCxnSpPr/>
          <p:nvPr/>
        </p:nvCxnSpPr>
        <p:spPr>
          <a:xfrm>
            <a:off x="6215559" y="2106683"/>
            <a:ext cx="1126800" cy="0"/>
          </a:xfrm>
          <a:prstGeom prst="straightConnector1">
            <a:avLst/>
          </a:prstGeom>
          <a:noFill/>
          <a:ln cap="flat" cmpd="sng" w="9525">
            <a:solidFill>
              <a:srgbClr val="121416"/>
            </a:solidFill>
            <a:prstDash val="solid"/>
            <a:round/>
            <a:headEnd len="med" w="med" type="none"/>
            <a:tailEnd len="med" w="med" type="none"/>
          </a:ln>
        </p:spPr>
      </p:cxnSp>
      <p:cxnSp>
        <p:nvCxnSpPr>
          <p:cNvPr id="132" name="Google Shape;132;p21"/>
          <p:cNvCxnSpPr/>
          <p:nvPr/>
        </p:nvCxnSpPr>
        <p:spPr>
          <a:xfrm>
            <a:off x="7696573" y="2106683"/>
            <a:ext cx="1126800" cy="0"/>
          </a:xfrm>
          <a:prstGeom prst="straightConnector1">
            <a:avLst/>
          </a:prstGeom>
          <a:noFill/>
          <a:ln cap="flat" cmpd="sng" w="9525">
            <a:solidFill>
              <a:srgbClr val="121416"/>
            </a:solidFill>
            <a:prstDash val="solid"/>
            <a:round/>
            <a:headEnd len="med" w="med" type="none"/>
            <a:tailEnd len="med" w="med" type="none"/>
          </a:ln>
        </p:spPr>
      </p:cxnSp>
      <p:cxnSp>
        <p:nvCxnSpPr>
          <p:cNvPr id="133" name="Google Shape;133;p21"/>
          <p:cNvCxnSpPr/>
          <p:nvPr/>
        </p:nvCxnSpPr>
        <p:spPr>
          <a:xfrm>
            <a:off x="3253531" y="2998009"/>
            <a:ext cx="1126800" cy="0"/>
          </a:xfrm>
          <a:prstGeom prst="straightConnector1">
            <a:avLst/>
          </a:prstGeom>
          <a:noFill/>
          <a:ln cap="flat" cmpd="sng" w="9525">
            <a:solidFill>
              <a:srgbClr val="121416"/>
            </a:solidFill>
            <a:prstDash val="solid"/>
            <a:round/>
            <a:headEnd len="med" w="med" type="none"/>
            <a:tailEnd len="med" w="med" type="none"/>
          </a:ln>
        </p:spPr>
      </p:cxnSp>
      <p:cxnSp>
        <p:nvCxnSpPr>
          <p:cNvPr id="134" name="Google Shape;134;p21"/>
          <p:cNvCxnSpPr/>
          <p:nvPr/>
        </p:nvCxnSpPr>
        <p:spPr>
          <a:xfrm>
            <a:off x="4734545" y="2998009"/>
            <a:ext cx="1126800" cy="0"/>
          </a:xfrm>
          <a:prstGeom prst="straightConnector1">
            <a:avLst/>
          </a:prstGeom>
          <a:noFill/>
          <a:ln cap="flat" cmpd="sng" w="9525">
            <a:solidFill>
              <a:srgbClr val="121416"/>
            </a:solidFill>
            <a:prstDash val="solid"/>
            <a:round/>
            <a:headEnd len="med" w="med" type="none"/>
            <a:tailEnd len="med" w="med" type="none"/>
          </a:ln>
        </p:spPr>
      </p:cxnSp>
      <p:cxnSp>
        <p:nvCxnSpPr>
          <p:cNvPr id="135" name="Google Shape;135;p21"/>
          <p:cNvCxnSpPr/>
          <p:nvPr/>
        </p:nvCxnSpPr>
        <p:spPr>
          <a:xfrm>
            <a:off x="6215559" y="2998009"/>
            <a:ext cx="1126800" cy="0"/>
          </a:xfrm>
          <a:prstGeom prst="straightConnector1">
            <a:avLst/>
          </a:prstGeom>
          <a:noFill/>
          <a:ln cap="flat" cmpd="sng" w="9525">
            <a:solidFill>
              <a:srgbClr val="121416"/>
            </a:solidFill>
            <a:prstDash val="solid"/>
            <a:round/>
            <a:headEnd len="med" w="med" type="none"/>
            <a:tailEnd len="med" w="med" type="none"/>
          </a:ln>
        </p:spPr>
      </p:cxnSp>
      <p:cxnSp>
        <p:nvCxnSpPr>
          <p:cNvPr id="136" name="Google Shape;136;p21"/>
          <p:cNvCxnSpPr/>
          <p:nvPr/>
        </p:nvCxnSpPr>
        <p:spPr>
          <a:xfrm>
            <a:off x="7696573" y="2998009"/>
            <a:ext cx="1126800" cy="0"/>
          </a:xfrm>
          <a:prstGeom prst="straightConnector1">
            <a:avLst/>
          </a:prstGeom>
          <a:noFill/>
          <a:ln cap="flat" cmpd="sng" w="9525">
            <a:solidFill>
              <a:srgbClr val="121416"/>
            </a:solidFill>
            <a:prstDash val="solid"/>
            <a:round/>
            <a:headEnd len="med" w="med" type="none"/>
            <a:tailEnd len="med" w="med" type="none"/>
          </a:ln>
        </p:spPr>
      </p:cxnSp>
      <p:cxnSp>
        <p:nvCxnSpPr>
          <p:cNvPr id="137" name="Google Shape;137;p21"/>
          <p:cNvCxnSpPr/>
          <p:nvPr/>
        </p:nvCxnSpPr>
        <p:spPr>
          <a:xfrm>
            <a:off x="3253531" y="3896667"/>
            <a:ext cx="1126800" cy="0"/>
          </a:xfrm>
          <a:prstGeom prst="straightConnector1">
            <a:avLst/>
          </a:prstGeom>
          <a:noFill/>
          <a:ln cap="flat" cmpd="sng" w="9525">
            <a:solidFill>
              <a:srgbClr val="121416"/>
            </a:solidFill>
            <a:prstDash val="solid"/>
            <a:round/>
            <a:headEnd len="med" w="med" type="none"/>
            <a:tailEnd len="med" w="med" type="none"/>
          </a:ln>
        </p:spPr>
      </p:cxnSp>
      <p:cxnSp>
        <p:nvCxnSpPr>
          <p:cNvPr id="138" name="Google Shape;138;p21"/>
          <p:cNvCxnSpPr/>
          <p:nvPr/>
        </p:nvCxnSpPr>
        <p:spPr>
          <a:xfrm>
            <a:off x="4734545" y="3896667"/>
            <a:ext cx="1126800" cy="0"/>
          </a:xfrm>
          <a:prstGeom prst="straightConnector1">
            <a:avLst/>
          </a:prstGeom>
          <a:noFill/>
          <a:ln cap="flat" cmpd="sng" w="9525">
            <a:solidFill>
              <a:srgbClr val="121416"/>
            </a:solidFill>
            <a:prstDash val="solid"/>
            <a:round/>
            <a:headEnd len="med" w="med" type="none"/>
            <a:tailEnd len="med" w="med" type="none"/>
          </a:ln>
        </p:spPr>
      </p:cxnSp>
      <p:cxnSp>
        <p:nvCxnSpPr>
          <p:cNvPr id="139" name="Google Shape;139;p21"/>
          <p:cNvCxnSpPr/>
          <p:nvPr/>
        </p:nvCxnSpPr>
        <p:spPr>
          <a:xfrm>
            <a:off x="6215559" y="3896667"/>
            <a:ext cx="1126800" cy="0"/>
          </a:xfrm>
          <a:prstGeom prst="straightConnector1">
            <a:avLst/>
          </a:prstGeom>
          <a:noFill/>
          <a:ln cap="flat" cmpd="sng" w="9525">
            <a:solidFill>
              <a:srgbClr val="121416"/>
            </a:solidFill>
            <a:prstDash val="solid"/>
            <a:round/>
            <a:headEnd len="med" w="med" type="none"/>
            <a:tailEnd len="med" w="med" type="none"/>
          </a:ln>
        </p:spPr>
      </p:cxnSp>
      <p:cxnSp>
        <p:nvCxnSpPr>
          <p:cNvPr id="140" name="Google Shape;140;p21"/>
          <p:cNvCxnSpPr/>
          <p:nvPr/>
        </p:nvCxnSpPr>
        <p:spPr>
          <a:xfrm>
            <a:off x="7696573" y="3896667"/>
            <a:ext cx="1126800" cy="0"/>
          </a:xfrm>
          <a:prstGeom prst="straightConnector1">
            <a:avLst/>
          </a:prstGeom>
          <a:noFill/>
          <a:ln cap="flat" cmpd="sng" w="9525">
            <a:solidFill>
              <a:srgbClr val="121416"/>
            </a:solidFill>
            <a:prstDash val="solid"/>
            <a:round/>
            <a:headEnd len="med" w="med" type="none"/>
            <a:tailEnd len="med" w="med" type="none"/>
          </a:ln>
        </p:spPr>
      </p:cxnSp>
      <p:cxnSp>
        <p:nvCxnSpPr>
          <p:cNvPr id="141" name="Google Shape;141;p21"/>
          <p:cNvCxnSpPr/>
          <p:nvPr/>
        </p:nvCxnSpPr>
        <p:spPr>
          <a:xfrm>
            <a:off x="3253531" y="4788000"/>
            <a:ext cx="1126800" cy="0"/>
          </a:xfrm>
          <a:prstGeom prst="straightConnector1">
            <a:avLst/>
          </a:prstGeom>
          <a:noFill/>
          <a:ln cap="flat" cmpd="sng" w="9525">
            <a:solidFill>
              <a:srgbClr val="121416"/>
            </a:solidFill>
            <a:prstDash val="solid"/>
            <a:round/>
            <a:headEnd len="med" w="med" type="none"/>
            <a:tailEnd len="med" w="med" type="none"/>
          </a:ln>
        </p:spPr>
      </p:cxnSp>
      <p:cxnSp>
        <p:nvCxnSpPr>
          <p:cNvPr id="142" name="Google Shape;142;p21"/>
          <p:cNvCxnSpPr/>
          <p:nvPr/>
        </p:nvCxnSpPr>
        <p:spPr>
          <a:xfrm>
            <a:off x="4734545" y="4788000"/>
            <a:ext cx="1126800" cy="0"/>
          </a:xfrm>
          <a:prstGeom prst="straightConnector1">
            <a:avLst/>
          </a:prstGeom>
          <a:noFill/>
          <a:ln cap="flat" cmpd="sng" w="9525">
            <a:solidFill>
              <a:srgbClr val="121416"/>
            </a:solidFill>
            <a:prstDash val="solid"/>
            <a:round/>
            <a:headEnd len="med" w="med" type="none"/>
            <a:tailEnd len="med" w="med" type="none"/>
          </a:ln>
        </p:spPr>
      </p:cxnSp>
      <p:cxnSp>
        <p:nvCxnSpPr>
          <p:cNvPr id="143" name="Google Shape;143;p21"/>
          <p:cNvCxnSpPr/>
          <p:nvPr/>
        </p:nvCxnSpPr>
        <p:spPr>
          <a:xfrm>
            <a:off x="6215559" y="4788000"/>
            <a:ext cx="1126800" cy="0"/>
          </a:xfrm>
          <a:prstGeom prst="straightConnector1">
            <a:avLst/>
          </a:prstGeom>
          <a:noFill/>
          <a:ln cap="flat" cmpd="sng" w="9525">
            <a:solidFill>
              <a:srgbClr val="121416"/>
            </a:solidFill>
            <a:prstDash val="solid"/>
            <a:round/>
            <a:headEnd len="med" w="med" type="none"/>
            <a:tailEnd len="med" w="med" type="none"/>
          </a:ln>
        </p:spPr>
      </p:cxnSp>
      <p:cxnSp>
        <p:nvCxnSpPr>
          <p:cNvPr id="144" name="Google Shape;144;p21"/>
          <p:cNvCxnSpPr/>
          <p:nvPr/>
        </p:nvCxnSpPr>
        <p:spPr>
          <a:xfrm>
            <a:off x="7696573" y="4788000"/>
            <a:ext cx="1126800" cy="0"/>
          </a:xfrm>
          <a:prstGeom prst="straightConnector1">
            <a:avLst/>
          </a:prstGeom>
          <a:noFill/>
          <a:ln cap="flat" cmpd="sng" w="9525">
            <a:solidFill>
              <a:srgbClr val="121416"/>
            </a:solidFill>
            <a:prstDash val="solid"/>
            <a:round/>
            <a:headEnd len="med" w="med" type="none"/>
            <a:tailEnd len="med" w="med" type="none"/>
          </a:ln>
        </p:spPr>
      </p:cxnSp>
      <p:sp>
        <p:nvSpPr>
          <p:cNvPr id="145" name="Google Shape;145;p21"/>
          <p:cNvSpPr txBox="1"/>
          <p:nvPr>
            <p:ph idx="1" type="subTitle"/>
          </p:nvPr>
        </p:nvSpPr>
        <p:spPr>
          <a:xfrm>
            <a:off x="324000" y="3291525"/>
            <a:ext cx="2017500" cy="15828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en-GB" sz="800">
                <a:solidFill>
                  <a:srgbClr val="121416"/>
                </a:solidFill>
                <a:latin typeface="Rethink Sans"/>
                <a:ea typeface="Rethink Sans"/>
                <a:cs typeface="Rethink Sans"/>
                <a:sym typeface="Rethink Sans"/>
              </a:rPr>
              <a:t>We work with organisations that generate and share knowledge and ideas – as well as organisations who support, champion, and put them into practice. </a:t>
            </a:r>
            <a:endParaRPr sz="800">
              <a:solidFill>
                <a:srgbClr val="121416"/>
              </a:solidFill>
              <a:latin typeface="Rethink Sans"/>
              <a:ea typeface="Rethink Sans"/>
              <a:cs typeface="Rethink Sans"/>
              <a:sym typeface="Rethink Sans"/>
            </a:endParaRPr>
          </a:p>
          <a:p>
            <a:pPr indent="0" lvl="0" marL="0" rtl="0" algn="l">
              <a:spcBef>
                <a:spcPts val="0"/>
              </a:spcBef>
              <a:spcAft>
                <a:spcPts val="0"/>
              </a:spcAft>
              <a:buClr>
                <a:schemeClr val="dk1"/>
              </a:buClr>
              <a:buSzPts val="1100"/>
              <a:buFont typeface="Arial"/>
              <a:buNone/>
            </a:pPr>
            <a:r>
              <a:t/>
            </a:r>
            <a:endParaRPr sz="800">
              <a:solidFill>
                <a:srgbClr val="121416"/>
              </a:solidFill>
              <a:latin typeface="Rethink Sans"/>
              <a:ea typeface="Rethink Sans"/>
              <a:cs typeface="Rethink Sans"/>
              <a:sym typeface="Rethink Sans"/>
            </a:endParaRPr>
          </a:p>
          <a:p>
            <a:pPr indent="0" lvl="0" marL="0" rtl="0" algn="l">
              <a:spcBef>
                <a:spcPts val="0"/>
              </a:spcBef>
              <a:spcAft>
                <a:spcPts val="0"/>
              </a:spcAft>
              <a:buClr>
                <a:schemeClr val="dk1"/>
              </a:buClr>
              <a:buSzPts val="1100"/>
              <a:buFont typeface="Arial"/>
              <a:buNone/>
            </a:pPr>
            <a:r>
              <a:rPr lang="en-GB" sz="800">
                <a:solidFill>
                  <a:srgbClr val="121416"/>
                </a:solidFill>
                <a:latin typeface="Rethink Sans"/>
                <a:ea typeface="Rethink Sans"/>
                <a:cs typeface="Rethink Sans"/>
                <a:sym typeface="Rethink Sans"/>
              </a:rPr>
              <a:t>We work alongside established institutions who have already changed our world for the better and emerging initiatives who </a:t>
            </a:r>
            <a:br>
              <a:rPr lang="en-GB" sz="800">
                <a:solidFill>
                  <a:srgbClr val="121416"/>
                </a:solidFill>
                <a:latin typeface="Rethink Sans"/>
                <a:ea typeface="Rethink Sans"/>
                <a:cs typeface="Rethink Sans"/>
                <a:sym typeface="Rethink Sans"/>
              </a:rPr>
            </a:br>
            <a:r>
              <a:rPr lang="en-GB" sz="800">
                <a:solidFill>
                  <a:srgbClr val="121416"/>
                </a:solidFill>
                <a:latin typeface="Rethink Sans"/>
                <a:ea typeface="Rethink Sans"/>
                <a:cs typeface="Rethink Sans"/>
                <a:sym typeface="Rethink Sans"/>
              </a:rPr>
              <a:t>are just about to. Our clients range from independent research institutes and </a:t>
            </a:r>
            <a:br>
              <a:rPr lang="en-GB" sz="800">
                <a:solidFill>
                  <a:srgbClr val="121416"/>
                </a:solidFill>
                <a:latin typeface="Rethink Sans"/>
                <a:ea typeface="Rethink Sans"/>
                <a:cs typeface="Rethink Sans"/>
                <a:sym typeface="Rethink Sans"/>
              </a:rPr>
            </a:br>
            <a:r>
              <a:rPr lang="en-GB" sz="800">
                <a:solidFill>
                  <a:srgbClr val="121416"/>
                </a:solidFill>
                <a:latin typeface="Rethink Sans"/>
                <a:ea typeface="Rethink Sans"/>
                <a:cs typeface="Rethink Sans"/>
                <a:sym typeface="Rethink Sans"/>
              </a:rPr>
              <a:t>think tanks to grantmakers, membership organisations and educational institutions.</a:t>
            </a:r>
            <a:endParaRPr sz="800">
              <a:solidFill>
                <a:srgbClr val="121416"/>
              </a:solidFill>
              <a:latin typeface="Rethink Sans"/>
              <a:ea typeface="Rethink Sans"/>
              <a:cs typeface="Rethink Sans"/>
              <a:sym typeface="Rethink Sans"/>
            </a:endParaRPr>
          </a:p>
        </p:txBody>
      </p:sp>
      <p:pic>
        <p:nvPicPr>
          <p:cNvPr id="146" name="Google Shape;146;p21"/>
          <p:cNvPicPr preferRelativeResize="0"/>
          <p:nvPr/>
        </p:nvPicPr>
        <p:blipFill rotWithShape="1">
          <a:blip r:embed="rId17">
            <a:alphaModFix/>
          </a:blip>
          <a:srcRect b="0" l="19" r="19" t="0"/>
          <a:stretch/>
        </p:blipFill>
        <p:spPr>
          <a:xfrm>
            <a:off x="7744565" y="422241"/>
            <a:ext cx="1030760" cy="694883"/>
          </a:xfrm>
          <a:prstGeom prst="rect">
            <a:avLst/>
          </a:prstGeom>
          <a:noFill/>
          <a:ln>
            <a:noFill/>
          </a:ln>
        </p:spPr>
      </p:pic>
      <p:pic>
        <p:nvPicPr>
          <p:cNvPr id="147" name="Google Shape;147;p21"/>
          <p:cNvPicPr preferRelativeResize="0"/>
          <p:nvPr/>
        </p:nvPicPr>
        <p:blipFill rotWithShape="1">
          <a:blip r:embed="rId18">
            <a:alphaModFix/>
          </a:blip>
          <a:srcRect b="0" l="19" r="19" t="0"/>
          <a:stretch/>
        </p:blipFill>
        <p:spPr>
          <a:xfrm>
            <a:off x="4782566" y="1313565"/>
            <a:ext cx="1030760" cy="694895"/>
          </a:xfrm>
          <a:prstGeom prst="rect">
            <a:avLst/>
          </a:prstGeom>
          <a:noFill/>
          <a:ln>
            <a:noFill/>
          </a:ln>
        </p:spPr>
      </p:pic>
      <p:pic>
        <p:nvPicPr>
          <p:cNvPr id="148" name="Google Shape;148;p21"/>
          <p:cNvPicPr preferRelativeResize="0"/>
          <p:nvPr/>
        </p:nvPicPr>
        <p:blipFill rotWithShape="1">
          <a:blip r:embed="rId19">
            <a:alphaModFix/>
          </a:blip>
          <a:srcRect b="0" l="553" r="553" t="0"/>
          <a:stretch/>
        </p:blipFill>
        <p:spPr>
          <a:xfrm>
            <a:off x="6263587" y="2204900"/>
            <a:ext cx="1030750" cy="694885"/>
          </a:xfrm>
          <a:prstGeom prst="rect">
            <a:avLst/>
          </a:prstGeom>
          <a:noFill/>
          <a:ln>
            <a:noFill/>
          </a:ln>
        </p:spPr>
      </p:pic>
      <p:pic>
        <p:nvPicPr>
          <p:cNvPr id="149" name="Google Shape;149;p21"/>
          <p:cNvPicPr preferRelativeResize="0"/>
          <p:nvPr/>
        </p:nvPicPr>
        <p:blipFill rotWithShape="1">
          <a:blip r:embed="rId20">
            <a:alphaModFix/>
          </a:blip>
          <a:srcRect b="0" l="19" r="19" t="0"/>
          <a:stretch/>
        </p:blipFill>
        <p:spPr>
          <a:xfrm>
            <a:off x="4782564" y="3099893"/>
            <a:ext cx="1030760" cy="694895"/>
          </a:xfrm>
          <a:prstGeom prst="rect">
            <a:avLst/>
          </a:prstGeom>
          <a:noFill/>
          <a:ln>
            <a:noFill/>
          </a:ln>
        </p:spPr>
      </p:pic>
      <p:pic>
        <p:nvPicPr>
          <p:cNvPr id="150" name="Google Shape;150;p21"/>
          <p:cNvPicPr preferRelativeResize="0"/>
          <p:nvPr/>
        </p:nvPicPr>
        <p:blipFill rotWithShape="1">
          <a:blip r:embed="rId21">
            <a:alphaModFix/>
          </a:blip>
          <a:srcRect b="0" l="0" r="0" t="0"/>
          <a:stretch/>
        </p:blipFill>
        <p:spPr>
          <a:xfrm>
            <a:off x="6263578" y="3103760"/>
            <a:ext cx="1030761" cy="687175"/>
          </a:xfrm>
          <a:prstGeom prst="rect">
            <a:avLst/>
          </a:prstGeom>
          <a:noFill/>
          <a:ln>
            <a:noFill/>
          </a:ln>
        </p:spPr>
      </p:pic>
      <p:pic>
        <p:nvPicPr>
          <p:cNvPr id="151" name="Google Shape;151;p21"/>
          <p:cNvPicPr preferRelativeResize="0"/>
          <p:nvPr/>
        </p:nvPicPr>
        <p:blipFill rotWithShape="1">
          <a:blip r:embed="rId22">
            <a:alphaModFix/>
          </a:blip>
          <a:srcRect b="39" l="0" r="0" t="39"/>
          <a:stretch/>
        </p:blipFill>
        <p:spPr>
          <a:xfrm>
            <a:off x="6263576" y="3998760"/>
            <a:ext cx="1030761" cy="68717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9" name="Shape 379"/>
        <p:cNvGrpSpPr/>
        <p:nvPr/>
      </p:nvGrpSpPr>
      <p:grpSpPr>
        <a:xfrm>
          <a:off x="0" y="0"/>
          <a:ext cx="0" cy="0"/>
          <a:chOff x="0" y="0"/>
          <a:chExt cx="0" cy="0"/>
        </a:xfrm>
      </p:grpSpPr>
      <p:sp>
        <p:nvSpPr>
          <p:cNvPr id="380" name="Google Shape;380;p48"/>
          <p:cNvSpPr txBox="1"/>
          <p:nvPr>
            <p:ph type="title"/>
          </p:nvPr>
        </p:nvSpPr>
        <p:spPr>
          <a:xfrm>
            <a:off x="324000" y="885725"/>
            <a:ext cx="8496000" cy="25446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GB">
                <a:solidFill>
                  <a:schemeClr val="dk1"/>
                </a:solidFill>
              </a:rPr>
              <a:t>It’s h</a:t>
            </a:r>
            <a:r>
              <a:rPr lang="en-GB">
                <a:solidFill>
                  <a:schemeClr val="dk1"/>
                </a:solidFill>
              </a:rPr>
              <a:t>ow a user </a:t>
            </a:r>
            <a:br>
              <a:rPr lang="en-GB">
                <a:solidFill>
                  <a:schemeClr val="dk1"/>
                </a:solidFill>
              </a:rPr>
            </a:br>
            <a:r>
              <a:rPr lang="en-GB">
                <a:solidFill>
                  <a:schemeClr val="dk1"/>
                </a:solidFill>
              </a:rPr>
              <a:t>interacts with and experiences a product, system or service.</a:t>
            </a:r>
            <a:endParaRPr>
              <a:solidFill>
                <a:schemeClr val="dk1"/>
              </a:solidFill>
            </a:endParaRPr>
          </a:p>
        </p:txBody>
      </p:sp>
      <p:sp>
        <p:nvSpPr>
          <p:cNvPr id="381" name="Google Shape;381;p48"/>
          <p:cNvSpPr txBox="1"/>
          <p:nvPr>
            <p:ph idx="1" type="subTitle"/>
          </p:nvPr>
        </p:nvSpPr>
        <p:spPr>
          <a:xfrm>
            <a:off x="2248650" y="4274375"/>
            <a:ext cx="4646700" cy="308400"/>
          </a:xfrm>
          <a:prstGeom prst="rect">
            <a:avLst/>
          </a:prstGeom>
        </p:spPr>
        <p:txBody>
          <a:bodyPr anchorCtr="0" anchor="t" bIns="0" lIns="0" spcFirstLastPara="1" rIns="0" wrap="square" tIns="0">
            <a:noAutofit/>
          </a:bodyPr>
          <a:lstStyle/>
          <a:p>
            <a:pPr indent="0" lvl="0" marL="0" rtl="0" algn="ctr">
              <a:lnSpc>
                <a:spcPct val="90000"/>
              </a:lnSpc>
              <a:spcBef>
                <a:spcPts val="0"/>
              </a:spcBef>
              <a:spcAft>
                <a:spcPts val="1000"/>
              </a:spcAft>
              <a:buClr>
                <a:schemeClr val="dk1"/>
              </a:buClr>
              <a:buSzPts val="1100"/>
              <a:buFont typeface="Arial"/>
              <a:buNone/>
            </a:pPr>
            <a:r>
              <a:rPr lang="en-GB" sz="2000">
                <a:solidFill>
                  <a:schemeClr val="dk1"/>
                </a:solidFill>
              </a:rPr>
              <a:t>Jakob Nielsen</a:t>
            </a:r>
            <a:endParaRPr sz="2000">
              <a:solidFill>
                <a:schemeClr val="dk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pic>
        <p:nvPicPr>
          <p:cNvPr id="386" name="Google Shape;386;p49"/>
          <p:cNvPicPr preferRelativeResize="0"/>
          <p:nvPr/>
        </p:nvPicPr>
        <p:blipFill rotWithShape="1">
          <a:blip r:embed="rId3">
            <a:alphaModFix/>
          </a:blip>
          <a:srcRect b="0" l="0" r="0" t="27209"/>
          <a:stretch/>
        </p:blipFill>
        <p:spPr>
          <a:xfrm>
            <a:off x="3240000" y="0"/>
            <a:ext cx="5903999" cy="5143499"/>
          </a:xfrm>
          <a:prstGeom prst="rect">
            <a:avLst/>
          </a:prstGeom>
          <a:noFill/>
          <a:ln>
            <a:noFill/>
          </a:ln>
        </p:spPr>
      </p:pic>
      <p:sp>
        <p:nvSpPr>
          <p:cNvPr id="387" name="Google Shape;387;p49"/>
          <p:cNvSpPr txBox="1"/>
          <p:nvPr/>
        </p:nvSpPr>
        <p:spPr>
          <a:xfrm>
            <a:off x="265650" y="1379125"/>
            <a:ext cx="3000000" cy="3000000"/>
          </a:xfrm>
          <a:prstGeom prst="rect">
            <a:avLst/>
          </a:prstGeom>
          <a:noFill/>
          <a:ln>
            <a:noFill/>
          </a:ln>
        </p:spPr>
        <p:txBody>
          <a:bodyPr anchorCtr="0" anchor="t" bIns="91425" lIns="91425" spcFirstLastPara="1" rIns="91425" wrap="square" tIns="91425">
            <a:noAutofit/>
          </a:bodyPr>
          <a:lstStyle/>
          <a:p>
            <a:pPr indent="0" lvl="0" marL="0" rtl="0" algn="l">
              <a:lnSpc>
                <a:spcPct val="110000"/>
              </a:lnSpc>
              <a:spcBef>
                <a:spcPts val="0"/>
              </a:spcBef>
              <a:spcAft>
                <a:spcPts val="0"/>
              </a:spcAft>
              <a:buNone/>
            </a:pPr>
            <a:r>
              <a:rPr lang="en-GB" sz="3300">
                <a:solidFill>
                  <a:schemeClr val="lt1"/>
                </a:solidFill>
                <a:latin typeface="Rethink Sans SemiBold"/>
                <a:ea typeface="Rethink Sans SemiBold"/>
                <a:cs typeface="Rethink Sans SemiBold"/>
                <a:sym typeface="Rethink Sans SemiBold"/>
              </a:rPr>
              <a:t>Push?</a:t>
            </a:r>
            <a:endParaRPr sz="3300">
              <a:solidFill>
                <a:schemeClr val="lt1"/>
              </a:solidFill>
              <a:latin typeface="Rethink Sans SemiBold"/>
              <a:ea typeface="Rethink Sans SemiBold"/>
              <a:cs typeface="Rethink Sans SemiBold"/>
              <a:sym typeface="Rethink Sans SemiBold"/>
            </a:endParaRPr>
          </a:p>
          <a:p>
            <a:pPr indent="0" lvl="0" marL="0" rtl="0" algn="l">
              <a:lnSpc>
                <a:spcPct val="110000"/>
              </a:lnSpc>
              <a:spcBef>
                <a:spcPts val="0"/>
              </a:spcBef>
              <a:spcAft>
                <a:spcPts val="0"/>
              </a:spcAft>
              <a:buNone/>
            </a:pPr>
            <a:r>
              <a:rPr lang="en-GB" sz="3300">
                <a:solidFill>
                  <a:schemeClr val="lt1"/>
                </a:solidFill>
                <a:latin typeface="Rethink Sans SemiBold"/>
                <a:ea typeface="Rethink Sans SemiBold"/>
                <a:cs typeface="Rethink Sans SemiBold"/>
                <a:sym typeface="Rethink Sans SemiBold"/>
              </a:rPr>
              <a:t>Pull? </a:t>
            </a:r>
            <a:endParaRPr sz="3300">
              <a:solidFill>
                <a:schemeClr val="lt1"/>
              </a:solidFill>
              <a:latin typeface="Rethink Sans SemiBold"/>
              <a:ea typeface="Rethink Sans SemiBold"/>
              <a:cs typeface="Rethink Sans SemiBold"/>
              <a:sym typeface="Rethink Sans SemiBold"/>
            </a:endParaRPr>
          </a:p>
          <a:p>
            <a:pPr indent="0" lvl="0" marL="0" rtl="0" algn="l">
              <a:lnSpc>
                <a:spcPct val="110000"/>
              </a:lnSpc>
              <a:spcBef>
                <a:spcPts val="0"/>
              </a:spcBef>
              <a:spcAft>
                <a:spcPts val="0"/>
              </a:spcAft>
              <a:buNone/>
            </a:pPr>
            <a:r>
              <a:rPr lang="en-GB" sz="3300">
                <a:solidFill>
                  <a:schemeClr val="lt1"/>
                </a:solidFill>
                <a:latin typeface="Rethink Sans SemiBold"/>
                <a:ea typeface="Rethink Sans SemiBold"/>
                <a:cs typeface="Rethink Sans SemiBold"/>
                <a:sym typeface="Rethink Sans SemiBold"/>
              </a:rPr>
              <a:t>Slide?</a:t>
            </a:r>
            <a:endParaRPr sz="3300">
              <a:solidFill>
                <a:schemeClr val="lt1"/>
              </a:solidFill>
              <a:latin typeface="Rethink Sans SemiBold"/>
              <a:ea typeface="Rethink Sans SemiBold"/>
              <a:cs typeface="Rethink Sans SemiBold"/>
              <a:sym typeface="Rethink Sans SemiBo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pic>
        <p:nvPicPr>
          <p:cNvPr id="392" name="Google Shape;392;p50"/>
          <p:cNvPicPr preferRelativeResize="0"/>
          <p:nvPr/>
        </p:nvPicPr>
        <p:blipFill rotWithShape="1">
          <a:blip r:embed="rId3">
            <a:alphaModFix/>
          </a:blip>
          <a:srcRect b="0" l="0" r="0" t="27209"/>
          <a:stretch/>
        </p:blipFill>
        <p:spPr>
          <a:xfrm>
            <a:off x="3240000" y="0"/>
            <a:ext cx="5903999" cy="5143499"/>
          </a:xfrm>
          <a:prstGeom prst="rect">
            <a:avLst/>
          </a:prstGeom>
          <a:noFill/>
          <a:ln>
            <a:noFill/>
          </a:ln>
        </p:spPr>
      </p:pic>
      <p:pic>
        <p:nvPicPr>
          <p:cNvPr id="393" name="Google Shape;393;p50"/>
          <p:cNvPicPr preferRelativeResize="0"/>
          <p:nvPr/>
        </p:nvPicPr>
        <p:blipFill rotWithShape="1">
          <a:blip r:embed="rId4">
            <a:alphaModFix/>
          </a:blip>
          <a:srcRect b="21900" l="0" r="0" t="21900"/>
          <a:stretch/>
        </p:blipFill>
        <p:spPr>
          <a:xfrm>
            <a:off x="3240000" y="0"/>
            <a:ext cx="5903999" cy="5143501"/>
          </a:xfrm>
          <a:prstGeom prst="rect">
            <a:avLst/>
          </a:prstGeom>
          <a:noFill/>
          <a:ln>
            <a:noFill/>
          </a:ln>
        </p:spPr>
      </p:pic>
      <p:sp>
        <p:nvSpPr>
          <p:cNvPr id="394" name="Google Shape;394;p50"/>
          <p:cNvSpPr txBox="1"/>
          <p:nvPr/>
        </p:nvSpPr>
        <p:spPr>
          <a:xfrm>
            <a:off x="189450" y="1379125"/>
            <a:ext cx="3000000" cy="3000000"/>
          </a:xfrm>
          <a:prstGeom prst="rect">
            <a:avLst/>
          </a:prstGeom>
          <a:noFill/>
          <a:ln>
            <a:noFill/>
          </a:ln>
        </p:spPr>
        <p:txBody>
          <a:bodyPr anchorCtr="0" anchor="t" bIns="91425" lIns="91425" spcFirstLastPara="1" rIns="91425" wrap="square" tIns="91425">
            <a:noAutofit/>
          </a:bodyPr>
          <a:lstStyle/>
          <a:p>
            <a:pPr indent="0" lvl="0" marL="0" rtl="0" algn="l">
              <a:lnSpc>
                <a:spcPct val="80000"/>
              </a:lnSpc>
              <a:spcBef>
                <a:spcPts val="0"/>
              </a:spcBef>
              <a:spcAft>
                <a:spcPts val="0"/>
              </a:spcAft>
              <a:buNone/>
            </a:pPr>
            <a:r>
              <a:rPr lang="en-GB" sz="3300">
                <a:solidFill>
                  <a:schemeClr val="lt1"/>
                </a:solidFill>
                <a:latin typeface="Rethink Sans SemiBold"/>
                <a:ea typeface="Rethink Sans SemiBold"/>
                <a:cs typeface="Rethink Sans SemiBold"/>
                <a:sym typeface="Rethink Sans SemiBold"/>
              </a:rPr>
              <a:t>How is your </a:t>
            </a:r>
            <a:r>
              <a:rPr lang="en-GB" sz="3300">
                <a:solidFill>
                  <a:schemeClr val="lt1"/>
                </a:solidFill>
                <a:latin typeface="Rethink Sans SemiBold"/>
                <a:ea typeface="Rethink Sans SemiBold"/>
                <a:cs typeface="Rethink Sans SemiBold"/>
                <a:sym typeface="Rethink Sans SemiBold"/>
              </a:rPr>
              <a:t>supermarket experience?</a:t>
            </a:r>
            <a:endParaRPr sz="4000">
              <a:solidFill>
                <a:schemeClr val="lt1"/>
              </a:solidFill>
              <a:latin typeface="Rethink Sans SemiBold"/>
              <a:ea typeface="Rethink Sans SemiBold"/>
              <a:cs typeface="Rethink Sans SemiBold"/>
              <a:sym typeface="Rethink Sans SemiBo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8" name="Shape 398"/>
        <p:cNvGrpSpPr/>
        <p:nvPr/>
      </p:nvGrpSpPr>
      <p:grpSpPr>
        <a:xfrm>
          <a:off x="0" y="0"/>
          <a:ext cx="0" cy="0"/>
          <a:chOff x="0" y="0"/>
          <a:chExt cx="0" cy="0"/>
        </a:xfrm>
      </p:grpSpPr>
      <p:sp>
        <p:nvSpPr>
          <p:cNvPr id="399" name="Google Shape;399;p51"/>
          <p:cNvSpPr/>
          <p:nvPr/>
        </p:nvSpPr>
        <p:spPr>
          <a:xfrm>
            <a:off x="522125" y="1803850"/>
            <a:ext cx="1149900" cy="1149900"/>
          </a:xfrm>
          <a:prstGeom prst="rect">
            <a:avLst/>
          </a:prstGeom>
          <a:solidFill>
            <a:srgbClr val="FFE5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latin typeface="Rethink Sans Medium"/>
                <a:ea typeface="Rethink Sans Medium"/>
                <a:cs typeface="Rethink Sans Medium"/>
                <a:sym typeface="Rethink Sans Medium"/>
              </a:rPr>
              <a:t>Shop Entrance</a:t>
            </a:r>
            <a:endParaRPr sz="1000">
              <a:latin typeface="Rethink Sans Medium"/>
              <a:ea typeface="Rethink Sans Medium"/>
              <a:cs typeface="Rethink Sans Medium"/>
              <a:sym typeface="Rethink Sans Medium"/>
            </a:endParaRPr>
          </a:p>
        </p:txBody>
      </p:sp>
      <p:sp>
        <p:nvSpPr>
          <p:cNvPr id="400" name="Google Shape;400;p51"/>
          <p:cNvSpPr/>
          <p:nvPr/>
        </p:nvSpPr>
        <p:spPr>
          <a:xfrm>
            <a:off x="2286763" y="1803850"/>
            <a:ext cx="1149900" cy="1149900"/>
          </a:xfrm>
          <a:prstGeom prst="rect">
            <a:avLst/>
          </a:prstGeom>
          <a:solidFill>
            <a:srgbClr val="F9CB9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solidFill>
                  <a:schemeClr val="dk1"/>
                </a:solidFill>
                <a:latin typeface="Rethink Sans Medium"/>
                <a:ea typeface="Rethink Sans Medium"/>
                <a:cs typeface="Rethink Sans Medium"/>
                <a:sym typeface="Rethink Sans Medium"/>
              </a:rPr>
              <a:t>Aisle</a:t>
            </a:r>
            <a:endParaRPr sz="1000">
              <a:latin typeface="Rethink Sans Medium"/>
              <a:ea typeface="Rethink Sans Medium"/>
              <a:cs typeface="Rethink Sans Medium"/>
              <a:sym typeface="Rethink Sans Medium"/>
            </a:endParaRPr>
          </a:p>
        </p:txBody>
      </p:sp>
      <p:sp>
        <p:nvSpPr>
          <p:cNvPr id="401" name="Google Shape;401;p51"/>
          <p:cNvSpPr/>
          <p:nvPr/>
        </p:nvSpPr>
        <p:spPr>
          <a:xfrm>
            <a:off x="4051400" y="1803850"/>
            <a:ext cx="1149900" cy="1149900"/>
          </a:xfrm>
          <a:prstGeom prst="rect">
            <a:avLst/>
          </a:prstGeom>
          <a:solidFill>
            <a:srgbClr val="F9CB9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solidFill>
                  <a:schemeClr val="dk1"/>
                </a:solidFill>
                <a:latin typeface="Rethink Sans Medium"/>
                <a:ea typeface="Rethink Sans Medium"/>
                <a:cs typeface="Rethink Sans Medium"/>
                <a:sym typeface="Rethink Sans Medium"/>
              </a:rPr>
              <a:t>A s</a:t>
            </a:r>
            <a:r>
              <a:rPr lang="en-GB" sz="1000">
                <a:solidFill>
                  <a:schemeClr val="dk1"/>
                </a:solidFill>
                <a:latin typeface="Rethink Sans Medium"/>
                <a:ea typeface="Rethink Sans Medium"/>
                <a:cs typeface="Rethink Sans Medium"/>
                <a:sym typeface="Rethink Sans Medium"/>
              </a:rPr>
              <a:t>ection </a:t>
            </a:r>
            <a:br>
              <a:rPr lang="en-GB" sz="1000">
                <a:solidFill>
                  <a:schemeClr val="dk1"/>
                </a:solidFill>
                <a:latin typeface="Rethink Sans Medium"/>
                <a:ea typeface="Rethink Sans Medium"/>
                <a:cs typeface="Rethink Sans Medium"/>
                <a:sym typeface="Rethink Sans Medium"/>
              </a:rPr>
            </a:br>
            <a:r>
              <a:rPr lang="en-GB" sz="1000">
                <a:solidFill>
                  <a:schemeClr val="dk1"/>
                </a:solidFill>
                <a:latin typeface="Rethink Sans Medium"/>
                <a:ea typeface="Rethink Sans Medium"/>
                <a:cs typeface="Rethink Sans Medium"/>
                <a:sym typeface="Rethink Sans Medium"/>
              </a:rPr>
              <a:t>in the aisle</a:t>
            </a:r>
            <a:endParaRPr sz="1000">
              <a:latin typeface="Rethink Sans Medium"/>
              <a:ea typeface="Rethink Sans Medium"/>
              <a:cs typeface="Rethink Sans Medium"/>
              <a:sym typeface="Rethink Sans Medium"/>
            </a:endParaRPr>
          </a:p>
        </p:txBody>
      </p:sp>
      <p:sp>
        <p:nvSpPr>
          <p:cNvPr id="402" name="Google Shape;402;p51"/>
          <p:cNvSpPr/>
          <p:nvPr/>
        </p:nvSpPr>
        <p:spPr>
          <a:xfrm>
            <a:off x="5834375" y="1803850"/>
            <a:ext cx="1149900" cy="1149900"/>
          </a:xfrm>
          <a:prstGeom prst="rect">
            <a:avLst/>
          </a:prstGeom>
          <a:solidFill>
            <a:srgbClr val="A4C2F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solidFill>
                  <a:schemeClr val="dk1"/>
                </a:solidFill>
                <a:latin typeface="Rethink Sans Medium"/>
                <a:ea typeface="Rethink Sans Medium"/>
                <a:cs typeface="Rethink Sans Medium"/>
                <a:sym typeface="Rethink Sans Medium"/>
              </a:rPr>
              <a:t>Coffee</a:t>
            </a:r>
            <a:endParaRPr sz="1000">
              <a:latin typeface="Rethink Sans Medium"/>
              <a:ea typeface="Rethink Sans Medium"/>
              <a:cs typeface="Rethink Sans Medium"/>
              <a:sym typeface="Rethink Sans Medium"/>
            </a:endParaRPr>
          </a:p>
        </p:txBody>
      </p:sp>
      <p:cxnSp>
        <p:nvCxnSpPr>
          <p:cNvPr id="403" name="Google Shape;403;p51"/>
          <p:cNvCxnSpPr>
            <a:stCxn id="399" idx="3"/>
            <a:endCxn id="400" idx="1"/>
          </p:cNvCxnSpPr>
          <p:nvPr/>
        </p:nvCxnSpPr>
        <p:spPr>
          <a:xfrm>
            <a:off x="1672025" y="2378800"/>
            <a:ext cx="614700" cy="0"/>
          </a:xfrm>
          <a:prstGeom prst="straightConnector1">
            <a:avLst/>
          </a:prstGeom>
          <a:noFill/>
          <a:ln cap="flat" cmpd="sng" w="9525">
            <a:solidFill>
              <a:schemeClr val="dk2"/>
            </a:solidFill>
            <a:prstDash val="solid"/>
            <a:round/>
            <a:headEnd len="med" w="med" type="none"/>
            <a:tailEnd len="med" w="med" type="triangle"/>
          </a:ln>
        </p:spPr>
      </p:cxnSp>
      <p:cxnSp>
        <p:nvCxnSpPr>
          <p:cNvPr id="404" name="Google Shape;404;p51"/>
          <p:cNvCxnSpPr>
            <a:stCxn id="400" idx="3"/>
            <a:endCxn id="401" idx="1"/>
          </p:cNvCxnSpPr>
          <p:nvPr/>
        </p:nvCxnSpPr>
        <p:spPr>
          <a:xfrm>
            <a:off x="3436663" y="2378800"/>
            <a:ext cx="614700" cy="0"/>
          </a:xfrm>
          <a:prstGeom prst="straightConnector1">
            <a:avLst/>
          </a:prstGeom>
          <a:noFill/>
          <a:ln cap="flat" cmpd="sng" w="9525">
            <a:solidFill>
              <a:schemeClr val="dk2"/>
            </a:solidFill>
            <a:prstDash val="solid"/>
            <a:round/>
            <a:headEnd len="med" w="med" type="none"/>
            <a:tailEnd len="med" w="med" type="triangle"/>
          </a:ln>
        </p:spPr>
      </p:cxnSp>
      <p:cxnSp>
        <p:nvCxnSpPr>
          <p:cNvPr id="405" name="Google Shape;405;p51"/>
          <p:cNvCxnSpPr>
            <a:stCxn id="401" idx="3"/>
            <a:endCxn id="402" idx="1"/>
          </p:cNvCxnSpPr>
          <p:nvPr/>
        </p:nvCxnSpPr>
        <p:spPr>
          <a:xfrm>
            <a:off x="5201300" y="2378800"/>
            <a:ext cx="633000" cy="0"/>
          </a:xfrm>
          <a:prstGeom prst="straightConnector1">
            <a:avLst/>
          </a:prstGeom>
          <a:noFill/>
          <a:ln cap="flat" cmpd="sng" w="9525">
            <a:solidFill>
              <a:schemeClr val="dk2"/>
            </a:solidFill>
            <a:prstDash val="solid"/>
            <a:round/>
            <a:headEnd len="med" w="med" type="none"/>
            <a:tailEnd len="med" w="med" type="triangle"/>
          </a:ln>
        </p:spPr>
      </p:cxnSp>
      <p:sp>
        <p:nvSpPr>
          <p:cNvPr id="406" name="Google Shape;406;p51"/>
          <p:cNvSpPr/>
          <p:nvPr/>
        </p:nvSpPr>
        <p:spPr>
          <a:xfrm>
            <a:off x="7599050" y="1803850"/>
            <a:ext cx="1149900" cy="1149900"/>
          </a:xfrm>
          <a:prstGeom prst="rect">
            <a:avLst/>
          </a:prstGeom>
          <a:solidFill>
            <a:srgbClr val="A4C2F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solidFill>
                  <a:schemeClr val="dk1"/>
                </a:solidFill>
                <a:latin typeface="Rethink Sans Medium"/>
                <a:ea typeface="Rethink Sans Medium"/>
                <a:cs typeface="Rethink Sans Medium"/>
                <a:sym typeface="Rethink Sans Medium"/>
              </a:rPr>
              <a:t>You preferred </a:t>
            </a:r>
            <a:r>
              <a:rPr lang="en-GB" sz="1000">
                <a:solidFill>
                  <a:schemeClr val="dk1"/>
                </a:solidFill>
                <a:latin typeface="Rethink Sans Medium"/>
                <a:ea typeface="Rethink Sans Medium"/>
                <a:cs typeface="Rethink Sans Medium"/>
                <a:sym typeface="Rethink Sans Medium"/>
              </a:rPr>
              <a:t>brand</a:t>
            </a:r>
            <a:r>
              <a:rPr lang="en-GB" sz="1000">
                <a:solidFill>
                  <a:schemeClr val="dk1"/>
                </a:solidFill>
                <a:latin typeface="Rethink Sans Medium"/>
                <a:ea typeface="Rethink Sans Medium"/>
                <a:cs typeface="Rethink Sans Medium"/>
                <a:sym typeface="Rethink Sans Medium"/>
              </a:rPr>
              <a:t> of coffee</a:t>
            </a:r>
            <a:endParaRPr sz="1000">
              <a:latin typeface="Rethink Sans Medium"/>
              <a:ea typeface="Rethink Sans Medium"/>
              <a:cs typeface="Rethink Sans Medium"/>
              <a:sym typeface="Rethink Sans Medium"/>
            </a:endParaRPr>
          </a:p>
        </p:txBody>
      </p:sp>
      <p:cxnSp>
        <p:nvCxnSpPr>
          <p:cNvPr id="407" name="Google Shape;407;p51"/>
          <p:cNvCxnSpPr>
            <a:endCxn id="406" idx="1"/>
          </p:cNvCxnSpPr>
          <p:nvPr/>
        </p:nvCxnSpPr>
        <p:spPr>
          <a:xfrm>
            <a:off x="6966050" y="2378800"/>
            <a:ext cx="633000" cy="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11" name="Shape 411"/>
        <p:cNvGrpSpPr/>
        <p:nvPr/>
      </p:nvGrpSpPr>
      <p:grpSpPr>
        <a:xfrm>
          <a:off x="0" y="0"/>
          <a:ext cx="0" cy="0"/>
          <a:chOff x="0" y="0"/>
          <a:chExt cx="0" cy="0"/>
        </a:xfrm>
      </p:grpSpPr>
      <p:cxnSp>
        <p:nvCxnSpPr>
          <p:cNvPr id="412" name="Google Shape;412;p52"/>
          <p:cNvCxnSpPr/>
          <p:nvPr/>
        </p:nvCxnSpPr>
        <p:spPr>
          <a:xfrm flipH="1" rot="10800000">
            <a:off x="3348613" y="1414600"/>
            <a:ext cx="355200" cy="355200"/>
          </a:xfrm>
          <a:prstGeom prst="straightConnector1">
            <a:avLst/>
          </a:prstGeom>
          <a:noFill/>
          <a:ln cap="flat" cmpd="sng" w="9525">
            <a:solidFill>
              <a:schemeClr val="dk2"/>
            </a:solidFill>
            <a:prstDash val="solid"/>
            <a:round/>
            <a:headEnd len="med" w="med" type="none"/>
            <a:tailEnd len="med" w="med" type="triangle"/>
          </a:ln>
        </p:spPr>
      </p:cxnSp>
      <p:sp>
        <p:nvSpPr>
          <p:cNvPr id="413" name="Google Shape;413;p52"/>
          <p:cNvSpPr/>
          <p:nvPr/>
        </p:nvSpPr>
        <p:spPr>
          <a:xfrm>
            <a:off x="3772575" y="264700"/>
            <a:ext cx="1149900" cy="1149900"/>
          </a:xfrm>
          <a:prstGeom prst="rect">
            <a:avLst/>
          </a:prstGeom>
          <a:solidFill>
            <a:srgbClr val="A4C2F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solidFill>
                  <a:schemeClr val="dk1"/>
                </a:solidFill>
                <a:latin typeface="Rethink Sans Medium"/>
                <a:ea typeface="Rethink Sans Medium"/>
                <a:cs typeface="Rethink Sans Medium"/>
                <a:sym typeface="Rethink Sans Medium"/>
              </a:rPr>
              <a:t>50% off chocolate</a:t>
            </a:r>
            <a:endParaRPr sz="1000">
              <a:latin typeface="Rethink Sans Medium"/>
              <a:ea typeface="Rethink Sans Medium"/>
              <a:cs typeface="Rethink Sans Medium"/>
              <a:sym typeface="Rethink Sans Medium"/>
            </a:endParaRPr>
          </a:p>
        </p:txBody>
      </p:sp>
      <p:cxnSp>
        <p:nvCxnSpPr>
          <p:cNvPr id="414" name="Google Shape;414;p52"/>
          <p:cNvCxnSpPr/>
          <p:nvPr/>
        </p:nvCxnSpPr>
        <p:spPr>
          <a:xfrm>
            <a:off x="1672013" y="3039150"/>
            <a:ext cx="293100" cy="293100"/>
          </a:xfrm>
          <a:prstGeom prst="straightConnector1">
            <a:avLst/>
          </a:prstGeom>
          <a:noFill/>
          <a:ln cap="flat" cmpd="sng" w="9525">
            <a:solidFill>
              <a:schemeClr val="dk2"/>
            </a:solidFill>
            <a:prstDash val="solid"/>
            <a:round/>
            <a:headEnd len="med" w="med" type="none"/>
            <a:tailEnd len="med" w="med" type="triangle"/>
          </a:ln>
        </p:spPr>
      </p:cxnSp>
      <p:sp>
        <p:nvSpPr>
          <p:cNvPr id="415" name="Google Shape;415;p52"/>
          <p:cNvSpPr/>
          <p:nvPr/>
        </p:nvSpPr>
        <p:spPr>
          <a:xfrm>
            <a:off x="2033625" y="3332250"/>
            <a:ext cx="1149900" cy="1149900"/>
          </a:xfrm>
          <a:prstGeom prst="rect">
            <a:avLst/>
          </a:prstGeom>
          <a:solidFill>
            <a:srgbClr val="A4C2F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solidFill>
                  <a:schemeClr val="dk1"/>
                </a:solidFill>
                <a:latin typeface="Rethink Sans Medium"/>
                <a:ea typeface="Rethink Sans Medium"/>
                <a:cs typeface="Rethink Sans Medium"/>
                <a:sym typeface="Rethink Sans Medium"/>
              </a:rPr>
              <a:t>2 for 1 on </a:t>
            </a:r>
            <a:br>
              <a:rPr lang="en-GB" sz="1000">
                <a:solidFill>
                  <a:schemeClr val="dk1"/>
                </a:solidFill>
                <a:latin typeface="Rethink Sans Medium"/>
                <a:ea typeface="Rethink Sans Medium"/>
                <a:cs typeface="Rethink Sans Medium"/>
                <a:sym typeface="Rethink Sans Medium"/>
              </a:rPr>
            </a:br>
            <a:r>
              <a:rPr lang="en-GB" sz="1000">
                <a:solidFill>
                  <a:schemeClr val="dk1"/>
                </a:solidFill>
                <a:latin typeface="Rethink Sans Medium"/>
                <a:ea typeface="Rethink Sans Medium"/>
                <a:cs typeface="Rethink Sans Medium"/>
                <a:sym typeface="Rethink Sans Medium"/>
              </a:rPr>
              <a:t>wine</a:t>
            </a:r>
            <a:endParaRPr sz="1000">
              <a:latin typeface="Rethink Sans Medium"/>
              <a:ea typeface="Rethink Sans Medium"/>
              <a:cs typeface="Rethink Sans Medium"/>
              <a:sym typeface="Rethink Sans Medium"/>
            </a:endParaRPr>
          </a:p>
        </p:txBody>
      </p:sp>
      <p:sp>
        <p:nvSpPr>
          <p:cNvPr id="416" name="Google Shape;416;p52"/>
          <p:cNvSpPr/>
          <p:nvPr/>
        </p:nvSpPr>
        <p:spPr>
          <a:xfrm>
            <a:off x="522125" y="1803850"/>
            <a:ext cx="1149900" cy="1149900"/>
          </a:xfrm>
          <a:prstGeom prst="rect">
            <a:avLst/>
          </a:prstGeom>
          <a:solidFill>
            <a:srgbClr val="FFE5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latin typeface="Rethink Sans Medium"/>
                <a:ea typeface="Rethink Sans Medium"/>
                <a:cs typeface="Rethink Sans Medium"/>
                <a:sym typeface="Rethink Sans Medium"/>
              </a:rPr>
              <a:t>Shop Entrance</a:t>
            </a:r>
            <a:endParaRPr sz="1000">
              <a:latin typeface="Rethink Sans Medium"/>
              <a:ea typeface="Rethink Sans Medium"/>
              <a:cs typeface="Rethink Sans Medium"/>
              <a:sym typeface="Rethink Sans Medium"/>
            </a:endParaRPr>
          </a:p>
        </p:txBody>
      </p:sp>
      <p:sp>
        <p:nvSpPr>
          <p:cNvPr id="417" name="Google Shape;417;p52"/>
          <p:cNvSpPr/>
          <p:nvPr/>
        </p:nvSpPr>
        <p:spPr>
          <a:xfrm>
            <a:off x="2286763" y="1803850"/>
            <a:ext cx="1149900" cy="1149900"/>
          </a:xfrm>
          <a:prstGeom prst="rect">
            <a:avLst/>
          </a:prstGeom>
          <a:solidFill>
            <a:srgbClr val="F9CB9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solidFill>
                  <a:schemeClr val="dk1"/>
                </a:solidFill>
                <a:latin typeface="Rethink Sans Medium"/>
                <a:ea typeface="Rethink Sans Medium"/>
                <a:cs typeface="Rethink Sans Medium"/>
                <a:sym typeface="Rethink Sans Medium"/>
              </a:rPr>
              <a:t>Aisle</a:t>
            </a:r>
            <a:endParaRPr sz="1000">
              <a:latin typeface="Rethink Sans Medium"/>
              <a:ea typeface="Rethink Sans Medium"/>
              <a:cs typeface="Rethink Sans Medium"/>
              <a:sym typeface="Rethink Sans Medium"/>
            </a:endParaRPr>
          </a:p>
        </p:txBody>
      </p:sp>
      <p:cxnSp>
        <p:nvCxnSpPr>
          <p:cNvPr id="418" name="Google Shape;418;p52"/>
          <p:cNvCxnSpPr>
            <a:stCxn id="416" idx="3"/>
            <a:endCxn id="417" idx="1"/>
          </p:cNvCxnSpPr>
          <p:nvPr/>
        </p:nvCxnSpPr>
        <p:spPr>
          <a:xfrm>
            <a:off x="1672025" y="2378800"/>
            <a:ext cx="614700" cy="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22" name="Shape 422"/>
        <p:cNvGrpSpPr/>
        <p:nvPr/>
      </p:nvGrpSpPr>
      <p:grpSpPr>
        <a:xfrm>
          <a:off x="0" y="0"/>
          <a:ext cx="0" cy="0"/>
          <a:chOff x="0" y="0"/>
          <a:chExt cx="0" cy="0"/>
        </a:xfrm>
      </p:grpSpPr>
      <p:sp>
        <p:nvSpPr>
          <p:cNvPr id="423" name="Google Shape;423;p53"/>
          <p:cNvSpPr/>
          <p:nvPr/>
        </p:nvSpPr>
        <p:spPr>
          <a:xfrm>
            <a:off x="522125" y="1803850"/>
            <a:ext cx="1149900" cy="1149900"/>
          </a:xfrm>
          <a:prstGeom prst="rect">
            <a:avLst/>
          </a:prstGeom>
          <a:solidFill>
            <a:srgbClr val="FFE5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latin typeface="Rethink Sans Medium"/>
                <a:ea typeface="Rethink Sans Medium"/>
                <a:cs typeface="Rethink Sans Medium"/>
                <a:sym typeface="Rethink Sans Medium"/>
              </a:rPr>
              <a:t>Shop Entrance</a:t>
            </a:r>
            <a:endParaRPr sz="1000">
              <a:latin typeface="Rethink Sans Medium"/>
              <a:ea typeface="Rethink Sans Medium"/>
              <a:cs typeface="Rethink Sans Medium"/>
              <a:sym typeface="Rethink Sans Medium"/>
            </a:endParaRPr>
          </a:p>
        </p:txBody>
      </p:sp>
      <p:sp>
        <p:nvSpPr>
          <p:cNvPr id="424" name="Google Shape;424;p53"/>
          <p:cNvSpPr/>
          <p:nvPr/>
        </p:nvSpPr>
        <p:spPr>
          <a:xfrm>
            <a:off x="2286763" y="1803850"/>
            <a:ext cx="1149900" cy="1149900"/>
          </a:xfrm>
          <a:prstGeom prst="rect">
            <a:avLst/>
          </a:prstGeom>
          <a:solidFill>
            <a:srgbClr val="F9CB9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solidFill>
                  <a:schemeClr val="dk1"/>
                </a:solidFill>
                <a:latin typeface="Rethink Sans Medium"/>
                <a:ea typeface="Rethink Sans Medium"/>
                <a:cs typeface="Rethink Sans Medium"/>
                <a:sym typeface="Rethink Sans Medium"/>
              </a:rPr>
              <a:t>Aisle</a:t>
            </a:r>
            <a:endParaRPr sz="1000">
              <a:latin typeface="Rethink Sans Medium"/>
              <a:ea typeface="Rethink Sans Medium"/>
              <a:cs typeface="Rethink Sans Medium"/>
              <a:sym typeface="Rethink Sans Medium"/>
            </a:endParaRPr>
          </a:p>
        </p:txBody>
      </p:sp>
      <p:sp>
        <p:nvSpPr>
          <p:cNvPr id="425" name="Google Shape;425;p53"/>
          <p:cNvSpPr/>
          <p:nvPr/>
        </p:nvSpPr>
        <p:spPr>
          <a:xfrm>
            <a:off x="4051400" y="1803850"/>
            <a:ext cx="1149900" cy="1149900"/>
          </a:xfrm>
          <a:prstGeom prst="rect">
            <a:avLst/>
          </a:prstGeom>
          <a:solidFill>
            <a:srgbClr val="F9CB9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solidFill>
                  <a:schemeClr val="dk1"/>
                </a:solidFill>
                <a:latin typeface="Rethink Sans Medium"/>
                <a:ea typeface="Rethink Sans Medium"/>
                <a:cs typeface="Rethink Sans Medium"/>
                <a:sym typeface="Rethink Sans Medium"/>
              </a:rPr>
              <a:t>A section </a:t>
            </a:r>
            <a:br>
              <a:rPr lang="en-GB" sz="1000">
                <a:solidFill>
                  <a:schemeClr val="dk1"/>
                </a:solidFill>
                <a:latin typeface="Rethink Sans Medium"/>
                <a:ea typeface="Rethink Sans Medium"/>
                <a:cs typeface="Rethink Sans Medium"/>
                <a:sym typeface="Rethink Sans Medium"/>
              </a:rPr>
            </a:br>
            <a:r>
              <a:rPr lang="en-GB" sz="1000">
                <a:solidFill>
                  <a:schemeClr val="dk1"/>
                </a:solidFill>
                <a:latin typeface="Rethink Sans Medium"/>
                <a:ea typeface="Rethink Sans Medium"/>
                <a:cs typeface="Rethink Sans Medium"/>
                <a:sym typeface="Rethink Sans Medium"/>
              </a:rPr>
              <a:t>in the aisle</a:t>
            </a:r>
            <a:endParaRPr sz="1000">
              <a:latin typeface="Rethink Sans Medium"/>
              <a:ea typeface="Rethink Sans Medium"/>
              <a:cs typeface="Rethink Sans Medium"/>
              <a:sym typeface="Rethink Sans Medium"/>
            </a:endParaRPr>
          </a:p>
        </p:txBody>
      </p:sp>
      <p:sp>
        <p:nvSpPr>
          <p:cNvPr id="426" name="Google Shape;426;p53"/>
          <p:cNvSpPr/>
          <p:nvPr/>
        </p:nvSpPr>
        <p:spPr>
          <a:xfrm>
            <a:off x="5834375" y="1803850"/>
            <a:ext cx="1149900" cy="1149900"/>
          </a:xfrm>
          <a:prstGeom prst="rect">
            <a:avLst/>
          </a:prstGeom>
          <a:solidFill>
            <a:srgbClr val="A4C2F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solidFill>
                  <a:schemeClr val="dk1"/>
                </a:solidFill>
                <a:latin typeface="Rethink Sans Medium"/>
                <a:ea typeface="Rethink Sans Medium"/>
                <a:cs typeface="Rethink Sans Medium"/>
                <a:sym typeface="Rethink Sans Medium"/>
              </a:rPr>
              <a:t>Coffee</a:t>
            </a:r>
            <a:endParaRPr sz="1000">
              <a:latin typeface="Rethink Sans Medium"/>
              <a:ea typeface="Rethink Sans Medium"/>
              <a:cs typeface="Rethink Sans Medium"/>
              <a:sym typeface="Rethink Sans Medium"/>
            </a:endParaRPr>
          </a:p>
        </p:txBody>
      </p:sp>
      <p:cxnSp>
        <p:nvCxnSpPr>
          <p:cNvPr id="427" name="Google Shape;427;p53"/>
          <p:cNvCxnSpPr>
            <a:stCxn id="423" idx="3"/>
            <a:endCxn id="424" idx="1"/>
          </p:cNvCxnSpPr>
          <p:nvPr/>
        </p:nvCxnSpPr>
        <p:spPr>
          <a:xfrm>
            <a:off x="1672025" y="2378800"/>
            <a:ext cx="614700" cy="0"/>
          </a:xfrm>
          <a:prstGeom prst="straightConnector1">
            <a:avLst/>
          </a:prstGeom>
          <a:noFill/>
          <a:ln cap="flat" cmpd="sng" w="9525">
            <a:solidFill>
              <a:schemeClr val="dk2"/>
            </a:solidFill>
            <a:prstDash val="solid"/>
            <a:round/>
            <a:headEnd len="med" w="med" type="none"/>
            <a:tailEnd len="med" w="med" type="triangle"/>
          </a:ln>
        </p:spPr>
      </p:cxnSp>
      <p:cxnSp>
        <p:nvCxnSpPr>
          <p:cNvPr id="428" name="Google Shape;428;p53"/>
          <p:cNvCxnSpPr>
            <a:stCxn id="424" idx="3"/>
            <a:endCxn id="425" idx="1"/>
          </p:cNvCxnSpPr>
          <p:nvPr/>
        </p:nvCxnSpPr>
        <p:spPr>
          <a:xfrm>
            <a:off x="3436663" y="2378800"/>
            <a:ext cx="614700" cy="0"/>
          </a:xfrm>
          <a:prstGeom prst="straightConnector1">
            <a:avLst/>
          </a:prstGeom>
          <a:noFill/>
          <a:ln cap="flat" cmpd="sng" w="9525">
            <a:solidFill>
              <a:schemeClr val="dk2"/>
            </a:solidFill>
            <a:prstDash val="solid"/>
            <a:round/>
            <a:headEnd len="med" w="med" type="none"/>
            <a:tailEnd len="med" w="med" type="triangle"/>
          </a:ln>
        </p:spPr>
      </p:cxnSp>
      <p:cxnSp>
        <p:nvCxnSpPr>
          <p:cNvPr id="429" name="Google Shape;429;p53"/>
          <p:cNvCxnSpPr>
            <a:stCxn id="425" idx="3"/>
            <a:endCxn id="426" idx="1"/>
          </p:cNvCxnSpPr>
          <p:nvPr/>
        </p:nvCxnSpPr>
        <p:spPr>
          <a:xfrm>
            <a:off x="5201300" y="2378800"/>
            <a:ext cx="633000" cy="0"/>
          </a:xfrm>
          <a:prstGeom prst="straightConnector1">
            <a:avLst/>
          </a:prstGeom>
          <a:noFill/>
          <a:ln cap="flat" cmpd="sng" w="9525">
            <a:solidFill>
              <a:schemeClr val="dk2"/>
            </a:solidFill>
            <a:prstDash val="solid"/>
            <a:round/>
            <a:headEnd len="med" w="med" type="none"/>
            <a:tailEnd len="med" w="med" type="triangle"/>
          </a:ln>
        </p:spPr>
      </p:cxnSp>
      <p:sp>
        <p:nvSpPr>
          <p:cNvPr id="430" name="Google Shape;430;p53"/>
          <p:cNvSpPr/>
          <p:nvPr/>
        </p:nvSpPr>
        <p:spPr>
          <a:xfrm>
            <a:off x="7599050" y="1803850"/>
            <a:ext cx="1149900" cy="1149900"/>
          </a:xfrm>
          <a:prstGeom prst="rect">
            <a:avLst/>
          </a:prstGeom>
          <a:solidFill>
            <a:srgbClr val="A4C2F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solidFill>
                  <a:schemeClr val="dk1"/>
                </a:solidFill>
                <a:latin typeface="Rethink Sans Medium"/>
                <a:ea typeface="Rethink Sans Medium"/>
                <a:cs typeface="Rethink Sans Medium"/>
                <a:sym typeface="Rethink Sans Medium"/>
              </a:rPr>
              <a:t>You preferred brand of coffee</a:t>
            </a:r>
            <a:endParaRPr sz="1000">
              <a:latin typeface="Rethink Sans Medium"/>
              <a:ea typeface="Rethink Sans Medium"/>
              <a:cs typeface="Rethink Sans Medium"/>
              <a:sym typeface="Rethink Sans Medium"/>
            </a:endParaRPr>
          </a:p>
        </p:txBody>
      </p:sp>
      <p:cxnSp>
        <p:nvCxnSpPr>
          <p:cNvPr id="431" name="Google Shape;431;p53"/>
          <p:cNvCxnSpPr>
            <a:endCxn id="430" idx="1"/>
          </p:cNvCxnSpPr>
          <p:nvPr/>
        </p:nvCxnSpPr>
        <p:spPr>
          <a:xfrm>
            <a:off x="6966050" y="2378800"/>
            <a:ext cx="633000" cy="0"/>
          </a:xfrm>
          <a:prstGeom prst="straightConnector1">
            <a:avLst/>
          </a:prstGeom>
          <a:noFill/>
          <a:ln cap="flat" cmpd="sng" w="9525">
            <a:solidFill>
              <a:schemeClr val="dk2"/>
            </a:solidFill>
            <a:prstDash val="solid"/>
            <a:round/>
            <a:headEnd len="med" w="med" type="none"/>
            <a:tailEnd len="med" w="med" type="triangle"/>
          </a:ln>
        </p:spPr>
      </p:cxnSp>
      <p:sp>
        <p:nvSpPr>
          <p:cNvPr id="432" name="Google Shape;432;p53"/>
          <p:cNvSpPr/>
          <p:nvPr/>
        </p:nvSpPr>
        <p:spPr>
          <a:xfrm>
            <a:off x="522125" y="3102550"/>
            <a:ext cx="1149900" cy="1149900"/>
          </a:xfrm>
          <a:prstGeom prst="rect">
            <a:avLst/>
          </a:prstGeom>
          <a:solidFill>
            <a:srgbClr val="FFE5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latin typeface="Rethink Sans Medium"/>
                <a:ea typeface="Rethink Sans Medium"/>
                <a:cs typeface="Rethink Sans Medium"/>
                <a:sym typeface="Rethink Sans Medium"/>
              </a:rPr>
              <a:t>Homepage</a:t>
            </a:r>
            <a:endParaRPr sz="1000">
              <a:latin typeface="Rethink Sans Medium"/>
              <a:ea typeface="Rethink Sans Medium"/>
              <a:cs typeface="Rethink Sans Medium"/>
              <a:sym typeface="Rethink Sans Medium"/>
            </a:endParaRPr>
          </a:p>
        </p:txBody>
      </p:sp>
      <p:sp>
        <p:nvSpPr>
          <p:cNvPr id="433" name="Google Shape;433;p53"/>
          <p:cNvSpPr/>
          <p:nvPr/>
        </p:nvSpPr>
        <p:spPr>
          <a:xfrm>
            <a:off x="2286763" y="3102550"/>
            <a:ext cx="1149900" cy="1149900"/>
          </a:xfrm>
          <a:prstGeom prst="rect">
            <a:avLst/>
          </a:prstGeom>
          <a:solidFill>
            <a:srgbClr val="F9CB9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solidFill>
                  <a:schemeClr val="dk1"/>
                </a:solidFill>
                <a:latin typeface="Rethink Sans Medium"/>
                <a:ea typeface="Rethink Sans Medium"/>
                <a:cs typeface="Rethink Sans Medium"/>
                <a:sym typeface="Rethink Sans Medium"/>
              </a:rPr>
              <a:t>Landing page</a:t>
            </a:r>
            <a:endParaRPr sz="1000">
              <a:latin typeface="Rethink Sans Medium"/>
              <a:ea typeface="Rethink Sans Medium"/>
              <a:cs typeface="Rethink Sans Medium"/>
              <a:sym typeface="Rethink Sans Medium"/>
            </a:endParaRPr>
          </a:p>
        </p:txBody>
      </p:sp>
      <p:sp>
        <p:nvSpPr>
          <p:cNvPr id="434" name="Google Shape;434;p53"/>
          <p:cNvSpPr/>
          <p:nvPr/>
        </p:nvSpPr>
        <p:spPr>
          <a:xfrm>
            <a:off x="4051400" y="3102550"/>
            <a:ext cx="1149900" cy="1149900"/>
          </a:xfrm>
          <a:prstGeom prst="rect">
            <a:avLst/>
          </a:prstGeom>
          <a:solidFill>
            <a:srgbClr val="F9CB9C"/>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sz="1000">
                <a:solidFill>
                  <a:schemeClr val="dk1"/>
                </a:solidFill>
                <a:latin typeface="Rethink Sans Medium"/>
                <a:ea typeface="Rethink Sans Medium"/>
                <a:cs typeface="Rethink Sans Medium"/>
                <a:sym typeface="Rethink Sans Medium"/>
              </a:rPr>
              <a:t>Subsection</a:t>
            </a:r>
            <a:endParaRPr sz="1000">
              <a:latin typeface="Rethink Sans Medium"/>
              <a:ea typeface="Rethink Sans Medium"/>
              <a:cs typeface="Rethink Sans Medium"/>
              <a:sym typeface="Rethink Sans Medium"/>
            </a:endParaRPr>
          </a:p>
        </p:txBody>
      </p:sp>
      <p:sp>
        <p:nvSpPr>
          <p:cNvPr id="435" name="Google Shape;435;p53"/>
          <p:cNvSpPr/>
          <p:nvPr/>
        </p:nvSpPr>
        <p:spPr>
          <a:xfrm>
            <a:off x="5816025" y="3102550"/>
            <a:ext cx="1149900" cy="1149900"/>
          </a:xfrm>
          <a:prstGeom prst="rect">
            <a:avLst/>
          </a:prstGeom>
          <a:solidFill>
            <a:srgbClr val="A4C2F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solidFill>
                  <a:schemeClr val="dk1"/>
                </a:solidFill>
                <a:latin typeface="Rethink Sans Medium"/>
                <a:ea typeface="Rethink Sans Medium"/>
                <a:cs typeface="Rethink Sans Medium"/>
                <a:sym typeface="Rethink Sans Medium"/>
              </a:rPr>
              <a:t>Your content</a:t>
            </a:r>
            <a:endParaRPr sz="1000">
              <a:latin typeface="Rethink Sans Medium"/>
              <a:ea typeface="Rethink Sans Medium"/>
              <a:cs typeface="Rethink Sans Medium"/>
              <a:sym typeface="Rethink Sans Medium"/>
            </a:endParaRPr>
          </a:p>
        </p:txBody>
      </p:sp>
      <p:cxnSp>
        <p:nvCxnSpPr>
          <p:cNvPr id="436" name="Google Shape;436;p53"/>
          <p:cNvCxnSpPr>
            <a:stCxn id="432" idx="3"/>
            <a:endCxn id="433" idx="1"/>
          </p:cNvCxnSpPr>
          <p:nvPr/>
        </p:nvCxnSpPr>
        <p:spPr>
          <a:xfrm>
            <a:off x="1672025" y="3677500"/>
            <a:ext cx="614700" cy="0"/>
          </a:xfrm>
          <a:prstGeom prst="straightConnector1">
            <a:avLst/>
          </a:prstGeom>
          <a:noFill/>
          <a:ln cap="flat" cmpd="sng" w="9525">
            <a:solidFill>
              <a:schemeClr val="dk2"/>
            </a:solidFill>
            <a:prstDash val="solid"/>
            <a:round/>
            <a:headEnd len="med" w="med" type="none"/>
            <a:tailEnd len="med" w="med" type="triangle"/>
          </a:ln>
        </p:spPr>
      </p:cxnSp>
      <p:cxnSp>
        <p:nvCxnSpPr>
          <p:cNvPr id="437" name="Google Shape;437;p53"/>
          <p:cNvCxnSpPr>
            <a:stCxn id="433" idx="3"/>
            <a:endCxn id="434" idx="1"/>
          </p:cNvCxnSpPr>
          <p:nvPr/>
        </p:nvCxnSpPr>
        <p:spPr>
          <a:xfrm>
            <a:off x="3436663" y="3677500"/>
            <a:ext cx="614700" cy="0"/>
          </a:xfrm>
          <a:prstGeom prst="straightConnector1">
            <a:avLst/>
          </a:prstGeom>
          <a:noFill/>
          <a:ln cap="flat" cmpd="sng" w="9525">
            <a:solidFill>
              <a:schemeClr val="dk2"/>
            </a:solidFill>
            <a:prstDash val="solid"/>
            <a:round/>
            <a:headEnd len="med" w="med" type="none"/>
            <a:tailEnd len="med" w="med" type="triangle"/>
          </a:ln>
        </p:spPr>
      </p:cxnSp>
      <p:cxnSp>
        <p:nvCxnSpPr>
          <p:cNvPr id="438" name="Google Shape;438;p53"/>
          <p:cNvCxnSpPr>
            <a:stCxn id="434" idx="3"/>
            <a:endCxn id="435" idx="1"/>
          </p:cNvCxnSpPr>
          <p:nvPr/>
        </p:nvCxnSpPr>
        <p:spPr>
          <a:xfrm>
            <a:off x="5201300" y="3677500"/>
            <a:ext cx="614700" cy="0"/>
          </a:xfrm>
          <a:prstGeom prst="straightConnector1">
            <a:avLst/>
          </a:prstGeom>
          <a:noFill/>
          <a:ln cap="flat" cmpd="sng" w="9525">
            <a:solidFill>
              <a:schemeClr val="dk2"/>
            </a:solidFill>
            <a:prstDash val="solid"/>
            <a:round/>
            <a:headEnd len="med" w="med" type="none"/>
            <a:tailEnd len="med" w="med" type="triangle"/>
          </a:ln>
        </p:spPr>
      </p:cxnSp>
      <p:sp>
        <p:nvSpPr>
          <p:cNvPr id="439" name="Google Shape;439;p53"/>
          <p:cNvSpPr/>
          <p:nvPr/>
        </p:nvSpPr>
        <p:spPr>
          <a:xfrm>
            <a:off x="7580650" y="3102550"/>
            <a:ext cx="1149900" cy="1149900"/>
          </a:xfrm>
          <a:prstGeom prst="rect">
            <a:avLst/>
          </a:prstGeom>
          <a:solidFill>
            <a:srgbClr val="A4C2F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solidFill>
                  <a:schemeClr val="dk1"/>
                </a:solidFill>
                <a:latin typeface="Rethink Sans Medium"/>
                <a:ea typeface="Rethink Sans Medium"/>
                <a:cs typeface="Rethink Sans Medium"/>
                <a:sym typeface="Rethink Sans Medium"/>
              </a:rPr>
              <a:t>Annual report 2025</a:t>
            </a:r>
            <a:endParaRPr sz="1000">
              <a:latin typeface="Rethink Sans Medium"/>
              <a:ea typeface="Rethink Sans Medium"/>
              <a:cs typeface="Rethink Sans Medium"/>
              <a:sym typeface="Rethink Sans Medium"/>
            </a:endParaRPr>
          </a:p>
        </p:txBody>
      </p:sp>
      <p:cxnSp>
        <p:nvCxnSpPr>
          <p:cNvPr id="440" name="Google Shape;440;p53"/>
          <p:cNvCxnSpPr>
            <a:endCxn id="439" idx="1"/>
          </p:cNvCxnSpPr>
          <p:nvPr/>
        </p:nvCxnSpPr>
        <p:spPr>
          <a:xfrm>
            <a:off x="6965950" y="3677500"/>
            <a:ext cx="614700" cy="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54"/>
          <p:cNvSpPr txBox="1"/>
          <p:nvPr>
            <p:ph type="title"/>
          </p:nvPr>
        </p:nvSpPr>
        <p:spPr>
          <a:xfrm>
            <a:off x="324000" y="1223250"/>
            <a:ext cx="8496000" cy="25446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GB"/>
              <a:t>What is a </a:t>
            </a:r>
            <a:r>
              <a:rPr i="1" lang="en-GB"/>
              <a:t>good</a:t>
            </a:r>
            <a:r>
              <a:rPr lang="en-GB"/>
              <a:t> user experience?</a:t>
            </a:r>
            <a:endParaRPr/>
          </a:p>
        </p:txBody>
      </p:sp>
      <p:pic>
        <p:nvPicPr>
          <p:cNvPr id="446" name="Google Shape;446;p54"/>
          <p:cNvPicPr preferRelativeResize="0"/>
          <p:nvPr/>
        </p:nvPicPr>
        <p:blipFill rotWithShape="1">
          <a:blip r:embed="rId3">
            <a:alphaModFix/>
          </a:blip>
          <a:srcRect b="2894" l="24899" r="24899" t="8319"/>
          <a:stretch/>
        </p:blipFill>
        <p:spPr>
          <a:xfrm>
            <a:off x="324005" y="4152533"/>
            <a:ext cx="607200" cy="607200"/>
          </a:xfrm>
          <a:prstGeom prst="ellipse">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50" name="Shape 450"/>
        <p:cNvGrpSpPr/>
        <p:nvPr/>
      </p:nvGrpSpPr>
      <p:grpSpPr>
        <a:xfrm>
          <a:off x="0" y="0"/>
          <a:ext cx="0" cy="0"/>
          <a:chOff x="0" y="0"/>
          <a:chExt cx="0" cy="0"/>
        </a:xfrm>
      </p:grpSpPr>
      <p:sp>
        <p:nvSpPr>
          <p:cNvPr id="451" name="Google Shape;451;p55"/>
          <p:cNvSpPr txBox="1"/>
          <p:nvPr>
            <p:ph idx="4294967295" type="title"/>
          </p:nvPr>
        </p:nvSpPr>
        <p:spPr>
          <a:xfrm>
            <a:off x="324000" y="244200"/>
            <a:ext cx="7636800" cy="4655100"/>
          </a:xfrm>
          <a:prstGeom prst="rect">
            <a:avLst/>
          </a:prstGeom>
        </p:spPr>
        <p:txBody>
          <a:bodyPr anchorCtr="0" anchor="t" bIns="0" lIns="0" spcFirstLastPara="1" rIns="0" wrap="square" tIns="0">
            <a:noAutofit/>
          </a:bodyPr>
          <a:lstStyle/>
          <a:p>
            <a:pPr indent="0" lvl="0" marL="0" rtl="0" algn="l">
              <a:lnSpc>
                <a:spcPct val="80000"/>
              </a:lnSpc>
              <a:spcBef>
                <a:spcPts val="0"/>
              </a:spcBef>
              <a:spcAft>
                <a:spcPts val="0"/>
              </a:spcAft>
              <a:buNone/>
            </a:pPr>
            <a:r>
              <a:rPr lang="en-GB" sz="9800">
                <a:solidFill>
                  <a:schemeClr val="dk1"/>
                </a:solidFill>
                <a:latin typeface="Rethink Sans SemiBold"/>
                <a:ea typeface="Rethink Sans SemiBold"/>
                <a:cs typeface="Rethink Sans SemiBold"/>
                <a:sym typeface="Rethink Sans SemiBold"/>
              </a:rPr>
              <a:t>Awareness</a:t>
            </a:r>
            <a:endParaRPr sz="9800">
              <a:solidFill>
                <a:schemeClr val="dk1"/>
              </a:solidFill>
              <a:latin typeface="Rethink Sans SemiBold"/>
              <a:ea typeface="Rethink Sans SemiBold"/>
              <a:cs typeface="Rethink Sans SemiBold"/>
              <a:sym typeface="Rethink Sans SemiBold"/>
            </a:endParaRPr>
          </a:p>
          <a:p>
            <a:pPr indent="0" lvl="0" marL="0" rtl="0" algn="l">
              <a:lnSpc>
                <a:spcPct val="80000"/>
              </a:lnSpc>
              <a:spcBef>
                <a:spcPts val="0"/>
              </a:spcBef>
              <a:spcAft>
                <a:spcPts val="0"/>
              </a:spcAft>
              <a:buNone/>
            </a:pPr>
            <a:r>
              <a:rPr lang="en-GB" sz="9800">
                <a:solidFill>
                  <a:schemeClr val="dk1"/>
                </a:solidFill>
                <a:latin typeface="Rethink Sans SemiBold"/>
                <a:ea typeface="Rethink Sans SemiBold"/>
                <a:cs typeface="Rethink Sans SemiBold"/>
                <a:sym typeface="Rethink Sans SemiBold"/>
              </a:rPr>
              <a:t>Exploration</a:t>
            </a:r>
            <a:endParaRPr sz="9800">
              <a:solidFill>
                <a:schemeClr val="dk1"/>
              </a:solidFill>
              <a:latin typeface="Rethink Sans SemiBold"/>
              <a:ea typeface="Rethink Sans SemiBold"/>
              <a:cs typeface="Rethink Sans SemiBold"/>
              <a:sym typeface="Rethink Sans SemiBold"/>
            </a:endParaRPr>
          </a:p>
          <a:p>
            <a:pPr indent="0" lvl="0" marL="0" rtl="0" algn="l">
              <a:lnSpc>
                <a:spcPct val="80000"/>
              </a:lnSpc>
              <a:spcBef>
                <a:spcPts val="0"/>
              </a:spcBef>
              <a:spcAft>
                <a:spcPts val="0"/>
              </a:spcAft>
              <a:buNone/>
            </a:pPr>
            <a:r>
              <a:rPr lang="en-GB" sz="9800">
                <a:solidFill>
                  <a:schemeClr val="dk1"/>
                </a:solidFill>
                <a:latin typeface="Rethink Sans SemiBold"/>
                <a:ea typeface="Rethink Sans SemiBold"/>
                <a:cs typeface="Rethink Sans SemiBold"/>
                <a:sym typeface="Rethink Sans SemiBold"/>
              </a:rPr>
              <a:t>Engagement</a:t>
            </a:r>
            <a:endParaRPr sz="9800">
              <a:solidFill>
                <a:schemeClr val="dk1"/>
              </a:solidFill>
              <a:latin typeface="Rethink Sans SemiBold"/>
              <a:ea typeface="Rethink Sans SemiBold"/>
              <a:cs typeface="Rethink Sans SemiBold"/>
              <a:sym typeface="Rethink Sans SemiBold"/>
            </a:endParaRPr>
          </a:p>
          <a:p>
            <a:pPr indent="0" lvl="0" marL="0" rtl="0" algn="l">
              <a:lnSpc>
                <a:spcPct val="80000"/>
              </a:lnSpc>
              <a:spcBef>
                <a:spcPts val="0"/>
              </a:spcBef>
              <a:spcAft>
                <a:spcPts val="0"/>
              </a:spcAft>
              <a:buNone/>
            </a:pPr>
            <a:r>
              <a:rPr lang="en-GB" sz="9800">
                <a:solidFill>
                  <a:schemeClr val="dk1"/>
                </a:solidFill>
                <a:latin typeface="Rethink Sans SemiBold"/>
                <a:ea typeface="Rethink Sans SemiBold"/>
                <a:cs typeface="Rethink Sans SemiBold"/>
                <a:sym typeface="Rethink Sans SemiBold"/>
              </a:rPr>
              <a:t>Commitment</a:t>
            </a:r>
            <a:endParaRPr sz="9800">
              <a:solidFill>
                <a:schemeClr val="dk1"/>
              </a:solidFill>
              <a:latin typeface="Rethink Sans SemiBold"/>
              <a:ea typeface="Rethink Sans SemiBold"/>
              <a:cs typeface="Rethink Sans SemiBold"/>
              <a:sym typeface="Rethink Sans SemiBol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55" name="Shape 455"/>
        <p:cNvGrpSpPr/>
        <p:nvPr/>
      </p:nvGrpSpPr>
      <p:grpSpPr>
        <a:xfrm>
          <a:off x="0" y="0"/>
          <a:ext cx="0" cy="0"/>
          <a:chOff x="0" y="0"/>
          <a:chExt cx="0" cy="0"/>
        </a:xfrm>
      </p:grpSpPr>
      <p:sp>
        <p:nvSpPr>
          <p:cNvPr id="456" name="Google Shape;456;p56"/>
          <p:cNvSpPr txBox="1"/>
          <p:nvPr>
            <p:ph idx="4294967295" type="title"/>
          </p:nvPr>
        </p:nvSpPr>
        <p:spPr>
          <a:xfrm>
            <a:off x="324000" y="244200"/>
            <a:ext cx="7636800" cy="4655100"/>
          </a:xfrm>
          <a:prstGeom prst="rect">
            <a:avLst/>
          </a:prstGeom>
        </p:spPr>
        <p:txBody>
          <a:bodyPr anchorCtr="0" anchor="t" bIns="0" lIns="0" spcFirstLastPara="1" rIns="0" wrap="square" tIns="0">
            <a:noAutofit/>
          </a:bodyPr>
          <a:lstStyle/>
          <a:p>
            <a:pPr indent="0" lvl="0" marL="0" rtl="0" algn="l">
              <a:lnSpc>
                <a:spcPct val="80000"/>
              </a:lnSpc>
              <a:spcBef>
                <a:spcPts val="0"/>
              </a:spcBef>
              <a:spcAft>
                <a:spcPts val="0"/>
              </a:spcAft>
              <a:buNone/>
            </a:pPr>
            <a:r>
              <a:rPr lang="en-GB" sz="9800">
                <a:solidFill>
                  <a:schemeClr val="dk1"/>
                </a:solidFill>
                <a:latin typeface="Rethink Sans SemiBold"/>
                <a:ea typeface="Rethink Sans SemiBold"/>
                <a:cs typeface="Rethink Sans SemiBold"/>
                <a:sym typeface="Rethink Sans SemiBold"/>
              </a:rPr>
              <a:t>Awareness</a:t>
            </a:r>
            <a:endParaRPr sz="9800">
              <a:solidFill>
                <a:schemeClr val="lt1"/>
              </a:solidFill>
              <a:latin typeface="Rethink Sans SemiBold"/>
              <a:ea typeface="Rethink Sans SemiBold"/>
              <a:cs typeface="Rethink Sans SemiBold"/>
              <a:sym typeface="Rethink Sans SemiBold"/>
            </a:endParaRPr>
          </a:p>
        </p:txBody>
      </p:sp>
      <p:sp>
        <p:nvSpPr>
          <p:cNvPr id="457" name="Google Shape;457;p56"/>
          <p:cNvSpPr txBox="1"/>
          <p:nvPr>
            <p:ph idx="1" type="subTitle"/>
          </p:nvPr>
        </p:nvSpPr>
        <p:spPr>
          <a:xfrm>
            <a:off x="324000" y="1953200"/>
            <a:ext cx="2427900" cy="1672200"/>
          </a:xfrm>
          <a:prstGeom prst="rect">
            <a:avLst/>
          </a:prstGeom>
        </p:spPr>
        <p:txBody>
          <a:bodyPr anchorCtr="0" anchor="t" bIns="0" lIns="0" spcFirstLastPara="1" rIns="0" wrap="square" tIns="0">
            <a:noAutofit/>
          </a:bodyPr>
          <a:lstStyle/>
          <a:p>
            <a:pPr indent="0" lvl="0" marL="0" rtl="0" algn="l">
              <a:lnSpc>
                <a:spcPct val="80000"/>
              </a:lnSpc>
              <a:spcBef>
                <a:spcPts val="0"/>
              </a:spcBef>
              <a:spcAft>
                <a:spcPts val="0"/>
              </a:spcAft>
              <a:buNone/>
            </a:pPr>
            <a:r>
              <a:rPr lang="en-GB" sz="2000">
                <a:latin typeface="Rethink Sans SemiBold"/>
                <a:ea typeface="Rethink Sans SemiBold"/>
                <a:cs typeface="Rethink Sans SemiBold"/>
                <a:sym typeface="Rethink Sans SemiBold"/>
              </a:rPr>
              <a:t>Users discover who you are via search engines, social media, news, email newsletters etc.</a:t>
            </a:r>
            <a:endParaRPr sz="2000">
              <a:latin typeface="Rethink Sans SemiBold"/>
              <a:ea typeface="Rethink Sans SemiBold"/>
              <a:cs typeface="Rethink Sans SemiBold"/>
              <a:sym typeface="Rethink Sans SemiBold"/>
            </a:endParaRPr>
          </a:p>
          <a:p>
            <a:pPr indent="0" lvl="0" marL="0" rtl="0" algn="l">
              <a:lnSpc>
                <a:spcPct val="80000"/>
              </a:lnSpc>
              <a:spcBef>
                <a:spcPts val="0"/>
              </a:spcBef>
              <a:spcAft>
                <a:spcPts val="0"/>
              </a:spcAft>
              <a:buNone/>
            </a:pPr>
            <a:r>
              <a:t/>
            </a:r>
            <a:endParaRPr sz="2000">
              <a:latin typeface="Rethink Sans SemiBold"/>
              <a:ea typeface="Rethink Sans SemiBold"/>
              <a:cs typeface="Rethink Sans SemiBold"/>
              <a:sym typeface="Rethink Sans SemiBold"/>
            </a:endParaRPr>
          </a:p>
        </p:txBody>
      </p:sp>
      <p:grpSp>
        <p:nvGrpSpPr>
          <p:cNvPr id="458" name="Google Shape;458;p56"/>
          <p:cNvGrpSpPr/>
          <p:nvPr/>
        </p:nvGrpSpPr>
        <p:grpSpPr>
          <a:xfrm>
            <a:off x="3643175" y="1389725"/>
            <a:ext cx="6582974" cy="3702899"/>
            <a:chOff x="3643175" y="1389725"/>
            <a:chExt cx="6582974" cy="3702899"/>
          </a:xfrm>
        </p:grpSpPr>
        <p:pic>
          <p:nvPicPr>
            <p:cNvPr id="459" name="Google Shape;459;p56"/>
            <p:cNvPicPr preferRelativeResize="0"/>
            <p:nvPr/>
          </p:nvPicPr>
          <p:blipFill rotWithShape="1">
            <a:blip r:embed="rId3">
              <a:alphaModFix/>
            </a:blip>
            <a:srcRect b="0" l="0" r="0" t="0"/>
            <a:stretch/>
          </p:blipFill>
          <p:spPr>
            <a:xfrm>
              <a:off x="3643175" y="1389725"/>
              <a:ext cx="6582974" cy="3702899"/>
            </a:xfrm>
            <a:prstGeom prst="rect">
              <a:avLst/>
            </a:prstGeom>
            <a:noFill/>
            <a:ln>
              <a:noFill/>
            </a:ln>
          </p:spPr>
        </p:pic>
        <p:sp>
          <p:nvSpPr>
            <p:cNvPr id="460" name="Google Shape;460;p56"/>
            <p:cNvSpPr/>
            <p:nvPr/>
          </p:nvSpPr>
          <p:spPr>
            <a:xfrm>
              <a:off x="5943000" y="3249525"/>
              <a:ext cx="548400" cy="147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think Sans Medium"/>
                <a:ea typeface="Rethink Sans Medium"/>
                <a:cs typeface="Rethink Sans Medium"/>
                <a:sym typeface="Rethink Sans Medium"/>
              </a:endParaRPr>
            </a:p>
          </p:txBody>
        </p:sp>
      </p:gr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64" name="Shape 464"/>
        <p:cNvGrpSpPr/>
        <p:nvPr/>
      </p:nvGrpSpPr>
      <p:grpSpPr>
        <a:xfrm>
          <a:off x="0" y="0"/>
          <a:ext cx="0" cy="0"/>
          <a:chOff x="0" y="0"/>
          <a:chExt cx="0" cy="0"/>
        </a:xfrm>
      </p:grpSpPr>
      <p:pic>
        <p:nvPicPr>
          <p:cNvPr id="465" name="Google Shape;465;p57"/>
          <p:cNvPicPr preferRelativeResize="0"/>
          <p:nvPr/>
        </p:nvPicPr>
        <p:blipFill rotWithShape="1">
          <a:blip r:embed="rId3">
            <a:alphaModFix/>
          </a:blip>
          <a:srcRect b="22205" l="37115" r="13185" t="27794"/>
          <a:stretch/>
        </p:blipFill>
        <p:spPr>
          <a:xfrm>
            <a:off x="4933125" y="2188000"/>
            <a:ext cx="4544352" cy="2571750"/>
          </a:xfrm>
          <a:prstGeom prst="rect">
            <a:avLst/>
          </a:prstGeom>
          <a:noFill/>
          <a:ln>
            <a:noFill/>
          </a:ln>
        </p:spPr>
      </p:pic>
      <p:sp>
        <p:nvSpPr>
          <p:cNvPr id="466" name="Google Shape;466;p57"/>
          <p:cNvSpPr txBox="1"/>
          <p:nvPr>
            <p:ph idx="4294967295" type="title"/>
          </p:nvPr>
        </p:nvSpPr>
        <p:spPr>
          <a:xfrm>
            <a:off x="324000" y="244200"/>
            <a:ext cx="7636800" cy="4655100"/>
          </a:xfrm>
          <a:prstGeom prst="rect">
            <a:avLst/>
          </a:prstGeom>
        </p:spPr>
        <p:txBody>
          <a:bodyPr anchorCtr="0" anchor="t" bIns="0" lIns="0" spcFirstLastPara="1" rIns="0" wrap="square" tIns="0">
            <a:noAutofit/>
          </a:bodyPr>
          <a:lstStyle/>
          <a:p>
            <a:pPr indent="0" lvl="0" marL="0" rtl="0" algn="l">
              <a:lnSpc>
                <a:spcPct val="80000"/>
              </a:lnSpc>
              <a:spcBef>
                <a:spcPts val="0"/>
              </a:spcBef>
              <a:spcAft>
                <a:spcPts val="0"/>
              </a:spcAft>
              <a:buNone/>
            </a:pPr>
            <a:r>
              <a:rPr lang="en-GB" sz="9800">
                <a:solidFill>
                  <a:srgbClr val="F4EFED"/>
                </a:solidFill>
                <a:latin typeface="Rethink Sans SemiBold"/>
                <a:ea typeface="Rethink Sans SemiBold"/>
                <a:cs typeface="Rethink Sans SemiBold"/>
                <a:sym typeface="Rethink Sans SemiBold"/>
              </a:rPr>
              <a:t>Awareness</a:t>
            </a:r>
            <a:endParaRPr sz="9800">
              <a:solidFill>
                <a:srgbClr val="F4EFED"/>
              </a:solidFill>
              <a:latin typeface="Rethink Sans SemiBold"/>
              <a:ea typeface="Rethink Sans SemiBold"/>
              <a:cs typeface="Rethink Sans SemiBold"/>
              <a:sym typeface="Rethink Sans SemiBold"/>
            </a:endParaRPr>
          </a:p>
          <a:p>
            <a:pPr indent="0" lvl="0" marL="0" rtl="0" algn="l">
              <a:lnSpc>
                <a:spcPct val="80000"/>
              </a:lnSpc>
              <a:spcBef>
                <a:spcPts val="0"/>
              </a:spcBef>
              <a:spcAft>
                <a:spcPts val="0"/>
              </a:spcAft>
              <a:buNone/>
            </a:pPr>
            <a:r>
              <a:rPr lang="en-GB" sz="9800">
                <a:solidFill>
                  <a:schemeClr val="dk1"/>
                </a:solidFill>
                <a:latin typeface="Rethink Sans SemiBold"/>
                <a:ea typeface="Rethink Sans SemiBold"/>
                <a:cs typeface="Rethink Sans SemiBold"/>
                <a:sym typeface="Rethink Sans SemiBold"/>
              </a:rPr>
              <a:t>Exploration</a:t>
            </a:r>
            <a:endParaRPr sz="9800">
              <a:solidFill>
                <a:schemeClr val="lt1"/>
              </a:solidFill>
              <a:latin typeface="Rethink Sans SemiBold"/>
              <a:ea typeface="Rethink Sans SemiBold"/>
              <a:cs typeface="Rethink Sans SemiBold"/>
              <a:sym typeface="Rethink Sans SemiBold"/>
            </a:endParaRPr>
          </a:p>
        </p:txBody>
      </p:sp>
      <p:sp>
        <p:nvSpPr>
          <p:cNvPr id="467" name="Google Shape;467;p57"/>
          <p:cNvSpPr txBox="1"/>
          <p:nvPr>
            <p:ph idx="1" type="subTitle"/>
          </p:nvPr>
        </p:nvSpPr>
        <p:spPr>
          <a:xfrm>
            <a:off x="1666150" y="3302550"/>
            <a:ext cx="2673900" cy="1644900"/>
          </a:xfrm>
          <a:prstGeom prst="rect">
            <a:avLst/>
          </a:prstGeom>
        </p:spPr>
        <p:txBody>
          <a:bodyPr anchorCtr="0" anchor="t" bIns="0" lIns="0" spcFirstLastPara="1" rIns="0" wrap="square" tIns="0">
            <a:noAutofit/>
          </a:bodyPr>
          <a:lstStyle/>
          <a:p>
            <a:pPr indent="0" lvl="0" marL="0" rtl="0" algn="l">
              <a:lnSpc>
                <a:spcPct val="80000"/>
              </a:lnSpc>
              <a:spcBef>
                <a:spcPts val="0"/>
              </a:spcBef>
              <a:spcAft>
                <a:spcPts val="0"/>
              </a:spcAft>
              <a:buNone/>
            </a:pPr>
            <a:r>
              <a:rPr lang="en-GB" sz="2000">
                <a:latin typeface="Rethink Sans SemiBold"/>
                <a:ea typeface="Rethink Sans SemiBold"/>
                <a:cs typeface="Rethink Sans SemiBold"/>
                <a:sym typeface="Rethink Sans SemiBold"/>
              </a:rPr>
              <a:t>Users find it easy to browse your website and find interesting things</a:t>
            </a:r>
            <a:endParaRPr sz="2000">
              <a:latin typeface="Rethink Sans SemiBold"/>
              <a:ea typeface="Rethink Sans SemiBold"/>
              <a:cs typeface="Rethink Sans SemiBold"/>
              <a:sym typeface="Rethink Sans SemiBo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21416"/>
        </a:solidFill>
      </p:bgPr>
    </p:bg>
    <p:spTree>
      <p:nvGrpSpPr>
        <p:cNvPr id="155" name="Shape 155"/>
        <p:cNvGrpSpPr/>
        <p:nvPr/>
      </p:nvGrpSpPr>
      <p:grpSpPr>
        <a:xfrm>
          <a:off x="0" y="0"/>
          <a:ext cx="0" cy="0"/>
          <a:chOff x="0" y="0"/>
          <a:chExt cx="0" cy="0"/>
        </a:xfrm>
      </p:grpSpPr>
      <p:sp>
        <p:nvSpPr>
          <p:cNvPr id="156" name="Google Shape;156;p22"/>
          <p:cNvSpPr txBox="1"/>
          <p:nvPr>
            <p:ph idx="1" type="subTitle"/>
          </p:nvPr>
        </p:nvSpPr>
        <p:spPr>
          <a:xfrm>
            <a:off x="324000" y="317200"/>
            <a:ext cx="1786500" cy="798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sz="1200"/>
              <a:t>We have experts across all four of our focus areas. </a:t>
            </a:r>
            <a:endParaRPr sz="1200"/>
          </a:p>
        </p:txBody>
      </p:sp>
      <p:sp>
        <p:nvSpPr>
          <p:cNvPr id="157" name="Google Shape;157;p22"/>
          <p:cNvSpPr txBox="1"/>
          <p:nvPr>
            <p:ph idx="4294967295" type="title"/>
          </p:nvPr>
        </p:nvSpPr>
        <p:spPr>
          <a:xfrm>
            <a:off x="3153500" y="240480"/>
            <a:ext cx="5934900" cy="4655100"/>
          </a:xfrm>
          <a:prstGeom prst="rect">
            <a:avLst/>
          </a:prstGeom>
        </p:spPr>
        <p:txBody>
          <a:bodyPr anchorCtr="0" anchor="t" bIns="0" lIns="0" spcFirstLastPara="1" rIns="0" wrap="square" tIns="0">
            <a:noAutofit/>
          </a:bodyPr>
          <a:lstStyle/>
          <a:p>
            <a:pPr indent="0" lvl="0" marL="0" rtl="0" algn="l">
              <a:lnSpc>
                <a:spcPct val="80000"/>
              </a:lnSpc>
              <a:spcBef>
                <a:spcPts val="0"/>
              </a:spcBef>
              <a:spcAft>
                <a:spcPts val="0"/>
              </a:spcAft>
              <a:buNone/>
            </a:pPr>
            <a:r>
              <a:rPr lang="en-GB" sz="9800">
                <a:solidFill>
                  <a:schemeClr val="lt1"/>
                </a:solidFill>
                <a:latin typeface="Rethink Sans SemiBold"/>
                <a:ea typeface="Rethink Sans SemiBold"/>
                <a:cs typeface="Rethink Sans SemiBold"/>
                <a:sym typeface="Rethink Sans SemiBold"/>
              </a:rPr>
              <a:t>Brand</a:t>
            </a:r>
            <a:endParaRPr sz="9800">
              <a:solidFill>
                <a:schemeClr val="lt1"/>
              </a:solidFill>
              <a:latin typeface="Rethink Sans SemiBold"/>
              <a:ea typeface="Rethink Sans SemiBold"/>
              <a:cs typeface="Rethink Sans SemiBold"/>
              <a:sym typeface="Rethink Sans SemiBold"/>
            </a:endParaRPr>
          </a:p>
          <a:p>
            <a:pPr indent="0" lvl="0" marL="0" rtl="0" algn="l">
              <a:lnSpc>
                <a:spcPct val="80000"/>
              </a:lnSpc>
              <a:spcBef>
                <a:spcPts val="0"/>
              </a:spcBef>
              <a:spcAft>
                <a:spcPts val="0"/>
              </a:spcAft>
              <a:buNone/>
            </a:pPr>
            <a:r>
              <a:rPr lang="en-GB" sz="9800">
                <a:solidFill>
                  <a:schemeClr val="lt1"/>
                </a:solidFill>
                <a:latin typeface="Rethink Sans SemiBold"/>
                <a:ea typeface="Rethink Sans SemiBold"/>
                <a:cs typeface="Rethink Sans SemiBold"/>
                <a:sym typeface="Rethink Sans SemiBold"/>
              </a:rPr>
              <a:t>Web</a:t>
            </a:r>
            <a:endParaRPr sz="9800">
              <a:solidFill>
                <a:schemeClr val="lt1"/>
              </a:solidFill>
              <a:latin typeface="Rethink Sans SemiBold"/>
              <a:ea typeface="Rethink Sans SemiBold"/>
              <a:cs typeface="Rethink Sans SemiBold"/>
              <a:sym typeface="Rethink Sans SemiBold"/>
            </a:endParaRPr>
          </a:p>
          <a:p>
            <a:pPr indent="0" lvl="0" marL="0" rtl="0" algn="l">
              <a:lnSpc>
                <a:spcPct val="80000"/>
              </a:lnSpc>
              <a:spcBef>
                <a:spcPts val="0"/>
              </a:spcBef>
              <a:spcAft>
                <a:spcPts val="0"/>
              </a:spcAft>
              <a:buNone/>
            </a:pPr>
            <a:r>
              <a:rPr lang="en-GB" sz="9800">
                <a:solidFill>
                  <a:schemeClr val="lt1"/>
                </a:solidFill>
                <a:latin typeface="Rethink Sans SemiBold"/>
                <a:ea typeface="Rethink Sans SemiBold"/>
                <a:cs typeface="Rethink Sans SemiBold"/>
                <a:sym typeface="Rethink Sans SemiBold"/>
              </a:rPr>
              <a:t>Publishing</a:t>
            </a:r>
            <a:endParaRPr sz="9800">
              <a:solidFill>
                <a:schemeClr val="lt1"/>
              </a:solidFill>
              <a:latin typeface="Rethink Sans SemiBold"/>
              <a:ea typeface="Rethink Sans SemiBold"/>
              <a:cs typeface="Rethink Sans SemiBold"/>
              <a:sym typeface="Rethink Sans SemiBold"/>
            </a:endParaRPr>
          </a:p>
          <a:p>
            <a:pPr indent="0" lvl="0" marL="0" rtl="0" algn="l">
              <a:lnSpc>
                <a:spcPct val="80000"/>
              </a:lnSpc>
              <a:spcBef>
                <a:spcPts val="0"/>
              </a:spcBef>
              <a:spcAft>
                <a:spcPts val="0"/>
              </a:spcAft>
              <a:buNone/>
            </a:pPr>
            <a:r>
              <a:rPr lang="en-GB" sz="9800">
                <a:solidFill>
                  <a:schemeClr val="lt1"/>
                </a:solidFill>
                <a:latin typeface="Rethink Sans SemiBold"/>
                <a:ea typeface="Rethink Sans SemiBold"/>
                <a:cs typeface="Rethink Sans SemiBold"/>
                <a:sym typeface="Rethink Sans SemiBold"/>
              </a:rPr>
              <a:t>Creative</a:t>
            </a:r>
            <a:endParaRPr sz="9800">
              <a:solidFill>
                <a:schemeClr val="lt1"/>
              </a:solidFill>
              <a:latin typeface="Rethink Sans SemiBold"/>
              <a:ea typeface="Rethink Sans SemiBold"/>
              <a:cs typeface="Rethink Sans SemiBold"/>
              <a:sym typeface="Rethink Sans SemiBold"/>
            </a:endParaRPr>
          </a:p>
        </p:txBody>
      </p:sp>
      <p:sp>
        <p:nvSpPr>
          <p:cNvPr id="158" name="Google Shape;158;p22"/>
          <p:cNvSpPr txBox="1"/>
          <p:nvPr>
            <p:ph idx="1" type="subTitle"/>
          </p:nvPr>
        </p:nvSpPr>
        <p:spPr>
          <a:xfrm>
            <a:off x="324000" y="2948025"/>
            <a:ext cx="1856100" cy="18399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GB" sz="800">
                <a:latin typeface="Rethink Sans"/>
                <a:ea typeface="Rethink Sans"/>
                <a:cs typeface="Rethink Sans"/>
                <a:sym typeface="Rethink Sans"/>
              </a:rPr>
              <a:t>This means we bring the right people together for each project as well </a:t>
            </a:r>
            <a:br>
              <a:rPr lang="en-GB" sz="800">
                <a:latin typeface="Rethink Sans"/>
                <a:ea typeface="Rethink Sans"/>
                <a:cs typeface="Rethink Sans"/>
                <a:sym typeface="Rethink Sans"/>
              </a:rPr>
            </a:br>
            <a:r>
              <a:rPr lang="en-GB" sz="800">
                <a:latin typeface="Rethink Sans"/>
                <a:ea typeface="Rethink Sans"/>
                <a:cs typeface="Rethink Sans"/>
                <a:sym typeface="Rethink Sans"/>
              </a:rPr>
              <a:t>as having access to a wider pool </a:t>
            </a:r>
            <a:br>
              <a:rPr lang="en-GB" sz="800">
                <a:latin typeface="Rethink Sans"/>
                <a:ea typeface="Rethink Sans"/>
                <a:cs typeface="Rethink Sans"/>
                <a:sym typeface="Rethink Sans"/>
              </a:rPr>
            </a:br>
            <a:r>
              <a:rPr lang="en-GB" sz="800">
                <a:latin typeface="Rethink Sans"/>
                <a:ea typeface="Rethink Sans"/>
                <a:cs typeface="Rethink Sans"/>
                <a:sym typeface="Rethink Sans"/>
              </a:rPr>
              <a:t>of expertise from across the agency. </a:t>
            </a:r>
            <a:endParaRPr sz="800">
              <a:latin typeface="Rethink Sans"/>
              <a:ea typeface="Rethink Sans"/>
              <a:cs typeface="Rethink Sans"/>
              <a:sym typeface="Rethink Sans"/>
            </a:endParaRPr>
          </a:p>
          <a:p>
            <a:pPr indent="0" lvl="0" marL="0" rtl="0" algn="l">
              <a:spcBef>
                <a:spcPts val="0"/>
              </a:spcBef>
              <a:spcAft>
                <a:spcPts val="0"/>
              </a:spcAft>
              <a:buNone/>
            </a:pPr>
            <a:r>
              <a:t/>
            </a:r>
            <a:endParaRPr sz="800">
              <a:latin typeface="Rethink Sans"/>
              <a:ea typeface="Rethink Sans"/>
              <a:cs typeface="Rethink Sans"/>
              <a:sym typeface="Rethink Sans"/>
            </a:endParaRPr>
          </a:p>
          <a:p>
            <a:pPr indent="0" lvl="0" marL="0" rtl="0" algn="l">
              <a:spcBef>
                <a:spcPts val="0"/>
              </a:spcBef>
              <a:spcAft>
                <a:spcPts val="0"/>
              </a:spcAft>
              <a:buNone/>
            </a:pPr>
            <a:r>
              <a:rPr lang="en-GB" sz="800">
                <a:latin typeface="Rethink Sans"/>
                <a:ea typeface="Rethink Sans"/>
                <a:cs typeface="Rethink Sans"/>
                <a:sym typeface="Rethink Sans"/>
              </a:rPr>
              <a:t>We work in a joined up and integrated way, minimising messy hand-offs and saving time and duplication of efforts. </a:t>
            </a:r>
            <a:endParaRPr sz="800">
              <a:latin typeface="Rethink Sans"/>
              <a:ea typeface="Rethink Sans"/>
              <a:cs typeface="Rethink Sans"/>
              <a:sym typeface="Rethink Sans"/>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71" name="Shape 471"/>
        <p:cNvGrpSpPr/>
        <p:nvPr/>
      </p:nvGrpSpPr>
      <p:grpSpPr>
        <a:xfrm>
          <a:off x="0" y="0"/>
          <a:ext cx="0" cy="0"/>
          <a:chOff x="0" y="0"/>
          <a:chExt cx="0" cy="0"/>
        </a:xfrm>
      </p:grpSpPr>
      <p:sp>
        <p:nvSpPr>
          <p:cNvPr id="472" name="Google Shape;472;p58"/>
          <p:cNvSpPr txBox="1"/>
          <p:nvPr>
            <p:ph idx="4294967295" type="title"/>
          </p:nvPr>
        </p:nvSpPr>
        <p:spPr>
          <a:xfrm>
            <a:off x="324000" y="244200"/>
            <a:ext cx="7636800" cy="2504400"/>
          </a:xfrm>
          <a:prstGeom prst="rect">
            <a:avLst/>
          </a:prstGeom>
        </p:spPr>
        <p:txBody>
          <a:bodyPr anchorCtr="0" anchor="t" bIns="0" lIns="0" spcFirstLastPara="1" rIns="0" wrap="square" tIns="0">
            <a:noAutofit/>
          </a:bodyPr>
          <a:lstStyle/>
          <a:p>
            <a:pPr indent="0" lvl="0" marL="0" rtl="0" algn="l">
              <a:lnSpc>
                <a:spcPct val="80000"/>
              </a:lnSpc>
              <a:spcBef>
                <a:spcPts val="0"/>
              </a:spcBef>
              <a:spcAft>
                <a:spcPts val="0"/>
              </a:spcAft>
              <a:buNone/>
            </a:pPr>
            <a:r>
              <a:rPr lang="en-GB" sz="9800">
                <a:solidFill>
                  <a:srgbClr val="F4EFED"/>
                </a:solidFill>
                <a:latin typeface="Rethink Sans SemiBold"/>
                <a:ea typeface="Rethink Sans SemiBold"/>
                <a:cs typeface="Rethink Sans SemiBold"/>
                <a:sym typeface="Rethink Sans SemiBold"/>
              </a:rPr>
              <a:t>Awareness</a:t>
            </a:r>
            <a:endParaRPr sz="9800">
              <a:solidFill>
                <a:srgbClr val="F4EFED"/>
              </a:solidFill>
              <a:latin typeface="Rethink Sans SemiBold"/>
              <a:ea typeface="Rethink Sans SemiBold"/>
              <a:cs typeface="Rethink Sans SemiBold"/>
              <a:sym typeface="Rethink Sans SemiBold"/>
            </a:endParaRPr>
          </a:p>
          <a:p>
            <a:pPr indent="0" lvl="0" marL="0" rtl="0" algn="l">
              <a:lnSpc>
                <a:spcPct val="80000"/>
              </a:lnSpc>
              <a:spcBef>
                <a:spcPts val="0"/>
              </a:spcBef>
              <a:spcAft>
                <a:spcPts val="0"/>
              </a:spcAft>
              <a:buNone/>
            </a:pPr>
            <a:r>
              <a:rPr lang="en-GB" sz="9800">
                <a:solidFill>
                  <a:srgbClr val="F4EFED"/>
                </a:solidFill>
                <a:latin typeface="Rethink Sans SemiBold"/>
                <a:ea typeface="Rethink Sans SemiBold"/>
                <a:cs typeface="Rethink Sans SemiBold"/>
                <a:sym typeface="Rethink Sans SemiBold"/>
              </a:rPr>
              <a:t>Exploration</a:t>
            </a:r>
            <a:endParaRPr sz="9800">
              <a:solidFill>
                <a:srgbClr val="F4EFED"/>
              </a:solidFill>
              <a:latin typeface="Rethink Sans SemiBold"/>
              <a:ea typeface="Rethink Sans SemiBold"/>
              <a:cs typeface="Rethink Sans SemiBold"/>
              <a:sym typeface="Rethink Sans SemiBold"/>
            </a:endParaRPr>
          </a:p>
        </p:txBody>
      </p:sp>
      <p:sp>
        <p:nvSpPr>
          <p:cNvPr id="473" name="Google Shape;473;p58"/>
          <p:cNvSpPr txBox="1"/>
          <p:nvPr>
            <p:ph idx="1" type="subTitle"/>
          </p:nvPr>
        </p:nvSpPr>
        <p:spPr>
          <a:xfrm>
            <a:off x="5880250" y="981025"/>
            <a:ext cx="2673900" cy="1644900"/>
          </a:xfrm>
          <a:prstGeom prst="rect">
            <a:avLst/>
          </a:prstGeom>
        </p:spPr>
        <p:txBody>
          <a:bodyPr anchorCtr="0" anchor="t" bIns="0" lIns="0" spcFirstLastPara="1" rIns="0" wrap="square" tIns="0">
            <a:noAutofit/>
          </a:bodyPr>
          <a:lstStyle/>
          <a:p>
            <a:pPr indent="0" lvl="0" marL="0" rtl="0" algn="l">
              <a:lnSpc>
                <a:spcPct val="80000"/>
              </a:lnSpc>
              <a:spcBef>
                <a:spcPts val="0"/>
              </a:spcBef>
              <a:spcAft>
                <a:spcPts val="0"/>
              </a:spcAft>
              <a:buNone/>
            </a:pPr>
            <a:r>
              <a:rPr lang="en-GB" sz="2000">
                <a:latin typeface="Rethink Sans SemiBold"/>
                <a:ea typeface="Rethink Sans SemiBold"/>
                <a:cs typeface="Rethink Sans SemiBold"/>
                <a:sym typeface="Rethink Sans SemiBold"/>
              </a:rPr>
              <a:t>Users can actively interact </a:t>
            </a:r>
            <a:r>
              <a:rPr lang="en-GB" sz="2000">
                <a:latin typeface="Rethink Sans SemiBold"/>
                <a:ea typeface="Rethink Sans SemiBold"/>
                <a:cs typeface="Rethink Sans SemiBold"/>
                <a:sym typeface="Rethink Sans SemiBold"/>
              </a:rPr>
              <a:t>with</a:t>
            </a:r>
            <a:r>
              <a:rPr lang="en-GB" sz="2000">
                <a:latin typeface="Rethink Sans SemiBold"/>
                <a:ea typeface="Rethink Sans SemiBold"/>
                <a:cs typeface="Rethink Sans SemiBold"/>
                <a:sym typeface="Rethink Sans SemiBold"/>
              </a:rPr>
              <a:t> </a:t>
            </a:r>
            <a:r>
              <a:rPr lang="en-GB" sz="2000">
                <a:latin typeface="Rethink Sans SemiBold"/>
                <a:ea typeface="Rethink Sans SemiBold"/>
                <a:cs typeface="Rethink Sans SemiBold"/>
                <a:sym typeface="Rethink Sans SemiBold"/>
              </a:rPr>
              <a:t>you</a:t>
            </a:r>
            <a:r>
              <a:rPr lang="en-GB" sz="2000">
                <a:latin typeface="Rethink Sans SemiBold"/>
                <a:ea typeface="Rethink Sans SemiBold"/>
                <a:cs typeface="Rethink Sans SemiBold"/>
                <a:sym typeface="Rethink Sans SemiBold"/>
              </a:rPr>
              <a:t> and participate in your activities</a:t>
            </a:r>
            <a:endParaRPr sz="2000">
              <a:latin typeface="Rethink Sans SemiBold"/>
              <a:ea typeface="Rethink Sans SemiBold"/>
              <a:cs typeface="Rethink Sans SemiBold"/>
              <a:sym typeface="Rethink Sans SemiBold"/>
            </a:endParaRPr>
          </a:p>
        </p:txBody>
      </p:sp>
      <p:pic>
        <p:nvPicPr>
          <p:cNvPr id="474" name="Google Shape;474;p58"/>
          <p:cNvPicPr preferRelativeResize="0"/>
          <p:nvPr/>
        </p:nvPicPr>
        <p:blipFill rotWithShape="1">
          <a:blip r:embed="rId3">
            <a:alphaModFix/>
          </a:blip>
          <a:srcRect b="15616" l="29325" r="31301" t="16692"/>
          <a:stretch/>
        </p:blipFill>
        <p:spPr>
          <a:xfrm>
            <a:off x="528000" y="686000"/>
            <a:ext cx="2712000" cy="2622599"/>
          </a:xfrm>
          <a:prstGeom prst="rect">
            <a:avLst/>
          </a:prstGeom>
          <a:noFill/>
          <a:ln>
            <a:noFill/>
          </a:ln>
        </p:spPr>
      </p:pic>
      <p:sp>
        <p:nvSpPr>
          <p:cNvPr id="475" name="Google Shape;475;p58"/>
          <p:cNvSpPr txBox="1"/>
          <p:nvPr/>
        </p:nvSpPr>
        <p:spPr>
          <a:xfrm>
            <a:off x="228600" y="2546000"/>
            <a:ext cx="7429800" cy="1434900"/>
          </a:xfrm>
          <a:prstGeom prst="rect">
            <a:avLst/>
          </a:prstGeom>
          <a:noFill/>
          <a:ln>
            <a:noFill/>
          </a:ln>
        </p:spPr>
        <p:txBody>
          <a:bodyPr anchorCtr="0" anchor="t" bIns="91425" lIns="91425" spcFirstLastPara="1" rIns="91425" wrap="square" tIns="91425">
            <a:noAutofit/>
          </a:bodyPr>
          <a:lstStyle/>
          <a:p>
            <a:pPr indent="0" lvl="0" marL="0" rtl="0" algn="l">
              <a:lnSpc>
                <a:spcPct val="80000"/>
              </a:lnSpc>
              <a:spcBef>
                <a:spcPts val="0"/>
              </a:spcBef>
              <a:spcAft>
                <a:spcPts val="0"/>
              </a:spcAft>
              <a:buNone/>
            </a:pPr>
            <a:r>
              <a:rPr lang="en-GB" sz="9800">
                <a:solidFill>
                  <a:schemeClr val="dk1"/>
                </a:solidFill>
                <a:latin typeface="Rethink Sans SemiBold"/>
                <a:ea typeface="Rethink Sans SemiBold"/>
                <a:cs typeface="Rethink Sans SemiBold"/>
                <a:sym typeface="Rethink Sans SemiBold"/>
              </a:rPr>
              <a:t>Engagement</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79" name="Shape 479"/>
        <p:cNvGrpSpPr/>
        <p:nvPr/>
      </p:nvGrpSpPr>
      <p:grpSpPr>
        <a:xfrm>
          <a:off x="0" y="0"/>
          <a:ext cx="0" cy="0"/>
          <a:chOff x="0" y="0"/>
          <a:chExt cx="0" cy="0"/>
        </a:xfrm>
      </p:grpSpPr>
      <p:sp>
        <p:nvSpPr>
          <p:cNvPr id="480" name="Google Shape;480;p59"/>
          <p:cNvSpPr txBox="1"/>
          <p:nvPr>
            <p:ph idx="4294967295" type="title"/>
          </p:nvPr>
        </p:nvSpPr>
        <p:spPr>
          <a:xfrm>
            <a:off x="324000" y="244200"/>
            <a:ext cx="7636800" cy="4655100"/>
          </a:xfrm>
          <a:prstGeom prst="rect">
            <a:avLst/>
          </a:prstGeom>
        </p:spPr>
        <p:txBody>
          <a:bodyPr anchorCtr="0" anchor="t" bIns="0" lIns="0" spcFirstLastPara="1" rIns="0" wrap="square" tIns="0">
            <a:noAutofit/>
          </a:bodyPr>
          <a:lstStyle/>
          <a:p>
            <a:pPr indent="0" lvl="0" marL="0" rtl="0" algn="l">
              <a:lnSpc>
                <a:spcPct val="80000"/>
              </a:lnSpc>
              <a:spcBef>
                <a:spcPts val="0"/>
              </a:spcBef>
              <a:spcAft>
                <a:spcPts val="0"/>
              </a:spcAft>
              <a:buNone/>
            </a:pPr>
            <a:r>
              <a:rPr lang="en-GB" sz="9800">
                <a:solidFill>
                  <a:srgbClr val="F4EFED"/>
                </a:solidFill>
                <a:latin typeface="Rethink Sans SemiBold"/>
                <a:ea typeface="Rethink Sans SemiBold"/>
                <a:cs typeface="Rethink Sans SemiBold"/>
                <a:sym typeface="Rethink Sans SemiBold"/>
              </a:rPr>
              <a:t>Awareness</a:t>
            </a:r>
            <a:endParaRPr sz="9800">
              <a:solidFill>
                <a:srgbClr val="F4EFED"/>
              </a:solidFill>
              <a:latin typeface="Rethink Sans SemiBold"/>
              <a:ea typeface="Rethink Sans SemiBold"/>
              <a:cs typeface="Rethink Sans SemiBold"/>
              <a:sym typeface="Rethink Sans SemiBold"/>
            </a:endParaRPr>
          </a:p>
          <a:p>
            <a:pPr indent="0" lvl="0" marL="0" rtl="0" algn="l">
              <a:lnSpc>
                <a:spcPct val="80000"/>
              </a:lnSpc>
              <a:spcBef>
                <a:spcPts val="0"/>
              </a:spcBef>
              <a:spcAft>
                <a:spcPts val="0"/>
              </a:spcAft>
              <a:buNone/>
            </a:pPr>
            <a:r>
              <a:rPr lang="en-GB" sz="9800">
                <a:solidFill>
                  <a:srgbClr val="F4EFED"/>
                </a:solidFill>
                <a:latin typeface="Rethink Sans SemiBold"/>
                <a:ea typeface="Rethink Sans SemiBold"/>
                <a:cs typeface="Rethink Sans SemiBold"/>
                <a:sym typeface="Rethink Sans SemiBold"/>
              </a:rPr>
              <a:t>Exploration</a:t>
            </a:r>
            <a:endParaRPr sz="9800">
              <a:solidFill>
                <a:srgbClr val="F4EFED"/>
              </a:solidFill>
              <a:latin typeface="Rethink Sans SemiBold"/>
              <a:ea typeface="Rethink Sans SemiBold"/>
              <a:cs typeface="Rethink Sans SemiBold"/>
              <a:sym typeface="Rethink Sans SemiBold"/>
            </a:endParaRPr>
          </a:p>
          <a:p>
            <a:pPr indent="0" lvl="0" marL="0" rtl="0" algn="l">
              <a:lnSpc>
                <a:spcPct val="80000"/>
              </a:lnSpc>
              <a:spcBef>
                <a:spcPts val="0"/>
              </a:spcBef>
              <a:spcAft>
                <a:spcPts val="0"/>
              </a:spcAft>
              <a:buNone/>
            </a:pPr>
            <a:r>
              <a:rPr lang="en-GB" sz="9800">
                <a:solidFill>
                  <a:srgbClr val="F4EFED"/>
                </a:solidFill>
                <a:latin typeface="Rethink Sans SemiBold"/>
                <a:ea typeface="Rethink Sans SemiBold"/>
                <a:cs typeface="Rethink Sans SemiBold"/>
                <a:sym typeface="Rethink Sans SemiBold"/>
              </a:rPr>
              <a:t>Engagemen</a:t>
            </a:r>
            <a:r>
              <a:rPr lang="en-GB" sz="9800">
                <a:solidFill>
                  <a:schemeClr val="lt1"/>
                </a:solidFill>
                <a:latin typeface="Rethink Sans SemiBold"/>
                <a:ea typeface="Rethink Sans SemiBold"/>
                <a:cs typeface="Rethink Sans SemiBold"/>
                <a:sym typeface="Rethink Sans SemiBold"/>
              </a:rPr>
              <a:t>t</a:t>
            </a:r>
            <a:endParaRPr sz="9800">
              <a:solidFill>
                <a:schemeClr val="dk1"/>
              </a:solidFill>
              <a:latin typeface="Rethink Sans SemiBold"/>
              <a:ea typeface="Rethink Sans SemiBold"/>
              <a:cs typeface="Rethink Sans SemiBold"/>
              <a:sym typeface="Rethink Sans SemiBold"/>
            </a:endParaRPr>
          </a:p>
        </p:txBody>
      </p:sp>
      <p:sp>
        <p:nvSpPr>
          <p:cNvPr id="481" name="Google Shape;481;p59"/>
          <p:cNvSpPr txBox="1"/>
          <p:nvPr/>
        </p:nvSpPr>
        <p:spPr>
          <a:xfrm>
            <a:off x="231525" y="3718200"/>
            <a:ext cx="7949700" cy="1181100"/>
          </a:xfrm>
          <a:prstGeom prst="rect">
            <a:avLst/>
          </a:prstGeom>
          <a:noFill/>
          <a:ln>
            <a:noFill/>
          </a:ln>
        </p:spPr>
        <p:txBody>
          <a:bodyPr anchorCtr="0" anchor="t" bIns="91425" lIns="91425" spcFirstLastPara="1" rIns="91425" wrap="square" tIns="91425">
            <a:noAutofit/>
          </a:bodyPr>
          <a:lstStyle/>
          <a:p>
            <a:pPr indent="0" lvl="0" marL="0" rtl="0" algn="l">
              <a:lnSpc>
                <a:spcPct val="80000"/>
              </a:lnSpc>
              <a:spcBef>
                <a:spcPts val="0"/>
              </a:spcBef>
              <a:spcAft>
                <a:spcPts val="0"/>
              </a:spcAft>
              <a:buNone/>
            </a:pPr>
            <a:r>
              <a:rPr lang="en-GB" sz="9800">
                <a:solidFill>
                  <a:schemeClr val="dk1"/>
                </a:solidFill>
                <a:latin typeface="Rethink Sans SemiBold"/>
                <a:ea typeface="Rethink Sans SemiBold"/>
                <a:cs typeface="Rethink Sans SemiBold"/>
                <a:sym typeface="Rethink Sans SemiBold"/>
              </a:rPr>
              <a:t>Commitment</a:t>
            </a:r>
            <a:endParaRPr/>
          </a:p>
        </p:txBody>
      </p:sp>
      <p:sp>
        <p:nvSpPr>
          <p:cNvPr id="482" name="Google Shape;482;p59"/>
          <p:cNvSpPr txBox="1"/>
          <p:nvPr>
            <p:ph idx="1" type="subTitle"/>
          </p:nvPr>
        </p:nvSpPr>
        <p:spPr>
          <a:xfrm>
            <a:off x="3240000" y="1749300"/>
            <a:ext cx="2551200" cy="1644900"/>
          </a:xfrm>
          <a:prstGeom prst="rect">
            <a:avLst/>
          </a:prstGeom>
        </p:spPr>
        <p:txBody>
          <a:bodyPr anchorCtr="0" anchor="t" bIns="0" lIns="0" spcFirstLastPara="1" rIns="0" wrap="square" tIns="0">
            <a:noAutofit/>
          </a:bodyPr>
          <a:lstStyle/>
          <a:p>
            <a:pPr indent="0" lvl="0" marL="0" rtl="0" algn="l">
              <a:lnSpc>
                <a:spcPct val="80000"/>
              </a:lnSpc>
              <a:spcBef>
                <a:spcPts val="0"/>
              </a:spcBef>
              <a:spcAft>
                <a:spcPts val="0"/>
              </a:spcAft>
              <a:buNone/>
            </a:pPr>
            <a:r>
              <a:rPr lang="en-GB" sz="2000">
                <a:latin typeface="Rethink Sans SemiBold"/>
                <a:ea typeface="Rethink Sans SemiBold"/>
                <a:cs typeface="Rethink Sans SemiBold"/>
                <a:sym typeface="Rethink Sans SemiBold"/>
              </a:rPr>
              <a:t>Users stay on your</a:t>
            </a:r>
            <a:r>
              <a:rPr lang="en-GB" sz="2000">
                <a:latin typeface="Rethink Sans SemiBold"/>
                <a:ea typeface="Rethink Sans SemiBold"/>
                <a:cs typeface="Rethink Sans SemiBold"/>
                <a:sym typeface="Rethink Sans SemiBold"/>
              </a:rPr>
              <a:t> website. They keep coming</a:t>
            </a:r>
            <a:r>
              <a:rPr lang="en-GB" sz="2000">
                <a:latin typeface="Rethink Sans SemiBold"/>
                <a:ea typeface="Rethink Sans SemiBold"/>
                <a:cs typeface="Rethink Sans SemiBold"/>
                <a:sym typeface="Rethink Sans SemiBold"/>
              </a:rPr>
              <a:t> back. They tell their peers.</a:t>
            </a:r>
            <a:endParaRPr sz="2000">
              <a:latin typeface="Rethink Sans SemiBold"/>
              <a:ea typeface="Rethink Sans SemiBold"/>
              <a:cs typeface="Rethink Sans SemiBold"/>
              <a:sym typeface="Rethink Sans SemiBold"/>
            </a:endParaRPr>
          </a:p>
        </p:txBody>
      </p:sp>
      <p:grpSp>
        <p:nvGrpSpPr>
          <p:cNvPr id="483" name="Google Shape;483;p59"/>
          <p:cNvGrpSpPr/>
          <p:nvPr/>
        </p:nvGrpSpPr>
        <p:grpSpPr>
          <a:xfrm>
            <a:off x="5906550" y="1684750"/>
            <a:ext cx="3037800" cy="2943100"/>
            <a:chOff x="5906550" y="1684750"/>
            <a:chExt cx="3037800" cy="2943100"/>
          </a:xfrm>
        </p:grpSpPr>
        <p:pic>
          <p:nvPicPr>
            <p:cNvPr id="484" name="Google Shape;484;p59"/>
            <p:cNvPicPr preferRelativeResize="0"/>
            <p:nvPr/>
          </p:nvPicPr>
          <p:blipFill rotWithShape="1">
            <a:blip r:embed="rId3">
              <a:alphaModFix/>
            </a:blip>
            <a:srcRect b="6442" l="26679" r="26912" t="13628"/>
            <a:stretch/>
          </p:blipFill>
          <p:spPr>
            <a:xfrm>
              <a:off x="5906550" y="1684750"/>
              <a:ext cx="3037800" cy="2943100"/>
            </a:xfrm>
            <a:prstGeom prst="rect">
              <a:avLst/>
            </a:prstGeom>
            <a:noFill/>
            <a:ln>
              <a:noFill/>
            </a:ln>
          </p:spPr>
        </p:pic>
        <p:sp>
          <p:nvSpPr>
            <p:cNvPr id="485" name="Google Shape;485;p59"/>
            <p:cNvSpPr/>
            <p:nvPr/>
          </p:nvSpPr>
          <p:spPr>
            <a:xfrm>
              <a:off x="6444925" y="2008375"/>
              <a:ext cx="2084100" cy="1073700"/>
            </a:xfrm>
            <a:prstGeom prst="rect">
              <a:avLst/>
            </a:prstGeom>
            <a:solidFill>
              <a:srgbClr val="FFD9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think Sans Medium"/>
                <a:ea typeface="Rethink Sans Medium"/>
                <a:cs typeface="Rethink Sans Medium"/>
                <a:sym typeface="Rethink Sans Medium"/>
              </a:endParaRPr>
            </a:p>
          </p:txBody>
        </p:sp>
      </p:grpSp>
      <p:sp>
        <p:nvSpPr>
          <p:cNvPr id="486" name="Google Shape;486;p59"/>
          <p:cNvSpPr txBox="1"/>
          <p:nvPr/>
        </p:nvSpPr>
        <p:spPr>
          <a:xfrm>
            <a:off x="231525" y="3718200"/>
            <a:ext cx="7949700" cy="1181100"/>
          </a:xfrm>
          <a:prstGeom prst="rect">
            <a:avLst/>
          </a:prstGeom>
          <a:noFill/>
          <a:ln>
            <a:noFill/>
          </a:ln>
        </p:spPr>
        <p:txBody>
          <a:bodyPr anchorCtr="0" anchor="t" bIns="91425" lIns="91425" spcFirstLastPara="1" rIns="91425" wrap="square" tIns="91425">
            <a:noAutofit/>
          </a:bodyPr>
          <a:lstStyle/>
          <a:p>
            <a:pPr indent="0" lvl="0" marL="0" rtl="0" algn="l">
              <a:lnSpc>
                <a:spcPct val="80000"/>
              </a:lnSpc>
              <a:spcBef>
                <a:spcPts val="0"/>
              </a:spcBef>
              <a:spcAft>
                <a:spcPts val="0"/>
              </a:spcAft>
              <a:buNone/>
            </a:pPr>
            <a:r>
              <a:rPr lang="en-GB" sz="9800">
                <a:solidFill>
                  <a:schemeClr val="dk1"/>
                </a:solidFill>
                <a:latin typeface="Rethink Sans SemiBold"/>
                <a:ea typeface="Rethink Sans SemiBold"/>
                <a:cs typeface="Rethink Sans SemiBold"/>
                <a:sym typeface="Rethink Sans SemiBold"/>
              </a:rPr>
              <a:t>Commitment</a:t>
            </a:r>
            <a:endParaRPr/>
          </a:p>
        </p:txBody>
      </p:sp>
      <p:pic>
        <p:nvPicPr>
          <p:cNvPr id="487" name="Google Shape;487;p59"/>
          <p:cNvPicPr preferRelativeResize="0"/>
          <p:nvPr/>
        </p:nvPicPr>
        <p:blipFill>
          <a:blip r:embed="rId4">
            <a:alphaModFix/>
          </a:blip>
          <a:stretch>
            <a:fillRect/>
          </a:stretch>
        </p:blipFill>
        <p:spPr>
          <a:xfrm>
            <a:off x="6468029" y="2067550"/>
            <a:ext cx="1782791" cy="108055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91" name="Shape 491"/>
        <p:cNvGrpSpPr/>
        <p:nvPr/>
      </p:nvGrpSpPr>
      <p:grpSpPr>
        <a:xfrm>
          <a:off x="0" y="0"/>
          <a:ext cx="0" cy="0"/>
          <a:chOff x="0" y="0"/>
          <a:chExt cx="0" cy="0"/>
        </a:xfrm>
      </p:grpSpPr>
      <p:sp>
        <p:nvSpPr>
          <p:cNvPr id="492" name="Google Shape;492;p60"/>
          <p:cNvSpPr txBox="1"/>
          <p:nvPr>
            <p:ph idx="1" type="subTitle"/>
          </p:nvPr>
        </p:nvSpPr>
        <p:spPr>
          <a:xfrm>
            <a:off x="324000" y="317200"/>
            <a:ext cx="2257800" cy="297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sz="1200"/>
              <a:t>Awareness</a:t>
            </a:r>
            <a:endParaRPr sz="1200">
              <a:solidFill>
                <a:srgbClr val="121416"/>
              </a:solidFill>
            </a:endParaRPr>
          </a:p>
        </p:txBody>
      </p:sp>
      <p:sp>
        <p:nvSpPr>
          <p:cNvPr id="493" name="Google Shape;493;p60"/>
          <p:cNvSpPr txBox="1"/>
          <p:nvPr>
            <p:ph idx="1" type="subTitle"/>
          </p:nvPr>
        </p:nvSpPr>
        <p:spPr>
          <a:xfrm>
            <a:off x="324000" y="924376"/>
            <a:ext cx="2215500" cy="3142200"/>
          </a:xfrm>
          <a:prstGeom prst="rect">
            <a:avLst/>
          </a:prstGeom>
        </p:spPr>
        <p:txBody>
          <a:bodyPr anchorCtr="0" anchor="t" bIns="0" lIns="0" spcFirstLastPara="1" rIns="0" wrap="square" tIns="0">
            <a:noAutofit/>
          </a:bodyPr>
          <a:lstStyle/>
          <a:p>
            <a:pPr indent="0" lvl="0" marL="0" rtl="0" algn="l">
              <a:lnSpc>
                <a:spcPct val="80000"/>
              </a:lnSpc>
              <a:spcBef>
                <a:spcPts val="0"/>
              </a:spcBef>
              <a:spcAft>
                <a:spcPts val="0"/>
              </a:spcAft>
              <a:buClr>
                <a:schemeClr val="dk1"/>
              </a:buClr>
              <a:buSzPts val="1100"/>
              <a:buFont typeface="Arial"/>
              <a:buNone/>
            </a:pPr>
            <a:r>
              <a:rPr lang="en-GB" sz="2000">
                <a:latin typeface="Rethink Sans SemiBold"/>
                <a:ea typeface="Rethink Sans SemiBold"/>
                <a:cs typeface="Rethink Sans SemiBold"/>
                <a:sym typeface="Rethink Sans SemiBold"/>
              </a:rPr>
              <a:t>Search relevant terms in headings</a:t>
            </a:r>
            <a:endParaRPr sz="2000">
              <a:latin typeface="Rethink Sans SemiBold"/>
              <a:ea typeface="Rethink Sans SemiBold"/>
              <a:cs typeface="Rethink Sans SemiBold"/>
              <a:sym typeface="Rethink Sans SemiBold"/>
            </a:endParaRPr>
          </a:p>
          <a:p>
            <a:pPr indent="0" lvl="0" marL="0" rtl="0" algn="l">
              <a:lnSpc>
                <a:spcPct val="80000"/>
              </a:lnSpc>
              <a:spcBef>
                <a:spcPts val="0"/>
              </a:spcBef>
              <a:spcAft>
                <a:spcPts val="0"/>
              </a:spcAft>
              <a:buClr>
                <a:schemeClr val="dk1"/>
              </a:buClr>
              <a:buSzPts val="1100"/>
              <a:buFont typeface="Arial"/>
              <a:buNone/>
            </a:pPr>
            <a:r>
              <a:t/>
            </a:r>
            <a:endParaRPr sz="2000">
              <a:latin typeface="Rethink Sans SemiBold"/>
              <a:ea typeface="Rethink Sans SemiBold"/>
              <a:cs typeface="Rethink Sans SemiBold"/>
              <a:sym typeface="Rethink Sans SemiBold"/>
            </a:endParaRPr>
          </a:p>
          <a:p>
            <a:pPr indent="0" lvl="0" marL="0" rtl="0" algn="l">
              <a:lnSpc>
                <a:spcPct val="80000"/>
              </a:lnSpc>
              <a:spcBef>
                <a:spcPts val="0"/>
              </a:spcBef>
              <a:spcAft>
                <a:spcPts val="0"/>
              </a:spcAft>
              <a:buClr>
                <a:schemeClr val="dk1"/>
              </a:buClr>
              <a:buSzPts val="1100"/>
              <a:buFont typeface="Arial"/>
              <a:buNone/>
            </a:pPr>
            <a:r>
              <a:rPr lang="en-GB" sz="2000">
                <a:latin typeface="Rethink Sans SemiBold"/>
                <a:ea typeface="Rethink Sans SemiBold"/>
                <a:cs typeface="Rethink Sans SemiBold"/>
                <a:sym typeface="Rethink Sans SemiBold"/>
              </a:rPr>
              <a:t>Targeted use of paid social</a:t>
            </a:r>
            <a:endParaRPr sz="2000">
              <a:latin typeface="Rethink Sans SemiBold"/>
              <a:ea typeface="Rethink Sans SemiBold"/>
              <a:cs typeface="Rethink Sans SemiBold"/>
              <a:sym typeface="Rethink Sans SemiBold"/>
            </a:endParaRPr>
          </a:p>
          <a:p>
            <a:pPr indent="0" lvl="0" marL="0" rtl="0" algn="l">
              <a:lnSpc>
                <a:spcPct val="80000"/>
              </a:lnSpc>
              <a:spcBef>
                <a:spcPts val="0"/>
              </a:spcBef>
              <a:spcAft>
                <a:spcPts val="0"/>
              </a:spcAft>
              <a:buClr>
                <a:schemeClr val="dk1"/>
              </a:buClr>
              <a:buSzPts val="1100"/>
              <a:buFont typeface="Arial"/>
              <a:buNone/>
            </a:pPr>
            <a:r>
              <a:t/>
            </a:r>
            <a:endParaRPr sz="2000">
              <a:latin typeface="Rethink Sans SemiBold"/>
              <a:ea typeface="Rethink Sans SemiBold"/>
              <a:cs typeface="Rethink Sans SemiBold"/>
              <a:sym typeface="Rethink Sans SemiBold"/>
            </a:endParaRPr>
          </a:p>
          <a:p>
            <a:pPr indent="0" lvl="0" marL="0" rtl="0" algn="l">
              <a:lnSpc>
                <a:spcPct val="80000"/>
              </a:lnSpc>
              <a:spcBef>
                <a:spcPts val="0"/>
              </a:spcBef>
              <a:spcAft>
                <a:spcPts val="0"/>
              </a:spcAft>
              <a:buClr>
                <a:schemeClr val="dk1"/>
              </a:buClr>
              <a:buSzPts val="1100"/>
              <a:buFont typeface="Arial"/>
              <a:buNone/>
            </a:pPr>
            <a:r>
              <a:rPr lang="en-GB" sz="2000">
                <a:latin typeface="Rethink Sans SemiBold"/>
                <a:ea typeface="Rethink Sans SemiBold"/>
                <a:cs typeface="Rethink Sans SemiBold"/>
                <a:sym typeface="Rethink Sans SemiBold"/>
              </a:rPr>
              <a:t>Answer common questions</a:t>
            </a:r>
            <a:endParaRPr sz="2000">
              <a:latin typeface="Rethink Sans SemiBold"/>
              <a:ea typeface="Rethink Sans SemiBold"/>
              <a:cs typeface="Rethink Sans SemiBold"/>
              <a:sym typeface="Rethink Sans SemiBold"/>
            </a:endParaRPr>
          </a:p>
          <a:p>
            <a:pPr indent="0" lvl="0" marL="0" rtl="0" algn="l">
              <a:lnSpc>
                <a:spcPct val="80000"/>
              </a:lnSpc>
              <a:spcBef>
                <a:spcPts val="0"/>
              </a:spcBef>
              <a:spcAft>
                <a:spcPts val="0"/>
              </a:spcAft>
              <a:buNone/>
            </a:pPr>
            <a:r>
              <a:t/>
            </a:r>
            <a:endParaRPr sz="2000">
              <a:latin typeface="Rethink Sans SemiBold"/>
              <a:ea typeface="Rethink Sans SemiBold"/>
              <a:cs typeface="Rethink Sans SemiBold"/>
              <a:sym typeface="Rethink Sans SemiBold"/>
            </a:endParaRPr>
          </a:p>
          <a:p>
            <a:pPr indent="0" lvl="0" marL="0" rtl="0" algn="l">
              <a:lnSpc>
                <a:spcPct val="80000"/>
              </a:lnSpc>
              <a:spcBef>
                <a:spcPts val="0"/>
              </a:spcBef>
              <a:spcAft>
                <a:spcPts val="0"/>
              </a:spcAft>
              <a:buNone/>
            </a:pPr>
            <a:r>
              <a:rPr lang="en-GB" sz="2000">
                <a:latin typeface="Rethink Sans SemiBold"/>
                <a:ea typeface="Rethink Sans SemiBold"/>
                <a:cs typeface="Rethink Sans SemiBold"/>
                <a:sym typeface="Rethink Sans SemiBold"/>
              </a:rPr>
              <a:t>Relevant, timely content</a:t>
            </a:r>
            <a:endParaRPr sz="2000">
              <a:latin typeface="Rethink Sans SemiBold"/>
              <a:ea typeface="Rethink Sans SemiBold"/>
              <a:cs typeface="Rethink Sans SemiBold"/>
              <a:sym typeface="Rethink Sans SemiBold"/>
            </a:endParaRPr>
          </a:p>
          <a:p>
            <a:pPr indent="0" lvl="0" marL="0" rtl="0" algn="l">
              <a:lnSpc>
                <a:spcPct val="80000"/>
              </a:lnSpc>
              <a:spcBef>
                <a:spcPts val="0"/>
              </a:spcBef>
              <a:spcAft>
                <a:spcPts val="0"/>
              </a:spcAft>
              <a:buNone/>
            </a:pPr>
            <a:r>
              <a:t/>
            </a:r>
            <a:endParaRPr sz="2000">
              <a:latin typeface="Rethink Sans SemiBold"/>
              <a:ea typeface="Rethink Sans SemiBold"/>
              <a:cs typeface="Rethink Sans SemiBold"/>
              <a:sym typeface="Rethink Sans SemiBold"/>
            </a:endParaRPr>
          </a:p>
          <a:p>
            <a:pPr indent="0" lvl="0" marL="0" rtl="0" algn="l">
              <a:lnSpc>
                <a:spcPct val="80000"/>
              </a:lnSpc>
              <a:spcBef>
                <a:spcPts val="0"/>
              </a:spcBef>
              <a:spcAft>
                <a:spcPts val="0"/>
              </a:spcAft>
              <a:buNone/>
            </a:pPr>
            <a:r>
              <a:rPr lang="en-GB" sz="2000">
                <a:latin typeface="Rethink Sans SemiBold"/>
                <a:ea typeface="Rethink Sans SemiBold"/>
                <a:cs typeface="Rethink Sans SemiBold"/>
                <a:sym typeface="Rethink Sans SemiBold"/>
              </a:rPr>
              <a:t>Restated </a:t>
            </a:r>
            <a:r>
              <a:rPr lang="en-GB" sz="2000">
                <a:latin typeface="Rethink Sans SemiBold"/>
                <a:ea typeface="Rethink Sans SemiBold"/>
                <a:cs typeface="Rethink Sans SemiBold"/>
                <a:sym typeface="Rethink Sans SemiBold"/>
              </a:rPr>
              <a:t>across channels</a:t>
            </a:r>
            <a:endParaRPr sz="2000">
              <a:latin typeface="Rethink Sans SemiBold"/>
              <a:ea typeface="Rethink Sans SemiBold"/>
              <a:cs typeface="Rethink Sans SemiBold"/>
              <a:sym typeface="Rethink Sans SemiBold"/>
            </a:endParaRPr>
          </a:p>
          <a:p>
            <a:pPr indent="0" lvl="0" marL="0" rtl="0" algn="l">
              <a:lnSpc>
                <a:spcPct val="80000"/>
              </a:lnSpc>
              <a:spcBef>
                <a:spcPts val="0"/>
              </a:spcBef>
              <a:spcAft>
                <a:spcPts val="0"/>
              </a:spcAft>
              <a:buNone/>
            </a:pPr>
            <a:r>
              <a:t/>
            </a:r>
            <a:endParaRPr sz="2000">
              <a:latin typeface="Rethink Sans SemiBold"/>
              <a:ea typeface="Rethink Sans SemiBold"/>
              <a:cs typeface="Rethink Sans SemiBold"/>
              <a:sym typeface="Rethink Sans SemiBold"/>
            </a:endParaRPr>
          </a:p>
        </p:txBody>
      </p:sp>
      <p:pic>
        <p:nvPicPr>
          <p:cNvPr id="494" name="Google Shape;494;p60"/>
          <p:cNvPicPr preferRelativeResize="0"/>
          <p:nvPr/>
        </p:nvPicPr>
        <p:blipFill rotWithShape="1">
          <a:blip r:embed="rId3">
            <a:alphaModFix/>
          </a:blip>
          <a:srcRect b="0" l="534" r="524" t="0"/>
          <a:stretch/>
        </p:blipFill>
        <p:spPr>
          <a:xfrm>
            <a:off x="3459788" y="1034550"/>
            <a:ext cx="5040000" cy="3074402"/>
          </a:xfrm>
          <a:prstGeom prst="rect">
            <a:avLst/>
          </a:prstGeom>
          <a:noFill/>
          <a:ln cap="flat" cmpd="sng" w="114300">
            <a:solidFill>
              <a:srgbClr val="D3C1BA"/>
            </a:solidFill>
            <a:prstDash val="solid"/>
            <a:round/>
            <a:headEnd len="sm" w="sm" type="none"/>
            <a:tailEnd len="sm" w="sm" type="none"/>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FED"/>
        </a:solidFill>
      </p:bgPr>
    </p:bg>
    <p:spTree>
      <p:nvGrpSpPr>
        <p:cNvPr id="498" name="Shape 498"/>
        <p:cNvGrpSpPr/>
        <p:nvPr/>
      </p:nvGrpSpPr>
      <p:grpSpPr>
        <a:xfrm>
          <a:off x="0" y="0"/>
          <a:ext cx="0" cy="0"/>
          <a:chOff x="0" y="0"/>
          <a:chExt cx="0" cy="0"/>
        </a:xfrm>
      </p:grpSpPr>
      <p:sp>
        <p:nvSpPr>
          <p:cNvPr id="499" name="Google Shape;499;p61"/>
          <p:cNvSpPr txBox="1"/>
          <p:nvPr>
            <p:ph idx="1" type="subTitle"/>
          </p:nvPr>
        </p:nvSpPr>
        <p:spPr>
          <a:xfrm>
            <a:off x="324000" y="317200"/>
            <a:ext cx="2257800" cy="297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sz="1200"/>
              <a:t>Exploration</a:t>
            </a:r>
            <a:endParaRPr sz="1200">
              <a:solidFill>
                <a:srgbClr val="121416"/>
              </a:solidFill>
            </a:endParaRPr>
          </a:p>
        </p:txBody>
      </p:sp>
      <p:sp>
        <p:nvSpPr>
          <p:cNvPr id="500" name="Google Shape;500;p61"/>
          <p:cNvSpPr txBox="1"/>
          <p:nvPr>
            <p:ph idx="1" type="subTitle"/>
          </p:nvPr>
        </p:nvSpPr>
        <p:spPr>
          <a:xfrm>
            <a:off x="324000" y="946275"/>
            <a:ext cx="2775900" cy="3120300"/>
          </a:xfrm>
          <a:prstGeom prst="rect">
            <a:avLst/>
          </a:prstGeom>
        </p:spPr>
        <p:txBody>
          <a:bodyPr anchorCtr="0" anchor="t" bIns="0" lIns="0" spcFirstLastPara="1" rIns="0" wrap="square" tIns="0">
            <a:noAutofit/>
          </a:bodyPr>
          <a:lstStyle/>
          <a:p>
            <a:pPr indent="0" lvl="0" marL="0" rtl="0" algn="l">
              <a:lnSpc>
                <a:spcPct val="80000"/>
              </a:lnSpc>
              <a:spcBef>
                <a:spcPts val="0"/>
              </a:spcBef>
              <a:spcAft>
                <a:spcPts val="0"/>
              </a:spcAft>
              <a:buClr>
                <a:schemeClr val="dk1"/>
              </a:buClr>
              <a:buSzPts val="1100"/>
              <a:buFont typeface="Arial"/>
              <a:buNone/>
            </a:pPr>
            <a:r>
              <a:rPr lang="en-GB" sz="2000">
                <a:latin typeface="Rethink Sans SemiBold"/>
                <a:ea typeface="Rethink Sans SemiBold"/>
                <a:cs typeface="Rethink Sans SemiBold"/>
                <a:sym typeface="Rethink Sans SemiBold"/>
              </a:rPr>
              <a:t>Intuitive content structure</a:t>
            </a:r>
            <a:endParaRPr sz="2000">
              <a:latin typeface="Rethink Sans SemiBold"/>
              <a:ea typeface="Rethink Sans SemiBold"/>
              <a:cs typeface="Rethink Sans SemiBold"/>
              <a:sym typeface="Rethink Sans SemiBold"/>
            </a:endParaRPr>
          </a:p>
          <a:p>
            <a:pPr indent="0" lvl="0" marL="0" rtl="0" algn="l">
              <a:lnSpc>
                <a:spcPct val="80000"/>
              </a:lnSpc>
              <a:spcBef>
                <a:spcPts val="0"/>
              </a:spcBef>
              <a:spcAft>
                <a:spcPts val="0"/>
              </a:spcAft>
              <a:buClr>
                <a:schemeClr val="dk1"/>
              </a:buClr>
              <a:buSzPts val="1100"/>
              <a:buFont typeface="Arial"/>
              <a:buNone/>
            </a:pPr>
            <a:r>
              <a:t/>
            </a:r>
            <a:endParaRPr sz="2000">
              <a:latin typeface="Rethink Sans SemiBold"/>
              <a:ea typeface="Rethink Sans SemiBold"/>
              <a:cs typeface="Rethink Sans SemiBold"/>
              <a:sym typeface="Rethink Sans SemiBold"/>
            </a:endParaRPr>
          </a:p>
          <a:p>
            <a:pPr indent="0" lvl="0" marL="0" rtl="0" algn="l">
              <a:lnSpc>
                <a:spcPct val="80000"/>
              </a:lnSpc>
              <a:spcBef>
                <a:spcPts val="0"/>
              </a:spcBef>
              <a:spcAft>
                <a:spcPts val="0"/>
              </a:spcAft>
              <a:buClr>
                <a:schemeClr val="dk1"/>
              </a:buClr>
              <a:buSzPts val="1100"/>
              <a:buFont typeface="Arial"/>
              <a:buNone/>
            </a:pPr>
            <a:r>
              <a:rPr lang="en-GB" sz="2000">
                <a:latin typeface="Rethink Sans SemiBold"/>
                <a:ea typeface="Rethink Sans SemiBold"/>
                <a:cs typeface="Rethink Sans SemiBold"/>
                <a:sym typeface="Rethink Sans SemiBold"/>
              </a:rPr>
              <a:t>Plain language</a:t>
            </a:r>
            <a:endParaRPr sz="2000">
              <a:latin typeface="Rethink Sans SemiBold"/>
              <a:ea typeface="Rethink Sans SemiBold"/>
              <a:cs typeface="Rethink Sans SemiBold"/>
              <a:sym typeface="Rethink Sans SemiBold"/>
            </a:endParaRPr>
          </a:p>
          <a:p>
            <a:pPr indent="0" lvl="0" marL="0" rtl="0" algn="l">
              <a:lnSpc>
                <a:spcPct val="80000"/>
              </a:lnSpc>
              <a:spcBef>
                <a:spcPts val="0"/>
              </a:spcBef>
              <a:spcAft>
                <a:spcPts val="0"/>
              </a:spcAft>
              <a:buClr>
                <a:schemeClr val="dk1"/>
              </a:buClr>
              <a:buSzPts val="1100"/>
              <a:buFont typeface="Arial"/>
              <a:buNone/>
            </a:pPr>
            <a:r>
              <a:t/>
            </a:r>
            <a:endParaRPr sz="2000">
              <a:latin typeface="Rethink Sans SemiBold"/>
              <a:ea typeface="Rethink Sans SemiBold"/>
              <a:cs typeface="Rethink Sans SemiBold"/>
              <a:sym typeface="Rethink Sans SemiBold"/>
            </a:endParaRPr>
          </a:p>
          <a:p>
            <a:pPr indent="0" lvl="0" marL="0" rtl="0" algn="l">
              <a:lnSpc>
                <a:spcPct val="80000"/>
              </a:lnSpc>
              <a:spcBef>
                <a:spcPts val="0"/>
              </a:spcBef>
              <a:spcAft>
                <a:spcPts val="0"/>
              </a:spcAft>
              <a:buClr>
                <a:schemeClr val="dk1"/>
              </a:buClr>
              <a:buSzPts val="1100"/>
              <a:buFont typeface="Arial"/>
              <a:buNone/>
            </a:pPr>
            <a:r>
              <a:rPr lang="en-GB" sz="2000">
                <a:latin typeface="Rethink Sans SemiBold"/>
                <a:ea typeface="Rethink Sans SemiBold"/>
                <a:cs typeface="Rethink Sans SemiBold"/>
                <a:sym typeface="Rethink Sans SemiBold"/>
              </a:rPr>
              <a:t>Boring can be good</a:t>
            </a:r>
            <a:endParaRPr sz="2000">
              <a:latin typeface="Rethink Sans SemiBold"/>
              <a:ea typeface="Rethink Sans SemiBold"/>
              <a:cs typeface="Rethink Sans SemiBold"/>
              <a:sym typeface="Rethink Sans SemiBold"/>
            </a:endParaRPr>
          </a:p>
          <a:p>
            <a:pPr indent="0" lvl="0" marL="0" rtl="0" algn="l">
              <a:lnSpc>
                <a:spcPct val="80000"/>
              </a:lnSpc>
              <a:spcBef>
                <a:spcPts val="0"/>
              </a:spcBef>
              <a:spcAft>
                <a:spcPts val="0"/>
              </a:spcAft>
              <a:buClr>
                <a:schemeClr val="dk1"/>
              </a:buClr>
              <a:buSzPts val="1100"/>
              <a:buFont typeface="Arial"/>
              <a:buNone/>
            </a:pPr>
            <a:r>
              <a:t/>
            </a:r>
            <a:endParaRPr sz="2000">
              <a:latin typeface="Rethink Sans SemiBold"/>
              <a:ea typeface="Rethink Sans SemiBold"/>
              <a:cs typeface="Rethink Sans SemiBold"/>
              <a:sym typeface="Rethink Sans SemiBold"/>
            </a:endParaRPr>
          </a:p>
          <a:p>
            <a:pPr indent="0" lvl="0" marL="0" rtl="0" algn="l">
              <a:lnSpc>
                <a:spcPct val="80000"/>
              </a:lnSpc>
              <a:spcBef>
                <a:spcPts val="0"/>
              </a:spcBef>
              <a:spcAft>
                <a:spcPts val="0"/>
              </a:spcAft>
              <a:buClr>
                <a:schemeClr val="dk1"/>
              </a:buClr>
              <a:buSzPts val="1100"/>
              <a:buFont typeface="Arial"/>
              <a:buNone/>
            </a:pPr>
            <a:r>
              <a:rPr lang="en-GB" sz="2000">
                <a:latin typeface="Rethink Sans SemiBold"/>
                <a:ea typeface="Rethink Sans SemiBold"/>
                <a:cs typeface="Rethink Sans SemiBold"/>
                <a:sym typeface="Rethink Sans SemiBold"/>
              </a:rPr>
              <a:t>On page navigation items</a:t>
            </a:r>
            <a:endParaRPr sz="2000">
              <a:latin typeface="Rethink Sans SemiBold"/>
              <a:ea typeface="Rethink Sans SemiBold"/>
              <a:cs typeface="Rethink Sans SemiBold"/>
              <a:sym typeface="Rethink Sans SemiBold"/>
            </a:endParaRPr>
          </a:p>
          <a:p>
            <a:pPr indent="0" lvl="0" marL="0" rtl="0" algn="l">
              <a:lnSpc>
                <a:spcPct val="80000"/>
              </a:lnSpc>
              <a:spcBef>
                <a:spcPts val="0"/>
              </a:spcBef>
              <a:spcAft>
                <a:spcPts val="0"/>
              </a:spcAft>
              <a:buClr>
                <a:schemeClr val="dk1"/>
              </a:buClr>
              <a:buSzPts val="1100"/>
              <a:buFont typeface="Arial"/>
              <a:buNone/>
            </a:pPr>
            <a:r>
              <a:t/>
            </a:r>
            <a:endParaRPr sz="2000">
              <a:latin typeface="Rethink Sans SemiBold"/>
              <a:ea typeface="Rethink Sans SemiBold"/>
              <a:cs typeface="Rethink Sans SemiBold"/>
              <a:sym typeface="Rethink Sans SemiBold"/>
            </a:endParaRPr>
          </a:p>
          <a:p>
            <a:pPr indent="0" lvl="0" marL="0" rtl="0" algn="l">
              <a:lnSpc>
                <a:spcPct val="80000"/>
              </a:lnSpc>
              <a:spcBef>
                <a:spcPts val="0"/>
              </a:spcBef>
              <a:spcAft>
                <a:spcPts val="0"/>
              </a:spcAft>
              <a:buClr>
                <a:schemeClr val="dk1"/>
              </a:buClr>
              <a:buSzPts val="1100"/>
              <a:buFont typeface="Arial"/>
              <a:buNone/>
            </a:pPr>
            <a:r>
              <a:rPr lang="en-GB" sz="2000">
                <a:latin typeface="Rethink Sans SemiBold"/>
                <a:ea typeface="Rethink Sans SemiBold"/>
                <a:cs typeface="Rethink Sans SemiBold"/>
                <a:sym typeface="Rethink Sans SemiBold"/>
              </a:rPr>
              <a:t> </a:t>
            </a:r>
            <a:endParaRPr sz="2000">
              <a:latin typeface="Rethink Sans SemiBold"/>
              <a:ea typeface="Rethink Sans SemiBold"/>
              <a:cs typeface="Rethink Sans SemiBold"/>
              <a:sym typeface="Rethink Sans SemiBold"/>
            </a:endParaRPr>
          </a:p>
        </p:txBody>
      </p:sp>
      <p:pic>
        <p:nvPicPr>
          <p:cNvPr id="501" name="Google Shape;501;p61">
            <a:hlinkClick r:id="rId3"/>
          </p:cNvPr>
          <p:cNvPicPr preferRelativeResize="0"/>
          <p:nvPr/>
        </p:nvPicPr>
        <p:blipFill rotWithShape="1">
          <a:blip r:embed="rId4">
            <a:alphaModFix/>
          </a:blip>
          <a:srcRect b="0" l="893" r="893" t="0"/>
          <a:stretch/>
        </p:blipFill>
        <p:spPr>
          <a:xfrm>
            <a:off x="3459788" y="1034550"/>
            <a:ext cx="5040000" cy="3074402"/>
          </a:xfrm>
          <a:prstGeom prst="rect">
            <a:avLst/>
          </a:prstGeom>
          <a:noFill/>
          <a:ln cap="flat" cmpd="sng" w="114300">
            <a:solidFill>
              <a:srgbClr val="D3C1BA"/>
            </a:solidFill>
            <a:prstDash val="solid"/>
            <a:round/>
            <a:headEnd len="sm" w="sm" type="none"/>
            <a:tailEnd len="sm" w="sm" type="none"/>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FED"/>
        </a:solidFill>
      </p:bgPr>
    </p:bg>
    <p:spTree>
      <p:nvGrpSpPr>
        <p:cNvPr id="505" name="Shape 505"/>
        <p:cNvGrpSpPr/>
        <p:nvPr/>
      </p:nvGrpSpPr>
      <p:grpSpPr>
        <a:xfrm>
          <a:off x="0" y="0"/>
          <a:ext cx="0" cy="0"/>
          <a:chOff x="0" y="0"/>
          <a:chExt cx="0" cy="0"/>
        </a:xfrm>
      </p:grpSpPr>
      <p:sp>
        <p:nvSpPr>
          <p:cNvPr id="506" name="Google Shape;506;p62"/>
          <p:cNvSpPr txBox="1"/>
          <p:nvPr>
            <p:ph idx="1" type="subTitle"/>
          </p:nvPr>
        </p:nvSpPr>
        <p:spPr>
          <a:xfrm>
            <a:off x="324000" y="317200"/>
            <a:ext cx="2257800" cy="297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sz="1200"/>
              <a:t>Exploration</a:t>
            </a:r>
            <a:endParaRPr sz="1200">
              <a:solidFill>
                <a:srgbClr val="121416"/>
              </a:solidFill>
            </a:endParaRPr>
          </a:p>
        </p:txBody>
      </p:sp>
      <p:sp>
        <p:nvSpPr>
          <p:cNvPr id="507" name="Google Shape;507;p62"/>
          <p:cNvSpPr txBox="1"/>
          <p:nvPr>
            <p:ph idx="1" type="subTitle"/>
          </p:nvPr>
        </p:nvSpPr>
        <p:spPr>
          <a:xfrm>
            <a:off x="324000" y="931675"/>
            <a:ext cx="2775900" cy="3135000"/>
          </a:xfrm>
          <a:prstGeom prst="rect">
            <a:avLst/>
          </a:prstGeom>
        </p:spPr>
        <p:txBody>
          <a:bodyPr anchorCtr="0" anchor="t" bIns="0" lIns="0" spcFirstLastPara="1" rIns="0" wrap="square" tIns="0">
            <a:noAutofit/>
          </a:bodyPr>
          <a:lstStyle/>
          <a:p>
            <a:pPr indent="0" lvl="0" marL="0" rtl="0" algn="l">
              <a:lnSpc>
                <a:spcPct val="80000"/>
              </a:lnSpc>
              <a:spcBef>
                <a:spcPts val="0"/>
              </a:spcBef>
              <a:spcAft>
                <a:spcPts val="0"/>
              </a:spcAft>
              <a:buNone/>
            </a:pPr>
            <a:r>
              <a:rPr lang="en-GB" sz="2000">
                <a:latin typeface="Rethink Sans SemiBold"/>
                <a:ea typeface="Rethink Sans SemiBold"/>
                <a:cs typeface="Rethink Sans SemiBold"/>
                <a:sym typeface="Rethink Sans SemiBold"/>
              </a:rPr>
              <a:t>Search relevance and vector databases</a:t>
            </a:r>
            <a:endParaRPr sz="2000">
              <a:latin typeface="Rethink Sans SemiBold"/>
              <a:ea typeface="Rethink Sans SemiBold"/>
              <a:cs typeface="Rethink Sans SemiBold"/>
              <a:sym typeface="Rethink Sans SemiBold"/>
            </a:endParaRPr>
          </a:p>
          <a:p>
            <a:pPr indent="0" lvl="0" marL="0" rtl="0" algn="l">
              <a:lnSpc>
                <a:spcPct val="80000"/>
              </a:lnSpc>
              <a:spcBef>
                <a:spcPts val="0"/>
              </a:spcBef>
              <a:spcAft>
                <a:spcPts val="0"/>
              </a:spcAft>
              <a:buNone/>
            </a:pPr>
            <a:r>
              <a:t/>
            </a:r>
            <a:endParaRPr sz="2000">
              <a:latin typeface="Rethink Sans SemiBold"/>
              <a:ea typeface="Rethink Sans SemiBold"/>
              <a:cs typeface="Rethink Sans SemiBold"/>
              <a:sym typeface="Rethink Sans SemiBold"/>
            </a:endParaRPr>
          </a:p>
          <a:p>
            <a:pPr indent="0" lvl="0" marL="0" rtl="0" algn="l">
              <a:lnSpc>
                <a:spcPct val="80000"/>
              </a:lnSpc>
              <a:spcBef>
                <a:spcPts val="0"/>
              </a:spcBef>
              <a:spcAft>
                <a:spcPts val="0"/>
              </a:spcAft>
              <a:buNone/>
            </a:pPr>
            <a:r>
              <a:rPr lang="en-GB" sz="2000">
                <a:latin typeface="Rethink Sans SemiBold"/>
                <a:ea typeface="Rethink Sans SemiBold"/>
                <a:cs typeface="Rethink Sans SemiBold"/>
                <a:sym typeface="Rethink Sans SemiBold"/>
              </a:rPr>
              <a:t>AI overviews </a:t>
            </a:r>
            <a:endParaRPr sz="2000">
              <a:latin typeface="Rethink Sans SemiBold"/>
              <a:ea typeface="Rethink Sans SemiBold"/>
              <a:cs typeface="Rethink Sans SemiBold"/>
              <a:sym typeface="Rethink Sans SemiBold"/>
            </a:endParaRPr>
          </a:p>
          <a:p>
            <a:pPr indent="0" lvl="0" marL="0" rtl="0" algn="l">
              <a:lnSpc>
                <a:spcPct val="80000"/>
              </a:lnSpc>
              <a:spcBef>
                <a:spcPts val="0"/>
              </a:spcBef>
              <a:spcAft>
                <a:spcPts val="0"/>
              </a:spcAft>
              <a:buNone/>
            </a:pPr>
            <a:r>
              <a:t/>
            </a:r>
            <a:endParaRPr sz="2000">
              <a:latin typeface="Rethink Sans SemiBold"/>
              <a:ea typeface="Rethink Sans SemiBold"/>
              <a:cs typeface="Rethink Sans SemiBold"/>
              <a:sym typeface="Rethink Sans SemiBold"/>
            </a:endParaRPr>
          </a:p>
          <a:p>
            <a:pPr indent="0" lvl="0" marL="0" rtl="0" algn="l">
              <a:lnSpc>
                <a:spcPct val="80000"/>
              </a:lnSpc>
              <a:spcBef>
                <a:spcPts val="0"/>
              </a:spcBef>
              <a:spcAft>
                <a:spcPts val="0"/>
              </a:spcAft>
              <a:buNone/>
            </a:pPr>
            <a:r>
              <a:rPr lang="en-GB" sz="2000">
                <a:latin typeface="Rethink Sans SemiBold"/>
                <a:ea typeface="Rethink Sans SemiBold"/>
                <a:cs typeface="Rethink Sans SemiBold"/>
                <a:sym typeface="Rethink Sans SemiBold"/>
              </a:rPr>
              <a:t>Editorial structure of content</a:t>
            </a:r>
            <a:endParaRPr sz="2000">
              <a:latin typeface="Rethink Sans SemiBold"/>
              <a:ea typeface="Rethink Sans SemiBold"/>
              <a:cs typeface="Rethink Sans SemiBold"/>
              <a:sym typeface="Rethink Sans SemiBold"/>
            </a:endParaRPr>
          </a:p>
          <a:p>
            <a:pPr indent="0" lvl="0" marL="0" rtl="0" algn="l">
              <a:lnSpc>
                <a:spcPct val="80000"/>
              </a:lnSpc>
              <a:spcBef>
                <a:spcPts val="0"/>
              </a:spcBef>
              <a:spcAft>
                <a:spcPts val="0"/>
              </a:spcAft>
              <a:buNone/>
            </a:pPr>
            <a:r>
              <a:t/>
            </a:r>
            <a:endParaRPr sz="2000">
              <a:latin typeface="Rethink Sans SemiBold"/>
              <a:ea typeface="Rethink Sans SemiBold"/>
              <a:cs typeface="Rethink Sans SemiBold"/>
              <a:sym typeface="Rethink Sans SemiBold"/>
            </a:endParaRPr>
          </a:p>
          <a:p>
            <a:pPr indent="0" lvl="0" marL="0" rtl="0" algn="l">
              <a:lnSpc>
                <a:spcPct val="80000"/>
              </a:lnSpc>
              <a:spcBef>
                <a:spcPts val="0"/>
              </a:spcBef>
              <a:spcAft>
                <a:spcPts val="0"/>
              </a:spcAft>
              <a:buNone/>
            </a:pPr>
            <a:r>
              <a:rPr lang="en-GB" sz="2000">
                <a:latin typeface="Rethink Sans SemiBold"/>
                <a:ea typeface="Rethink Sans SemiBold"/>
                <a:cs typeface="Rethink Sans SemiBold"/>
                <a:sym typeface="Rethink Sans SemiBold"/>
              </a:rPr>
              <a:t>Accessibility</a:t>
            </a:r>
            <a:r>
              <a:rPr lang="en-GB" sz="2000">
                <a:latin typeface="Rethink Sans SemiBold"/>
                <a:ea typeface="Rethink Sans SemiBold"/>
                <a:cs typeface="Rethink Sans SemiBold"/>
                <a:sym typeface="Rethink Sans SemiBold"/>
              </a:rPr>
              <a:t> and the use of images</a:t>
            </a:r>
            <a:endParaRPr sz="2000">
              <a:latin typeface="Rethink Sans SemiBold"/>
              <a:ea typeface="Rethink Sans SemiBold"/>
              <a:cs typeface="Rethink Sans SemiBold"/>
              <a:sym typeface="Rethink Sans SemiBold"/>
            </a:endParaRPr>
          </a:p>
        </p:txBody>
      </p:sp>
      <p:pic>
        <p:nvPicPr>
          <p:cNvPr id="508" name="Google Shape;508;p62">
            <a:hlinkClick r:id="rId3"/>
          </p:cNvPr>
          <p:cNvPicPr preferRelativeResize="0"/>
          <p:nvPr/>
        </p:nvPicPr>
        <p:blipFill rotWithShape="1">
          <a:blip r:embed="rId4">
            <a:alphaModFix/>
          </a:blip>
          <a:srcRect b="0" l="4569" r="4578" t="0"/>
          <a:stretch/>
        </p:blipFill>
        <p:spPr>
          <a:xfrm>
            <a:off x="3459788" y="1034550"/>
            <a:ext cx="5040000" cy="3074400"/>
          </a:xfrm>
          <a:prstGeom prst="rect">
            <a:avLst/>
          </a:prstGeom>
          <a:noFill/>
          <a:ln cap="flat" cmpd="sng" w="114300">
            <a:solidFill>
              <a:srgbClr val="D3C1BA"/>
            </a:solidFill>
            <a:prstDash val="solid"/>
            <a:round/>
            <a:headEnd len="sm" w="sm" type="none"/>
            <a:tailEnd len="sm" w="sm" type="none"/>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FED"/>
        </a:solidFill>
      </p:bgPr>
    </p:bg>
    <p:spTree>
      <p:nvGrpSpPr>
        <p:cNvPr id="512" name="Shape 512"/>
        <p:cNvGrpSpPr/>
        <p:nvPr/>
      </p:nvGrpSpPr>
      <p:grpSpPr>
        <a:xfrm>
          <a:off x="0" y="0"/>
          <a:ext cx="0" cy="0"/>
          <a:chOff x="0" y="0"/>
          <a:chExt cx="0" cy="0"/>
        </a:xfrm>
      </p:grpSpPr>
      <p:sp>
        <p:nvSpPr>
          <p:cNvPr id="513" name="Google Shape;513;p63"/>
          <p:cNvSpPr txBox="1"/>
          <p:nvPr>
            <p:ph idx="1" type="subTitle"/>
          </p:nvPr>
        </p:nvSpPr>
        <p:spPr>
          <a:xfrm>
            <a:off x="324000" y="317200"/>
            <a:ext cx="2257800" cy="297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sz="1200"/>
              <a:t>Engagement</a:t>
            </a:r>
            <a:endParaRPr sz="1200">
              <a:solidFill>
                <a:srgbClr val="121416"/>
              </a:solidFill>
            </a:endParaRPr>
          </a:p>
        </p:txBody>
      </p:sp>
      <p:pic>
        <p:nvPicPr>
          <p:cNvPr id="514" name="Google Shape;514;p63">
            <a:hlinkClick r:id="rId3"/>
          </p:cNvPr>
          <p:cNvPicPr preferRelativeResize="0"/>
          <p:nvPr/>
        </p:nvPicPr>
        <p:blipFill rotWithShape="1">
          <a:blip r:embed="rId4">
            <a:alphaModFix/>
          </a:blip>
          <a:srcRect b="0" l="4052" r="4052" t="0"/>
          <a:stretch/>
        </p:blipFill>
        <p:spPr>
          <a:xfrm>
            <a:off x="3459788" y="1034550"/>
            <a:ext cx="5040000" cy="3074401"/>
          </a:xfrm>
          <a:prstGeom prst="rect">
            <a:avLst/>
          </a:prstGeom>
          <a:noFill/>
          <a:ln cap="flat" cmpd="sng" w="114300">
            <a:solidFill>
              <a:srgbClr val="D3C1BA"/>
            </a:solidFill>
            <a:prstDash val="solid"/>
            <a:round/>
            <a:headEnd len="sm" w="sm" type="none"/>
            <a:tailEnd len="sm" w="sm" type="none"/>
          </a:ln>
        </p:spPr>
      </p:pic>
      <p:sp>
        <p:nvSpPr>
          <p:cNvPr id="515" name="Google Shape;515;p63"/>
          <p:cNvSpPr txBox="1"/>
          <p:nvPr>
            <p:ph idx="1" type="subTitle"/>
          </p:nvPr>
        </p:nvSpPr>
        <p:spPr>
          <a:xfrm>
            <a:off x="324000" y="917075"/>
            <a:ext cx="2775900" cy="3149400"/>
          </a:xfrm>
          <a:prstGeom prst="rect">
            <a:avLst/>
          </a:prstGeom>
        </p:spPr>
        <p:txBody>
          <a:bodyPr anchorCtr="0" anchor="t" bIns="0" lIns="0" spcFirstLastPara="1" rIns="0" wrap="square" tIns="0">
            <a:noAutofit/>
          </a:bodyPr>
          <a:lstStyle/>
          <a:p>
            <a:pPr indent="0" lvl="0" marL="0" rtl="0" algn="l">
              <a:lnSpc>
                <a:spcPct val="80000"/>
              </a:lnSpc>
              <a:spcBef>
                <a:spcPts val="0"/>
              </a:spcBef>
              <a:spcAft>
                <a:spcPts val="0"/>
              </a:spcAft>
              <a:buClr>
                <a:schemeClr val="dk1"/>
              </a:buClr>
              <a:buSzPts val="1100"/>
              <a:buFont typeface="Arial"/>
              <a:buNone/>
            </a:pPr>
            <a:r>
              <a:rPr lang="en-GB" sz="2000">
                <a:latin typeface="Rethink Sans SemiBold"/>
                <a:ea typeface="Rethink Sans SemiBold"/>
                <a:cs typeface="Rethink Sans SemiBold"/>
                <a:sym typeface="Rethink Sans SemiBold"/>
              </a:rPr>
              <a:t>Building a community</a:t>
            </a:r>
            <a:endParaRPr sz="2000">
              <a:latin typeface="Rethink Sans SemiBold"/>
              <a:ea typeface="Rethink Sans SemiBold"/>
              <a:cs typeface="Rethink Sans SemiBold"/>
              <a:sym typeface="Rethink Sans SemiBold"/>
            </a:endParaRPr>
          </a:p>
          <a:p>
            <a:pPr indent="0" lvl="0" marL="0" rtl="0" algn="l">
              <a:lnSpc>
                <a:spcPct val="80000"/>
              </a:lnSpc>
              <a:spcBef>
                <a:spcPts val="0"/>
              </a:spcBef>
              <a:spcAft>
                <a:spcPts val="0"/>
              </a:spcAft>
              <a:buClr>
                <a:schemeClr val="dk1"/>
              </a:buClr>
              <a:buSzPts val="1100"/>
              <a:buFont typeface="Arial"/>
              <a:buNone/>
            </a:pPr>
            <a:r>
              <a:t/>
            </a:r>
            <a:endParaRPr sz="2000">
              <a:latin typeface="Rethink Sans SemiBold"/>
              <a:ea typeface="Rethink Sans SemiBold"/>
              <a:cs typeface="Rethink Sans SemiBold"/>
              <a:sym typeface="Rethink Sans SemiBold"/>
            </a:endParaRPr>
          </a:p>
          <a:p>
            <a:pPr indent="0" lvl="0" marL="0" rtl="0" algn="l">
              <a:lnSpc>
                <a:spcPct val="80000"/>
              </a:lnSpc>
              <a:spcBef>
                <a:spcPts val="0"/>
              </a:spcBef>
              <a:spcAft>
                <a:spcPts val="0"/>
              </a:spcAft>
              <a:buClr>
                <a:schemeClr val="dk1"/>
              </a:buClr>
              <a:buSzPts val="1100"/>
              <a:buFont typeface="Arial"/>
              <a:buNone/>
            </a:pPr>
            <a:r>
              <a:rPr lang="en-GB" sz="2000">
                <a:latin typeface="Rethink Sans SemiBold"/>
                <a:ea typeface="Rethink Sans SemiBold"/>
                <a:cs typeface="Rethink Sans SemiBold"/>
                <a:sym typeface="Rethink Sans SemiBold"/>
              </a:rPr>
              <a:t>Participating in or leveraging a cause</a:t>
            </a:r>
            <a:endParaRPr sz="2000">
              <a:latin typeface="Rethink Sans SemiBold"/>
              <a:ea typeface="Rethink Sans SemiBold"/>
              <a:cs typeface="Rethink Sans SemiBold"/>
              <a:sym typeface="Rethink Sans SemiBold"/>
            </a:endParaRPr>
          </a:p>
          <a:p>
            <a:pPr indent="0" lvl="0" marL="0" rtl="0" algn="l">
              <a:lnSpc>
                <a:spcPct val="80000"/>
              </a:lnSpc>
              <a:spcBef>
                <a:spcPts val="0"/>
              </a:spcBef>
              <a:spcAft>
                <a:spcPts val="0"/>
              </a:spcAft>
              <a:buClr>
                <a:schemeClr val="dk1"/>
              </a:buClr>
              <a:buSzPts val="1100"/>
              <a:buFont typeface="Arial"/>
              <a:buNone/>
            </a:pPr>
            <a:r>
              <a:t/>
            </a:r>
            <a:endParaRPr sz="2000">
              <a:latin typeface="Rethink Sans SemiBold"/>
              <a:ea typeface="Rethink Sans SemiBold"/>
              <a:cs typeface="Rethink Sans SemiBold"/>
              <a:sym typeface="Rethink Sans SemiBold"/>
            </a:endParaRPr>
          </a:p>
          <a:p>
            <a:pPr indent="0" lvl="0" marL="0" rtl="0" algn="l">
              <a:lnSpc>
                <a:spcPct val="80000"/>
              </a:lnSpc>
              <a:spcBef>
                <a:spcPts val="0"/>
              </a:spcBef>
              <a:spcAft>
                <a:spcPts val="0"/>
              </a:spcAft>
              <a:buClr>
                <a:schemeClr val="dk1"/>
              </a:buClr>
              <a:buSzPts val="1100"/>
              <a:buFont typeface="Arial"/>
              <a:buNone/>
            </a:pPr>
            <a:r>
              <a:rPr lang="en-GB" sz="2000">
                <a:latin typeface="Rethink Sans SemiBold"/>
                <a:ea typeface="Rethink Sans SemiBold"/>
                <a:cs typeface="Rethink Sans SemiBold"/>
                <a:sym typeface="Rethink Sans SemiBold"/>
              </a:rPr>
              <a:t>Campaign focus</a:t>
            </a:r>
            <a:endParaRPr sz="2000">
              <a:latin typeface="Rethink Sans SemiBold"/>
              <a:ea typeface="Rethink Sans SemiBold"/>
              <a:cs typeface="Rethink Sans SemiBold"/>
              <a:sym typeface="Rethink Sans SemiBold"/>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FED"/>
        </a:solidFill>
      </p:bgPr>
    </p:bg>
    <p:spTree>
      <p:nvGrpSpPr>
        <p:cNvPr id="519" name="Shape 519"/>
        <p:cNvGrpSpPr/>
        <p:nvPr/>
      </p:nvGrpSpPr>
      <p:grpSpPr>
        <a:xfrm>
          <a:off x="0" y="0"/>
          <a:ext cx="0" cy="0"/>
          <a:chOff x="0" y="0"/>
          <a:chExt cx="0" cy="0"/>
        </a:xfrm>
      </p:grpSpPr>
      <p:sp>
        <p:nvSpPr>
          <p:cNvPr id="520" name="Google Shape;520;p64"/>
          <p:cNvSpPr txBox="1"/>
          <p:nvPr>
            <p:ph idx="1" type="subTitle"/>
          </p:nvPr>
        </p:nvSpPr>
        <p:spPr>
          <a:xfrm>
            <a:off x="324000" y="317200"/>
            <a:ext cx="2257800" cy="297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sz="1200"/>
              <a:t>Commitment</a:t>
            </a:r>
            <a:endParaRPr sz="1200">
              <a:solidFill>
                <a:srgbClr val="121416"/>
              </a:solidFill>
            </a:endParaRPr>
          </a:p>
        </p:txBody>
      </p:sp>
      <p:sp>
        <p:nvSpPr>
          <p:cNvPr id="521" name="Google Shape;521;p64"/>
          <p:cNvSpPr txBox="1"/>
          <p:nvPr>
            <p:ph idx="1" type="subTitle"/>
          </p:nvPr>
        </p:nvSpPr>
        <p:spPr>
          <a:xfrm>
            <a:off x="324000" y="922325"/>
            <a:ext cx="2775900" cy="2589600"/>
          </a:xfrm>
          <a:prstGeom prst="rect">
            <a:avLst/>
          </a:prstGeom>
        </p:spPr>
        <p:txBody>
          <a:bodyPr anchorCtr="0" anchor="t" bIns="0" lIns="0" spcFirstLastPara="1" rIns="0" wrap="square" tIns="0">
            <a:noAutofit/>
          </a:bodyPr>
          <a:lstStyle/>
          <a:p>
            <a:pPr indent="0" lvl="0" marL="0" rtl="0" algn="l">
              <a:lnSpc>
                <a:spcPct val="80000"/>
              </a:lnSpc>
              <a:spcBef>
                <a:spcPts val="0"/>
              </a:spcBef>
              <a:spcAft>
                <a:spcPts val="0"/>
              </a:spcAft>
              <a:buClr>
                <a:schemeClr val="dk1"/>
              </a:buClr>
              <a:buSzPts val="1100"/>
              <a:buFont typeface="Arial"/>
              <a:buNone/>
            </a:pPr>
            <a:r>
              <a:rPr lang="en-GB" sz="2000">
                <a:latin typeface="Rethink Sans SemiBold"/>
                <a:ea typeface="Rethink Sans SemiBold"/>
                <a:cs typeface="Rethink Sans SemiBold"/>
                <a:sym typeface="Rethink Sans SemiBold"/>
              </a:rPr>
              <a:t>Onward journeys via related content</a:t>
            </a:r>
            <a:endParaRPr sz="2000">
              <a:latin typeface="Rethink Sans SemiBold"/>
              <a:ea typeface="Rethink Sans SemiBold"/>
              <a:cs typeface="Rethink Sans SemiBold"/>
              <a:sym typeface="Rethink Sans SemiBold"/>
            </a:endParaRPr>
          </a:p>
          <a:p>
            <a:pPr indent="0" lvl="0" marL="0" rtl="0" algn="l">
              <a:lnSpc>
                <a:spcPct val="80000"/>
              </a:lnSpc>
              <a:spcBef>
                <a:spcPts val="0"/>
              </a:spcBef>
              <a:spcAft>
                <a:spcPts val="0"/>
              </a:spcAft>
              <a:buClr>
                <a:schemeClr val="dk1"/>
              </a:buClr>
              <a:buSzPts val="1100"/>
              <a:buFont typeface="Arial"/>
              <a:buNone/>
            </a:pPr>
            <a:r>
              <a:t/>
            </a:r>
            <a:endParaRPr sz="2000">
              <a:latin typeface="Rethink Sans SemiBold"/>
              <a:ea typeface="Rethink Sans SemiBold"/>
              <a:cs typeface="Rethink Sans SemiBold"/>
              <a:sym typeface="Rethink Sans SemiBold"/>
            </a:endParaRPr>
          </a:p>
          <a:p>
            <a:pPr indent="0" lvl="0" marL="0" rtl="0" algn="l">
              <a:lnSpc>
                <a:spcPct val="80000"/>
              </a:lnSpc>
              <a:spcBef>
                <a:spcPts val="0"/>
              </a:spcBef>
              <a:spcAft>
                <a:spcPts val="0"/>
              </a:spcAft>
              <a:buClr>
                <a:schemeClr val="dk1"/>
              </a:buClr>
              <a:buSzPts val="1100"/>
              <a:buFont typeface="Arial"/>
              <a:buNone/>
            </a:pPr>
            <a:r>
              <a:rPr lang="en-GB" sz="2000">
                <a:latin typeface="Rethink Sans SemiBold"/>
                <a:ea typeface="Rethink Sans SemiBold"/>
                <a:cs typeface="Rethink Sans SemiBold"/>
                <a:sym typeface="Rethink Sans SemiBold"/>
              </a:rPr>
              <a:t>Regular drumbeat of quality, user-focussed content</a:t>
            </a:r>
            <a:endParaRPr sz="2000">
              <a:latin typeface="Rethink Sans SemiBold"/>
              <a:ea typeface="Rethink Sans SemiBold"/>
              <a:cs typeface="Rethink Sans SemiBold"/>
              <a:sym typeface="Rethink Sans SemiBold"/>
            </a:endParaRPr>
          </a:p>
        </p:txBody>
      </p:sp>
      <p:pic>
        <p:nvPicPr>
          <p:cNvPr id="522" name="Google Shape;522;p64">
            <a:hlinkClick r:id="rId3"/>
          </p:cNvPr>
          <p:cNvPicPr preferRelativeResize="0"/>
          <p:nvPr/>
        </p:nvPicPr>
        <p:blipFill>
          <a:blip r:embed="rId4">
            <a:alphaModFix/>
          </a:blip>
          <a:stretch>
            <a:fillRect/>
          </a:stretch>
        </p:blipFill>
        <p:spPr>
          <a:xfrm>
            <a:off x="3459788" y="1034550"/>
            <a:ext cx="5040000" cy="3074401"/>
          </a:xfrm>
          <a:prstGeom prst="rect">
            <a:avLst/>
          </a:prstGeom>
          <a:noFill/>
          <a:ln cap="flat" cmpd="sng" w="114300">
            <a:solidFill>
              <a:srgbClr val="D3C1BA"/>
            </a:solidFill>
            <a:prstDash val="solid"/>
            <a:round/>
            <a:headEnd len="sm" w="sm" type="none"/>
            <a:tailEnd len="sm" w="sm" type="none"/>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FED"/>
        </a:solidFill>
      </p:bgPr>
    </p:bg>
    <p:spTree>
      <p:nvGrpSpPr>
        <p:cNvPr id="526" name="Shape 526"/>
        <p:cNvGrpSpPr/>
        <p:nvPr/>
      </p:nvGrpSpPr>
      <p:grpSpPr>
        <a:xfrm>
          <a:off x="0" y="0"/>
          <a:ext cx="0" cy="0"/>
          <a:chOff x="0" y="0"/>
          <a:chExt cx="0" cy="0"/>
        </a:xfrm>
      </p:grpSpPr>
      <p:sp>
        <p:nvSpPr>
          <p:cNvPr id="527" name="Google Shape;527;p65"/>
          <p:cNvSpPr txBox="1"/>
          <p:nvPr>
            <p:ph idx="1" type="subTitle"/>
          </p:nvPr>
        </p:nvSpPr>
        <p:spPr>
          <a:xfrm>
            <a:off x="324000" y="317200"/>
            <a:ext cx="2257800" cy="2979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en-GB" sz="1200"/>
              <a:t>Ongoing commitment</a:t>
            </a:r>
            <a:endParaRPr sz="1200"/>
          </a:p>
          <a:p>
            <a:pPr indent="0" lvl="0" marL="0" rtl="0" algn="l">
              <a:spcBef>
                <a:spcPts val="0"/>
              </a:spcBef>
              <a:spcAft>
                <a:spcPts val="0"/>
              </a:spcAft>
              <a:buClr>
                <a:schemeClr val="dk1"/>
              </a:buClr>
              <a:buSzPts val="1100"/>
              <a:buFont typeface="Arial"/>
              <a:buNone/>
            </a:pPr>
            <a:r>
              <a:t/>
            </a:r>
            <a:endParaRPr sz="1200"/>
          </a:p>
          <a:p>
            <a:pPr indent="0" lvl="0" marL="0" rtl="0" algn="l">
              <a:spcBef>
                <a:spcPts val="0"/>
              </a:spcBef>
              <a:spcAft>
                <a:spcPts val="0"/>
              </a:spcAft>
              <a:buNone/>
            </a:pPr>
            <a:r>
              <a:t/>
            </a:r>
            <a:endParaRPr sz="1200"/>
          </a:p>
        </p:txBody>
      </p:sp>
      <p:sp>
        <p:nvSpPr>
          <p:cNvPr id="528" name="Google Shape;528;p65"/>
          <p:cNvSpPr txBox="1"/>
          <p:nvPr>
            <p:ph idx="1" type="subTitle"/>
          </p:nvPr>
        </p:nvSpPr>
        <p:spPr>
          <a:xfrm>
            <a:off x="324000" y="992075"/>
            <a:ext cx="2215500" cy="3074400"/>
          </a:xfrm>
          <a:prstGeom prst="rect">
            <a:avLst/>
          </a:prstGeom>
        </p:spPr>
        <p:txBody>
          <a:bodyPr anchorCtr="0" anchor="t" bIns="0" lIns="0" spcFirstLastPara="1" rIns="0" wrap="square" tIns="0">
            <a:noAutofit/>
          </a:bodyPr>
          <a:lstStyle/>
          <a:p>
            <a:pPr indent="0" lvl="0" marL="0" rtl="0" algn="l">
              <a:lnSpc>
                <a:spcPct val="80000"/>
              </a:lnSpc>
              <a:spcBef>
                <a:spcPts val="0"/>
              </a:spcBef>
              <a:spcAft>
                <a:spcPts val="0"/>
              </a:spcAft>
              <a:buNone/>
            </a:pPr>
            <a:r>
              <a:rPr lang="en-GB" sz="2000">
                <a:latin typeface="Rethink Sans SemiBold"/>
                <a:ea typeface="Rethink Sans SemiBold"/>
                <a:cs typeface="Rethink Sans SemiBold"/>
                <a:sym typeface="Rethink Sans SemiBold"/>
              </a:rPr>
              <a:t>Personalized dashboards for returning users</a:t>
            </a:r>
            <a:endParaRPr sz="2000">
              <a:latin typeface="Rethink Sans SemiBold"/>
              <a:ea typeface="Rethink Sans SemiBold"/>
              <a:cs typeface="Rethink Sans SemiBold"/>
              <a:sym typeface="Rethink Sans SemiBold"/>
            </a:endParaRPr>
          </a:p>
          <a:p>
            <a:pPr indent="0" lvl="0" marL="0" rtl="0" algn="l">
              <a:lnSpc>
                <a:spcPct val="80000"/>
              </a:lnSpc>
              <a:spcBef>
                <a:spcPts val="0"/>
              </a:spcBef>
              <a:spcAft>
                <a:spcPts val="0"/>
              </a:spcAft>
              <a:buClr>
                <a:schemeClr val="dk1"/>
              </a:buClr>
              <a:buSzPts val="1100"/>
              <a:buFont typeface="Arial"/>
              <a:buNone/>
            </a:pPr>
            <a:r>
              <a:t/>
            </a:r>
            <a:endParaRPr sz="2000">
              <a:latin typeface="Rethink Sans SemiBold"/>
              <a:ea typeface="Rethink Sans SemiBold"/>
              <a:cs typeface="Rethink Sans SemiBold"/>
              <a:sym typeface="Rethink Sans SemiBold"/>
            </a:endParaRPr>
          </a:p>
          <a:p>
            <a:pPr indent="0" lvl="0" marL="0" rtl="0" algn="l">
              <a:lnSpc>
                <a:spcPct val="80000"/>
              </a:lnSpc>
              <a:spcBef>
                <a:spcPts val="0"/>
              </a:spcBef>
              <a:spcAft>
                <a:spcPts val="0"/>
              </a:spcAft>
              <a:buNone/>
            </a:pPr>
            <a:r>
              <a:t/>
            </a:r>
            <a:endParaRPr sz="2000">
              <a:latin typeface="Rethink Sans SemiBold"/>
              <a:ea typeface="Rethink Sans SemiBold"/>
              <a:cs typeface="Rethink Sans SemiBold"/>
              <a:sym typeface="Rethink Sans SemiBold"/>
            </a:endParaRPr>
          </a:p>
        </p:txBody>
      </p:sp>
      <p:pic>
        <p:nvPicPr>
          <p:cNvPr id="529" name="Google Shape;529;p65">
            <a:hlinkClick r:id="rId3"/>
          </p:cNvPr>
          <p:cNvPicPr preferRelativeResize="0"/>
          <p:nvPr/>
        </p:nvPicPr>
        <p:blipFill rotWithShape="1">
          <a:blip r:embed="rId4">
            <a:alphaModFix/>
          </a:blip>
          <a:srcRect b="0" l="495" r="485" t="0"/>
          <a:stretch/>
        </p:blipFill>
        <p:spPr>
          <a:xfrm>
            <a:off x="3459788" y="1034550"/>
            <a:ext cx="5040000" cy="3074403"/>
          </a:xfrm>
          <a:prstGeom prst="rect">
            <a:avLst/>
          </a:prstGeom>
          <a:noFill/>
          <a:ln cap="flat" cmpd="sng" w="114300">
            <a:solidFill>
              <a:srgbClr val="D3C1BA"/>
            </a:solidFill>
            <a:prstDash val="solid"/>
            <a:round/>
            <a:headEnd len="sm" w="sm" type="none"/>
            <a:tailEnd len="sm" w="sm" type="none"/>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p66"/>
          <p:cNvSpPr txBox="1"/>
          <p:nvPr>
            <p:ph type="title"/>
          </p:nvPr>
        </p:nvSpPr>
        <p:spPr>
          <a:xfrm>
            <a:off x="640550" y="1223250"/>
            <a:ext cx="7863000" cy="25446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GB"/>
              <a:t>What do your </a:t>
            </a:r>
            <a:br>
              <a:rPr lang="en-GB"/>
            </a:br>
            <a:r>
              <a:rPr lang="en-GB"/>
              <a:t>users want?</a:t>
            </a:r>
            <a:endParaRPr/>
          </a:p>
        </p:txBody>
      </p:sp>
      <p:pic>
        <p:nvPicPr>
          <p:cNvPr id="535" name="Google Shape;535;p66"/>
          <p:cNvPicPr preferRelativeResize="0"/>
          <p:nvPr/>
        </p:nvPicPr>
        <p:blipFill rotWithShape="1">
          <a:blip r:embed="rId3">
            <a:alphaModFix/>
          </a:blip>
          <a:srcRect b="0" l="3025" r="3016" t="0"/>
          <a:stretch/>
        </p:blipFill>
        <p:spPr>
          <a:xfrm>
            <a:off x="324005" y="4152533"/>
            <a:ext cx="607200" cy="607200"/>
          </a:xfrm>
          <a:prstGeom prst="ellipse">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FED"/>
        </a:solidFill>
      </p:bgPr>
    </p:bg>
    <p:spTree>
      <p:nvGrpSpPr>
        <p:cNvPr id="539" name="Shape 539"/>
        <p:cNvGrpSpPr/>
        <p:nvPr/>
      </p:nvGrpSpPr>
      <p:grpSpPr>
        <a:xfrm>
          <a:off x="0" y="0"/>
          <a:ext cx="0" cy="0"/>
          <a:chOff x="0" y="0"/>
          <a:chExt cx="0" cy="0"/>
        </a:xfrm>
      </p:grpSpPr>
      <p:pic>
        <p:nvPicPr>
          <p:cNvPr id="540" name="Google Shape;540;p67">
            <a:hlinkClick r:id="rId3"/>
          </p:cNvPr>
          <p:cNvPicPr preferRelativeResize="0"/>
          <p:nvPr/>
        </p:nvPicPr>
        <p:blipFill rotWithShape="1">
          <a:blip r:embed="rId4">
            <a:alphaModFix/>
          </a:blip>
          <a:srcRect b="8071" l="0" r="0" t="0"/>
          <a:stretch/>
        </p:blipFill>
        <p:spPr>
          <a:xfrm>
            <a:off x="1352503" y="532087"/>
            <a:ext cx="6329948" cy="3861272"/>
          </a:xfrm>
          <a:prstGeom prst="rect">
            <a:avLst/>
          </a:prstGeom>
          <a:noFill/>
          <a:ln cap="flat" cmpd="sng" w="114300">
            <a:solidFill>
              <a:srgbClr val="D3C1BA"/>
            </a:solidFill>
            <a:prstDash val="solid"/>
            <a:round/>
            <a:headEnd len="sm" w="sm" type="none"/>
            <a:tailEnd len="sm" w="sm" type="none"/>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21416"/>
        </a:solidFill>
      </p:bgPr>
    </p:bg>
    <p:spTree>
      <p:nvGrpSpPr>
        <p:cNvPr id="162" name="Shape 162"/>
        <p:cNvGrpSpPr/>
        <p:nvPr/>
      </p:nvGrpSpPr>
      <p:grpSpPr>
        <a:xfrm>
          <a:off x="0" y="0"/>
          <a:ext cx="0" cy="0"/>
          <a:chOff x="0" y="0"/>
          <a:chExt cx="0" cy="0"/>
        </a:xfrm>
      </p:grpSpPr>
      <p:sp>
        <p:nvSpPr>
          <p:cNvPr id="163" name="Google Shape;163;p23"/>
          <p:cNvSpPr txBox="1"/>
          <p:nvPr>
            <p:ph idx="1" type="subTitle"/>
          </p:nvPr>
        </p:nvSpPr>
        <p:spPr>
          <a:xfrm>
            <a:off x="324000" y="317200"/>
            <a:ext cx="2257800" cy="297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sz="1200"/>
              <a:t>Our services</a:t>
            </a:r>
            <a:endParaRPr sz="1200"/>
          </a:p>
        </p:txBody>
      </p:sp>
      <p:pic>
        <p:nvPicPr>
          <p:cNvPr id="164" name="Google Shape;164;p23"/>
          <p:cNvPicPr preferRelativeResize="0"/>
          <p:nvPr/>
        </p:nvPicPr>
        <p:blipFill rotWithShape="1">
          <a:blip r:embed="rId3">
            <a:alphaModFix/>
          </a:blip>
          <a:srcRect b="0" l="0" r="0" t="0"/>
          <a:stretch/>
        </p:blipFill>
        <p:spPr>
          <a:xfrm>
            <a:off x="3240000" y="317200"/>
            <a:ext cx="2637576" cy="1483626"/>
          </a:xfrm>
          <a:prstGeom prst="rect">
            <a:avLst/>
          </a:prstGeom>
          <a:noFill/>
          <a:ln>
            <a:noFill/>
          </a:ln>
        </p:spPr>
      </p:pic>
      <p:sp>
        <p:nvSpPr>
          <p:cNvPr id="165" name="Google Shape;165;p23"/>
          <p:cNvSpPr txBox="1"/>
          <p:nvPr>
            <p:ph idx="1" type="subTitle"/>
          </p:nvPr>
        </p:nvSpPr>
        <p:spPr>
          <a:xfrm>
            <a:off x="3240000" y="1878725"/>
            <a:ext cx="2637600" cy="411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sz="800">
                <a:latin typeface="Rethink Sans"/>
                <a:ea typeface="Rethink Sans"/>
                <a:cs typeface="Rethink Sans"/>
                <a:sym typeface="Rethink Sans"/>
              </a:rPr>
              <a:t>We crafted a vibrant look and feel for </a:t>
            </a:r>
            <a:r>
              <a:rPr b="1" lang="en-GB" sz="800">
                <a:latin typeface="Rethink Sans"/>
                <a:ea typeface="Rethink Sans"/>
                <a:cs typeface="Rethink Sans"/>
                <a:sym typeface="Rethink Sans"/>
              </a:rPr>
              <a:t>Ada Lovelace Institute</a:t>
            </a:r>
            <a:r>
              <a:rPr lang="en-GB" sz="800">
                <a:latin typeface="Rethink Sans"/>
                <a:ea typeface="Rethink Sans"/>
                <a:cs typeface="Rethink Sans"/>
                <a:sym typeface="Rethink Sans"/>
              </a:rPr>
              <a:t>, the leading voice on data and AI</a:t>
            </a:r>
            <a:endParaRPr sz="800">
              <a:latin typeface="Rethink Sans"/>
              <a:ea typeface="Rethink Sans"/>
              <a:cs typeface="Rethink Sans"/>
              <a:sym typeface="Rethink Sans"/>
            </a:endParaRPr>
          </a:p>
          <a:p>
            <a:pPr indent="0" lvl="0" marL="0" rtl="0" algn="l">
              <a:spcBef>
                <a:spcPts val="0"/>
              </a:spcBef>
              <a:spcAft>
                <a:spcPts val="0"/>
              </a:spcAft>
              <a:buNone/>
            </a:pPr>
            <a:r>
              <a:t/>
            </a:r>
            <a:endParaRPr sz="800">
              <a:latin typeface="Rethink Sans"/>
              <a:ea typeface="Rethink Sans"/>
              <a:cs typeface="Rethink Sans"/>
              <a:sym typeface="Rethink Sans"/>
            </a:endParaRPr>
          </a:p>
        </p:txBody>
      </p:sp>
      <p:pic>
        <p:nvPicPr>
          <p:cNvPr id="166" name="Google Shape;166;p23"/>
          <p:cNvPicPr preferRelativeResize="0"/>
          <p:nvPr/>
        </p:nvPicPr>
        <p:blipFill rotWithShape="1">
          <a:blip r:embed="rId4">
            <a:alphaModFix/>
          </a:blip>
          <a:srcRect b="0" l="0" r="0" t="0"/>
          <a:stretch/>
        </p:blipFill>
        <p:spPr>
          <a:xfrm>
            <a:off x="6182375" y="317200"/>
            <a:ext cx="2637576" cy="1483626"/>
          </a:xfrm>
          <a:prstGeom prst="rect">
            <a:avLst/>
          </a:prstGeom>
          <a:noFill/>
          <a:ln>
            <a:noFill/>
          </a:ln>
        </p:spPr>
      </p:pic>
      <p:sp>
        <p:nvSpPr>
          <p:cNvPr id="167" name="Google Shape;167;p23"/>
          <p:cNvSpPr txBox="1"/>
          <p:nvPr>
            <p:ph idx="1" type="subTitle"/>
          </p:nvPr>
        </p:nvSpPr>
        <p:spPr>
          <a:xfrm>
            <a:off x="6182363" y="1878725"/>
            <a:ext cx="2637600" cy="4110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en-GB" sz="800">
                <a:latin typeface="Rethink Sans"/>
                <a:ea typeface="Rethink Sans"/>
                <a:cs typeface="Rethink Sans"/>
                <a:sym typeface="Rethink Sans"/>
              </a:rPr>
              <a:t>We developed a tactile brand identity for </a:t>
            </a:r>
            <a:r>
              <a:rPr b="1" lang="en-GB" sz="800">
                <a:latin typeface="Rethink Sans"/>
                <a:ea typeface="Rethink Sans"/>
                <a:cs typeface="Rethink Sans"/>
                <a:sym typeface="Rethink Sans"/>
              </a:rPr>
              <a:t>ICCROM</a:t>
            </a:r>
            <a:r>
              <a:rPr lang="en-GB" sz="800">
                <a:latin typeface="Rethink Sans"/>
                <a:ea typeface="Rethink Sans"/>
                <a:cs typeface="Rethink Sans"/>
                <a:sym typeface="Rethink Sans"/>
              </a:rPr>
              <a:t> </a:t>
            </a:r>
            <a:br>
              <a:rPr lang="en-GB" sz="800">
                <a:latin typeface="Rethink Sans"/>
                <a:ea typeface="Rethink Sans"/>
                <a:cs typeface="Rethink Sans"/>
                <a:sym typeface="Rethink Sans"/>
              </a:rPr>
            </a:br>
            <a:r>
              <a:rPr lang="en-GB" sz="800">
                <a:latin typeface="Rethink Sans"/>
                <a:ea typeface="Rethink Sans"/>
                <a:cs typeface="Rethink Sans"/>
                <a:sym typeface="Rethink Sans"/>
              </a:rPr>
              <a:t>that draws from their rich history</a:t>
            </a:r>
            <a:endParaRPr sz="800">
              <a:latin typeface="Rethink Sans"/>
              <a:ea typeface="Rethink Sans"/>
              <a:cs typeface="Rethink Sans"/>
              <a:sym typeface="Rethink Sans"/>
            </a:endParaRPr>
          </a:p>
        </p:txBody>
      </p:sp>
      <p:pic>
        <p:nvPicPr>
          <p:cNvPr id="168" name="Google Shape;168;p23"/>
          <p:cNvPicPr preferRelativeResize="0"/>
          <p:nvPr/>
        </p:nvPicPr>
        <p:blipFill rotWithShape="1">
          <a:blip r:embed="rId5">
            <a:alphaModFix/>
          </a:blip>
          <a:srcRect b="0" l="0" r="0" t="0"/>
          <a:stretch/>
        </p:blipFill>
        <p:spPr>
          <a:xfrm>
            <a:off x="3240000" y="2992675"/>
            <a:ext cx="2637576" cy="1483626"/>
          </a:xfrm>
          <a:prstGeom prst="rect">
            <a:avLst/>
          </a:prstGeom>
          <a:noFill/>
          <a:ln>
            <a:noFill/>
          </a:ln>
        </p:spPr>
      </p:pic>
      <p:sp>
        <p:nvSpPr>
          <p:cNvPr id="169" name="Google Shape;169;p23"/>
          <p:cNvSpPr txBox="1"/>
          <p:nvPr>
            <p:ph idx="1" type="subTitle"/>
          </p:nvPr>
        </p:nvSpPr>
        <p:spPr>
          <a:xfrm>
            <a:off x="3240000" y="4554200"/>
            <a:ext cx="2637600" cy="411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sz="800">
                <a:latin typeface="Rethink Sans"/>
                <a:ea typeface="Rethink Sans"/>
                <a:cs typeface="Rethink Sans"/>
                <a:sym typeface="Rethink Sans"/>
              </a:rPr>
              <a:t>We embodied </a:t>
            </a:r>
            <a:r>
              <a:rPr b="1" lang="en-GB" sz="800">
                <a:latin typeface="Rethink Sans"/>
                <a:ea typeface="Rethink Sans"/>
                <a:cs typeface="Rethink Sans"/>
                <a:sym typeface="Rethink Sans"/>
              </a:rPr>
              <a:t>NRGI</a:t>
            </a:r>
            <a:r>
              <a:rPr lang="en-GB" sz="800">
                <a:latin typeface="Rethink Sans"/>
                <a:ea typeface="Rethink Sans"/>
                <a:cs typeface="Rethink Sans"/>
                <a:sym typeface="Rethink Sans"/>
              </a:rPr>
              <a:t>’s energy for change with a brand identity focussed on the future</a:t>
            </a:r>
            <a:endParaRPr sz="800">
              <a:latin typeface="Rethink Sans"/>
              <a:ea typeface="Rethink Sans"/>
              <a:cs typeface="Rethink Sans"/>
              <a:sym typeface="Rethink Sans"/>
            </a:endParaRPr>
          </a:p>
        </p:txBody>
      </p:sp>
      <p:pic>
        <p:nvPicPr>
          <p:cNvPr id="170" name="Google Shape;170;p23"/>
          <p:cNvPicPr preferRelativeResize="0"/>
          <p:nvPr/>
        </p:nvPicPr>
        <p:blipFill rotWithShape="1">
          <a:blip r:embed="rId6">
            <a:alphaModFix/>
          </a:blip>
          <a:srcRect b="0" l="0" r="0" t="0"/>
          <a:stretch/>
        </p:blipFill>
        <p:spPr>
          <a:xfrm>
            <a:off x="6182375" y="2992675"/>
            <a:ext cx="2637576" cy="1483626"/>
          </a:xfrm>
          <a:prstGeom prst="rect">
            <a:avLst/>
          </a:prstGeom>
          <a:noFill/>
          <a:ln>
            <a:noFill/>
          </a:ln>
        </p:spPr>
      </p:pic>
      <p:sp>
        <p:nvSpPr>
          <p:cNvPr id="171" name="Google Shape;171;p23"/>
          <p:cNvSpPr txBox="1"/>
          <p:nvPr>
            <p:ph idx="1" type="subTitle"/>
          </p:nvPr>
        </p:nvSpPr>
        <p:spPr>
          <a:xfrm>
            <a:off x="6182363" y="4554200"/>
            <a:ext cx="2637600" cy="411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sz="800">
                <a:latin typeface="Rethink Sans"/>
                <a:ea typeface="Rethink Sans"/>
                <a:cs typeface="Rethink Sans"/>
                <a:sym typeface="Rethink Sans"/>
              </a:rPr>
              <a:t>We worked with the </a:t>
            </a:r>
            <a:r>
              <a:rPr b="1" lang="en-GB" sz="800">
                <a:latin typeface="Rethink Sans"/>
                <a:ea typeface="Rethink Sans"/>
                <a:cs typeface="Rethink Sans"/>
                <a:sym typeface="Rethink Sans"/>
              </a:rPr>
              <a:t>National Centre for Social Research</a:t>
            </a:r>
            <a:r>
              <a:rPr lang="en-GB" sz="800">
                <a:latin typeface="Rethink Sans"/>
                <a:ea typeface="Rethink Sans"/>
                <a:cs typeface="Rethink Sans"/>
                <a:sym typeface="Rethink Sans"/>
              </a:rPr>
              <a:t> to recharge their brand and digital presence</a:t>
            </a:r>
            <a:endParaRPr sz="800">
              <a:latin typeface="Rethink Sans"/>
              <a:ea typeface="Rethink Sans"/>
              <a:cs typeface="Rethink Sans"/>
              <a:sym typeface="Rethink Sans"/>
            </a:endParaRPr>
          </a:p>
        </p:txBody>
      </p:sp>
      <p:sp>
        <p:nvSpPr>
          <p:cNvPr id="172" name="Google Shape;172;p23"/>
          <p:cNvSpPr txBox="1"/>
          <p:nvPr>
            <p:ph idx="1" type="subTitle"/>
          </p:nvPr>
        </p:nvSpPr>
        <p:spPr>
          <a:xfrm>
            <a:off x="324000" y="1476943"/>
            <a:ext cx="2364300" cy="779100"/>
          </a:xfrm>
          <a:prstGeom prst="rect">
            <a:avLst/>
          </a:prstGeom>
        </p:spPr>
        <p:txBody>
          <a:bodyPr anchorCtr="0" anchor="t" bIns="0" lIns="0" spcFirstLastPara="1" rIns="0" wrap="square" tIns="0">
            <a:noAutofit/>
          </a:bodyPr>
          <a:lstStyle/>
          <a:p>
            <a:pPr indent="0" lvl="0" marL="0" rtl="0" algn="l">
              <a:lnSpc>
                <a:spcPct val="80000"/>
              </a:lnSpc>
              <a:spcBef>
                <a:spcPts val="0"/>
              </a:spcBef>
              <a:spcAft>
                <a:spcPts val="0"/>
              </a:spcAft>
              <a:buNone/>
            </a:pPr>
            <a:r>
              <a:rPr lang="en-GB" sz="3300">
                <a:latin typeface="Rethink Sans SemiBold"/>
                <a:ea typeface="Rethink Sans SemiBold"/>
                <a:cs typeface="Rethink Sans SemiBold"/>
                <a:sym typeface="Rethink Sans SemiBold"/>
              </a:rPr>
              <a:t>Brand</a:t>
            </a:r>
            <a:endParaRPr b="1" sz="3300">
              <a:latin typeface="Rethink Sans"/>
              <a:ea typeface="Rethink Sans"/>
              <a:cs typeface="Rethink Sans"/>
              <a:sym typeface="Rethink Sans"/>
            </a:endParaRPr>
          </a:p>
        </p:txBody>
      </p:sp>
      <p:sp>
        <p:nvSpPr>
          <p:cNvPr id="173" name="Google Shape;173;p23"/>
          <p:cNvSpPr txBox="1"/>
          <p:nvPr>
            <p:ph idx="1" type="subTitle"/>
          </p:nvPr>
        </p:nvSpPr>
        <p:spPr>
          <a:xfrm>
            <a:off x="324000" y="2948025"/>
            <a:ext cx="2364300" cy="19260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en-GB" sz="800">
                <a:latin typeface="Rethink Sans"/>
                <a:ea typeface="Rethink Sans"/>
                <a:cs typeface="Rethink Sans"/>
                <a:sym typeface="Rethink Sans"/>
              </a:rPr>
              <a:t>We help progress-driven organisations express who they are, what they do and why it matters, amplifying their impact and sparking positive social change. Whether through a light-touch brand refresh or complete overhaul, we help our clients to bring their brand stories to life.</a:t>
            </a:r>
            <a:endParaRPr sz="800">
              <a:latin typeface="Rethink Sans"/>
              <a:ea typeface="Rethink Sans"/>
              <a:cs typeface="Rethink Sans"/>
              <a:sym typeface="Rethink Sans"/>
            </a:endParaRPr>
          </a:p>
          <a:p>
            <a:pPr indent="0" lvl="0" marL="0" rtl="0" algn="l">
              <a:spcBef>
                <a:spcPts val="0"/>
              </a:spcBef>
              <a:spcAft>
                <a:spcPts val="0"/>
              </a:spcAft>
              <a:buClr>
                <a:schemeClr val="dk1"/>
              </a:buClr>
              <a:buSzPts val="1100"/>
              <a:buFont typeface="Arial"/>
              <a:buNone/>
            </a:pPr>
            <a:r>
              <a:t/>
            </a:r>
            <a:endParaRPr sz="800">
              <a:latin typeface="Rethink Sans"/>
              <a:ea typeface="Rethink Sans"/>
              <a:cs typeface="Rethink Sans"/>
              <a:sym typeface="Rethink Sans"/>
            </a:endParaRPr>
          </a:p>
          <a:p>
            <a:pPr indent="-230799" lvl="0" marL="269999" rtl="0" algn="l">
              <a:spcBef>
                <a:spcPts val="0"/>
              </a:spcBef>
              <a:spcAft>
                <a:spcPts val="0"/>
              </a:spcAft>
              <a:buSzPts val="800"/>
              <a:buFont typeface="Rethink Sans"/>
              <a:buChar char="—"/>
            </a:pPr>
            <a:r>
              <a:rPr b="1" lang="en-GB" sz="800">
                <a:latin typeface="Rethink Sans"/>
                <a:ea typeface="Rethink Sans"/>
                <a:cs typeface="Rethink Sans"/>
                <a:sym typeface="Rethink Sans"/>
              </a:rPr>
              <a:t>Brand strategy</a:t>
            </a:r>
            <a:endParaRPr b="1" sz="800">
              <a:latin typeface="Rethink Sans"/>
              <a:ea typeface="Rethink Sans"/>
              <a:cs typeface="Rethink Sans"/>
              <a:sym typeface="Rethink Sans"/>
            </a:endParaRPr>
          </a:p>
          <a:p>
            <a:pPr indent="-230799" lvl="0" marL="269999" rtl="0" algn="l">
              <a:spcBef>
                <a:spcPts val="0"/>
              </a:spcBef>
              <a:spcAft>
                <a:spcPts val="0"/>
              </a:spcAft>
              <a:buSzPts val="800"/>
              <a:buFont typeface="Rethink Sans"/>
              <a:buChar char="—"/>
            </a:pPr>
            <a:r>
              <a:rPr b="1" lang="en-GB" sz="800">
                <a:latin typeface="Rethink Sans"/>
                <a:ea typeface="Rethink Sans"/>
                <a:cs typeface="Rethink Sans"/>
                <a:sym typeface="Rethink Sans"/>
              </a:rPr>
              <a:t>Messaging and tone of voice</a:t>
            </a:r>
            <a:endParaRPr b="1" sz="800">
              <a:latin typeface="Rethink Sans"/>
              <a:ea typeface="Rethink Sans"/>
              <a:cs typeface="Rethink Sans"/>
              <a:sym typeface="Rethink Sans"/>
            </a:endParaRPr>
          </a:p>
          <a:p>
            <a:pPr indent="-230799" lvl="0" marL="269999" rtl="0" algn="l">
              <a:spcBef>
                <a:spcPts val="0"/>
              </a:spcBef>
              <a:spcAft>
                <a:spcPts val="0"/>
              </a:spcAft>
              <a:buSzPts val="800"/>
              <a:buFont typeface="Rethink Sans"/>
              <a:buChar char="—"/>
            </a:pPr>
            <a:r>
              <a:rPr b="1" lang="en-GB" sz="800">
                <a:latin typeface="Rethink Sans"/>
                <a:ea typeface="Rethink Sans"/>
                <a:cs typeface="Rethink Sans"/>
                <a:sym typeface="Rethink Sans"/>
              </a:rPr>
              <a:t>Project, campaign, event </a:t>
            </a:r>
            <a:br>
              <a:rPr b="1" lang="en-GB" sz="800">
                <a:latin typeface="Rethink Sans"/>
                <a:ea typeface="Rethink Sans"/>
                <a:cs typeface="Rethink Sans"/>
                <a:sym typeface="Rethink Sans"/>
              </a:rPr>
            </a:br>
            <a:r>
              <a:rPr b="1" lang="en-GB" sz="800">
                <a:latin typeface="Rethink Sans"/>
                <a:ea typeface="Rethink Sans"/>
                <a:cs typeface="Rethink Sans"/>
                <a:sym typeface="Rethink Sans"/>
              </a:rPr>
              <a:t>and organisational identities</a:t>
            </a:r>
            <a:endParaRPr b="1" sz="800">
              <a:latin typeface="Rethink Sans"/>
              <a:ea typeface="Rethink Sans"/>
              <a:cs typeface="Rethink Sans"/>
              <a:sym typeface="Rethink Sans"/>
            </a:endParaRPr>
          </a:p>
          <a:p>
            <a:pPr indent="-230799" lvl="0" marL="269999" rtl="0" algn="l">
              <a:spcBef>
                <a:spcPts val="0"/>
              </a:spcBef>
              <a:spcAft>
                <a:spcPts val="0"/>
              </a:spcAft>
              <a:buSzPts val="800"/>
              <a:buFont typeface="Rethink Sans"/>
              <a:buChar char="—"/>
            </a:pPr>
            <a:r>
              <a:rPr b="1" lang="en-GB" sz="800">
                <a:latin typeface="Rethink Sans"/>
                <a:ea typeface="Rethink Sans"/>
                <a:cs typeface="Rethink Sans"/>
                <a:sym typeface="Rethink Sans"/>
              </a:rPr>
              <a:t>Brand collateral</a:t>
            </a:r>
            <a:endParaRPr b="1" sz="800">
              <a:latin typeface="Rethink Sans"/>
              <a:ea typeface="Rethink Sans"/>
              <a:cs typeface="Rethink Sans"/>
              <a:sym typeface="Rethink Sans"/>
            </a:endParaRPr>
          </a:p>
          <a:p>
            <a:pPr indent="0" lvl="0" marL="0" rtl="0" algn="l">
              <a:spcBef>
                <a:spcPts val="0"/>
              </a:spcBef>
              <a:spcAft>
                <a:spcPts val="0"/>
              </a:spcAft>
              <a:buNone/>
            </a:pPr>
            <a:r>
              <a:t/>
            </a:r>
            <a:endParaRPr sz="800">
              <a:latin typeface="Rethink Sans"/>
              <a:ea typeface="Rethink Sans"/>
              <a:cs typeface="Rethink Sans"/>
              <a:sym typeface="Rethink Sans"/>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p68"/>
          <p:cNvSpPr txBox="1"/>
          <p:nvPr>
            <p:ph idx="4294967295" type="title"/>
          </p:nvPr>
        </p:nvSpPr>
        <p:spPr>
          <a:xfrm>
            <a:off x="324000" y="244200"/>
            <a:ext cx="7636800" cy="1333500"/>
          </a:xfrm>
          <a:prstGeom prst="rect">
            <a:avLst/>
          </a:prstGeom>
        </p:spPr>
        <p:txBody>
          <a:bodyPr anchorCtr="0" anchor="t" bIns="0" lIns="0" spcFirstLastPara="1" rIns="0" wrap="square" tIns="0">
            <a:noAutofit/>
          </a:bodyPr>
          <a:lstStyle/>
          <a:p>
            <a:pPr indent="0" lvl="0" marL="0" rtl="0" algn="l">
              <a:lnSpc>
                <a:spcPct val="80000"/>
              </a:lnSpc>
              <a:spcBef>
                <a:spcPts val="0"/>
              </a:spcBef>
              <a:spcAft>
                <a:spcPts val="0"/>
              </a:spcAft>
              <a:buNone/>
            </a:pPr>
            <a:r>
              <a:rPr lang="en-GB" sz="9800">
                <a:solidFill>
                  <a:schemeClr val="dk1"/>
                </a:solidFill>
                <a:latin typeface="Rethink Sans SemiBold"/>
                <a:ea typeface="Rethink Sans SemiBold"/>
                <a:cs typeface="Rethink Sans SemiBold"/>
                <a:sym typeface="Rethink Sans SemiBold"/>
              </a:rPr>
              <a:t>Policymakers</a:t>
            </a:r>
            <a:endParaRPr sz="9800">
              <a:solidFill>
                <a:schemeClr val="dk1"/>
              </a:solidFill>
              <a:latin typeface="Rethink Sans SemiBold"/>
              <a:ea typeface="Rethink Sans SemiBold"/>
              <a:cs typeface="Rethink Sans SemiBold"/>
              <a:sym typeface="Rethink Sans SemiBold"/>
            </a:endParaRPr>
          </a:p>
          <a:p>
            <a:pPr indent="0" lvl="0" marL="0" rtl="0" algn="l">
              <a:lnSpc>
                <a:spcPct val="80000"/>
              </a:lnSpc>
              <a:spcBef>
                <a:spcPts val="0"/>
              </a:spcBef>
              <a:spcAft>
                <a:spcPts val="0"/>
              </a:spcAft>
              <a:buNone/>
            </a:pPr>
            <a:r>
              <a:t/>
            </a:r>
            <a:endParaRPr sz="9800">
              <a:solidFill>
                <a:schemeClr val="dk1"/>
              </a:solidFill>
              <a:latin typeface="Rethink Sans SemiBold"/>
              <a:ea typeface="Rethink Sans SemiBold"/>
              <a:cs typeface="Rethink Sans SemiBold"/>
              <a:sym typeface="Rethink Sans SemiBold"/>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49" name="Shape 549"/>
        <p:cNvGrpSpPr/>
        <p:nvPr/>
      </p:nvGrpSpPr>
      <p:grpSpPr>
        <a:xfrm>
          <a:off x="0" y="0"/>
          <a:ext cx="0" cy="0"/>
          <a:chOff x="0" y="0"/>
          <a:chExt cx="0" cy="0"/>
        </a:xfrm>
      </p:grpSpPr>
      <p:sp>
        <p:nvSpPr>
          <p:cNvPr id="550" name="Google Shape;550;p69"/>
          <p:cNvSpPr/>
          <p:nvPr/>
        </p:nvSpPr>
        <p:spPr>
          <a:xfrm>
            <a:off x="1371625" y="568325"/>
            <a:ext cx="1752600" cy="1485900"/>
          </a:xfrm>
          <a:prstGeom prst="wedgeRectCallout">
            <a:avLst>
              <a:gd fmla="val -20833" name="adj1"/>
              <a:gd fmla="val 62500" name="adj2"/>
            </a:avLst>
          </a:prstGeom>
          <a:solidFill>
            <a:schemeClr val="accent3"/>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GB" sz="1100">
                <a:solidFill>
                  <a:schemeClr val="lt1"/>
                </a:solidFill>
              </a:rPr>
              <a:t>“The international stuff is not that relevant to us most days but the local stuff can be useful. If it is very local to me then we will nearly always use it.”</a:t>
            </a:r>
            <a:endParaRPr>
              <a:latin typeface="Rethink Sans Medium"/>
              <a:ea typeface="Rethink Sans Medium"/>
              <a:cs typeface="Rethink Sans Medium"/>
              <a:sym typeface="Rethink Sans Medium"/>
            </a:endParaRPr>
          </a:p>
        </p:txBody>
      </p:sp>
      <p:sp>
        <p:nvSpPr>
          <p:cNvPr id="551" name="Google Shape;551;p69"/>
          <p:cNvSpPr/>
          <p:nvPr/>
        </p:nvSpPr>
        <p:spPr>
          <a:xfrm>
            <a:off x="3714775" y="982625"/>
            <a:ext cx="1133400" cy="657300"/>
          </a:xfrm>
          <a:prstGeom prst="chevron">
            <a:avLst>
              <a:gd fmla="val 50000" name="adj"/>
            </a:avLst>
          </a:prstGeom>
          <a:solidFill>
            <a:srgbClr val="D3C1B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think Sans Medium"/>
              <a:ea typeface="Rethink Sans Medium"/>
              <a:cs typeface="Rethink Sans Medium"/>
              <a:sym typeface="Rethink Sans Medium"/>
            </a:endParaRPr>
          </a:p>
        </p:txBody>
      </p:sp>
      <p:sp>
        <p:nvSpPr>
          <p:cNvPr id="552" name="Google Shape;552;p69"/>
          <p:cNvSpPr/>
          <p:nvPr/>
        </p:nvSpPr>
        <p:spPr>
          <a:xfrm>
            <a:off x="5267350" y="568325"/>
            <a:ext cx="2505000" cy="14859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a:latin typeface="Rethink Sans Medium"/>
                <a:ea typeface="Rethink Sans Medium"/>
                <a:cs typeface="Rethink Sans Medium"/>
                <a:sym typeface="Rethink Sans Medium"/>
              </a:rPr>
              <a:t>As a policymaker I want to stay informed about issues that affect my </a:t>
            </a:r>
            <a:r>
              <a:rPr lang="en-GB">
                <a:latin typeface="Rethink Sans Medium"/>
                <a:ea typeface="Rethink Sans Medium"/>
                <a:cs typeface="Rethink Sans Medium"/>
                <a:sym typeface="Rethink Sans Medium"/>
              </a:rPr>
              <a:t>constituency</a:t>
            </a:r>
            <a:r>
              <a:rPr lang="en-GB">
                <a:latin typeface="Rethink Sans Medium"/>
                <a:ea typeface="Rethink Sans Medium"/>
                <a:cs typeface="Rethink Sans Medium"/>
                <a:sym typeface="Rethink Sans Medium"/>
              </a:rPr>
              <a:t> so that I can take action to address them.</a:t>
            </a:r>
            <a:endParaRPr>
              <a:latin typeface="Rethink Sans Medium"/>
              <a:ea typeface="Rethink Sans Medium"/>
              <a:cs typeface="Rethink Sans Medium"/>
              <a:sym typeface="Rethink Sans Medium"/>
            </a:endParaRPr>
          </a:p>
        </p:txBody>
      </p:sp>
      <p:sp>
        <p:nvSpPr>
          <p:cNvPr id="553" name="Google Shape;553;p69"/>
          <p:cNvSpPr/>
          <p:nvPr/>
        </p:nvSpPr>
        <p:spPr>
          <a:xfrm>
            <a:off x="1371625" y="2666625"/>
            <a:ext cx="1752600" cy="1485900"/>
          </a:xfrm>
          <a:prstGeom prst="wedgeRectCallout">
            <a:avLst>
              <a:gd fmla="val -20833" name="adj1"/>
              <a:gd fmla="val 62500" name="adj2"/>
            </a:avLst>
          </a:prstGeom>
          <a:solidFill>
            <a:schemeClr val="accent3"/>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GB" sz="1100">
                <a:solidFill>
                  <a:schemeClr val="lt1"/>
                </a:solidFill>
              </a:rPr>
              <a:t>“We’ve worked with think tanks before on panels and things like that. It can be a way to get noticed on a particular issue.”</a:t>
            </a:r>
            <a:endParaRPr>
              <a:latin typeface="Rethink Sans Medium"/>
              <a:ea typeface="Rethink Sans Medium"/>
              <a:cs typeface="Rethink Sans Medium"/>
              <a:sym typeface="Rethink Sans Medium"/>
            </a:endParaRPr>
          </a:p>
        </p:txBody>
      </p:sp>
      <p:sp>
        <p:nvSpPr>
          <p:cNvPr id="554" name="Google Shape;554;p69"/>
          <p:cNvSpPr/>
          <p:nvPr/>
        </p:nvSpPr>
        <p:spPr>
          <a:xfrm>
            <a:off x="3714775" y="3080925"/>
            <a:ext cx="1133400" cy="657300"/>
          </a:xfrm>
          <a:prstGeom prst="chevron">
            <a:avLst>
              <a:gd fmla="val 50000" name="adj"/>
            </a:avLst>
          </a:prstGeom>
          <a:solidFill>
            <a:srgbClr val="D3C1B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think Sans Medium"/>
              <a:ea typeface="Rethink Sans Medium"/>
              <a:cs typeface="Rethink Sans Medium"/>
              <a:sym typeface="Rethink Sans Medium"/>
            </a:endParaRPr>
          </a:p>
        </p:txBody>
      </p:sp>
      <p:sp>
        <p:nvSpPr>
          <p:cNvPr id="555" name="Google Shape;555;p69"/>
          <p:cNvSpPr/>
          <p:nvPr/>
        </p:nvSpPr>
        <p:spPr>
          <a:xfrm>
            <a:off x="5267350" y="2666625"/>
            <a:ext cx="2505000" cy="14859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latin typeface="Rethink Sans Medium"/>
                <a:ea typeface="Rethink Sans Medium"/>
                <a:cs typeface="Rethink Sans Medium"/>
                <a:sym typeface="Rethink Sans Medium"/>
              </a:rPr>
              <a:t>As a policymaker, I want to organize and schedule</a:t>
            </a:r>
            <a:endParaRPr>
              <a:latin typeface="Rethink Sans Medium"/>
              <a:ea typeface="Rethink Sans Medium"/>
              <a:cs typeface="Rethink Sans Medium"/>
              <a:sym typeface="Rethink Sans Medium"/>
            </a:endParaRPr>
          </a:p>
          <a:p>
            <a:pPr indent="0" lvl="0" marL="0" rtl="0" algn="ctr">
              <a:spcBef>
                <a:spcPts val="0"/>
              </a:spcBef>
              <a:spcAft>
                <a:spcPts val="0"/>
              </a:spcAft>
              <a:buNone/>
            </a:pPr>
            <a:r>
              <a:rPr lang="en-GB">
                <a:latin typeface="Rethink Sans Medium"/>
                <a:ea typeface="Rethink Sans Medium"/>
                <a:cs typeface="Rethink Sans Medium"/>
                <a:sym typeface="Rethink Sans Medium"/>
              </a:rPr>
              <a:t>speeches and events so that I am seen as an effective legislator</a:t>
            </a:r>
            <a:endParaRPr>
              <a:latin typeface="Rethink Sans Medium"/>
              <a:ea typeface="Rethink Sans Medium"/>
              <a:cs typeface="Rethink Sans Medium"/>
              <a:sym typeface="Rethink Sans Medium"/>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sp>
        <p:nvSpPr>
          <p:cNvPr id="560" name="Google Shape;560;p70"/>
          <p:cNvSpPr txBox="1"/>
          <p:nvPr>
            <p:ph idx="4294967295" type="title"/>
          </p:nvPr>
        </p:nvSpPr>
        <p:spPr>
          <a:xfrm>
            <a:off x="324000" y="244200"/>
            <a:ext cx="7636800" cy="4655100"/>
          </a:xfrm>
          <a:prstGeom prst="rect">
            <a:avLst/>
          </a:prstGeom>
        </p:spPr>
        <p:txBody>
          <a:bodyPr anchorCtr="0" anchor="t" bIns="0" lIns="0" spcFirstLastPara="1" rIns="0" wrap="square" tIns="0">
            <a:noAutofit/>
          </a:bodyPr>
          <a:lstStyle/>
          <a:p>
            <a:pPr indent="0" lvl="0" marL="0" rtl="0" algn="l">
              <a:lnSpc>
                <a:spcPct val="80000"/>
              </a:lnSpc>
              <a:spcBef>
                <a:spcPts val="0"/>
              </a:spcBef>
              <a:spcAft>
                <a:spcPts val="0"/>
              </a:spcAft>
              <a:buNone/>
            </a:pPr>
            <a:r>
              <a:rPr lang="en-GB" sz="9800">
                <a:solidFill>
                  <a:schemeClr val="lt1"/>
                </a:solidFill>
                <a:latin typeface="Rethink Sans SemiBold"/>
                <a:ea typeface="Rethink Sans SemiBold"/>
                <a:cs typeface="Rethink Sans SemiBold"/>
                <a:sym typeface="Rethink Sans SemiBold"/>
              </a:rPr>
              <a:t>Policymakers</a:t>
            </a:r>
            <a:endParaRPr sz="9800">
              <a:solidFill>
                <a:schemeClr val="lt1"/>
              </a:solidFill>
              <a:latin typeface="Rethink Sans SemiBold"/>
              <a:ea typeface="Rethink Sans SemiBold"/>
              <a:cs typeface="Rethink Sans SemiBold"/>
              <a:sym typeface="Rethink Sans SemiBold"/>
            </a:endParaRPr>
          </a:p>
          <a:p>
            <a:pPr indent="0" lvl="0" marL="0" rtl="0" algn="l">
              <a:lnSpc>
                <a:spcPct val="80000"/>
              </a:lnSpc>
              <a:spcBef>
                <a:spcPts val="0"/>
              </a:spcBef>
              <a:spcAft>
                <a:spcPts val="0"/>
              </a:spcAft>
              <a:buNone/>
            </a:pPr>
            <a:r>
              <a:rPr lang="en-GB" sz="9800">
                <a:solidFill>
                  <a:schemeClr val="dk1"/>
                </a:solidFill>
                <a:latin typeface="Rethink Sans SemiBold"/>
                <a:ea typeface="Rethink Sans SemiBold"/>
                <a:cs typeface="Rethink Sans SemiBold"/>
                <a:sym typeface="Rethink Sans SemiBold"/>
              </a:rPr>
              <a:t>Researchers</a:t>
            </a:r>
            <a:endParaRPr sz="9800">
              <a:solidFill>
                <a:schemeClr val="dk1"/>
              </a:solidFill>
              <a:latin typeface="Rethink Sans SemiBold"/>
              <a:ea typeface="Rethink Sans SemiBold"/>
              <a:cs typeface="Rethink Sans SemiBold"/>
              <a:sym typeface="Rethink Sans SemiBold"/>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64" name="Shape 564"/>
        <p:cNvGrpSpPr/>
        <p:nvPr/>
      </p:nvGrpSpPr>
      <p:grpSpPr>
        <a:xfrm>
          <a:off x="0" y="0"/>
          <a:ext cx="0" cy="0"/>
          <a:chOff x="0" y="0"/>
          <a:chExt cx="0" cy="0"/>
        </a:xfrm>
      </p:grpSpPr>
      <p:sp>
        <p:nvSpPr>
          <p:cNvPr id="565" name="Google Shape;565;p71"/>
          <p:cNvSpPr/>
          <p:nvPr/>
        </p:nvSpPr>
        <p:spPr>
          <a:xfrm>
            <a:off x="1371638" y="568325"/>
            <a:ext cx="1752600" cy="1485900"/>
          </a:xfrm>
          <a:prstGeom prst="wedgeRectCallout">
            <a:avLst>
              <a:gd fmla="val -20833" name="adj1"/>
              <a:gd fmla="val 62500" name="adj2"/>
            </a:avLst>
          </a:prstGeom>
          <a:solidFill>
            <a:schemeClr val="accent3"/>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GB" sz="1100">
                <a:solidFill>
                  <a:schemeClr val="lt1"/>
                </a:solidFill>
              </a:rPr>
              <a:t>“I’m a data scientist, so I like to have the raw datasets to look at. To be honest, that is often more useful to me than a report or article.”</a:t>
            </a:r>
            <a:endParaRPr>
              <a:latin typeface="Rethink Sans Medium"/>
              <a:ea typeface="Rethink Sans Medium"/>
              <a:cs typeface="Rethink Sans Medium"/>
              <a:sym typeface="Rethink Sans Medium"/>
            </a:endParaRPr>
          </a:p>
        </p:txBody>
      </p:sp>
      <p:sp>
        <p:nvSpPr>
          <p:cNvPr id="566" name="Google Shape;566;p71"/>
          <p:cNvSpPr/>
          <p:nvPr/>
        </p:nvSpPr>
        <p:spPr>
          <a:xfrm>
            <a:off x="3714788" y="982625"/>
            <a:ext cx="1133400" cy="657300"/>
          </a:xfrm>
          <a:prstGeom prst="chevron">
            <a:avLst>
              <a:gd fmla="val 50000" name="adj"/>
            </a:avLst>
          </a:prstGeom>
          <a:solidFill>
            <a:srgbClr val="D3C1B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think Sans Medium"/>
              <a:ea typeface="Rethink Sans Medium"/>
              <a:cs typeface="Rethink Sans Medium"/>
              <a:sym typeface="Rethink Sans Medium"/>
            </a:endParaRPr>
          </a:p>
        </p:txBody>
      </p:sp>
      <p:sp>
        <p:nvSpPr>
          <p:cNvPr id="567" name="Google Shape;567;p71"/>
          <p:cNvSpPr/>
          <p:nvPr/>
        </p:nvSpPr>
        <p:spPr>
          <a:xfrm>
            <a:off x="5267363" y="568325"/>
            <a:ext cx="2505000" cy="14859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a:latin typeface="Rethink Sans Medium"/>
                <a:ea typeface="Rethink Sans Medium"/>
                <a:cs typeface="Rethink Sans Medium"/>
                <a:sym typeface="Rethink Sans Medium"/>
              </a:rPr>
              <a:t>As a researcher, I want to access relevant datasets so that I can use the data to inform my own work.</a:t>
            </a:r>
            <a:endParaRPr>
              <a:latin typeface="Rethink Sans Medium"/>
              <a:ea typeface="Rethink Sans Medium"/>
              <a:cs typeface="Rethink Sans Medium"/>
              <a:sym typeface="Rethink Sans Medium"/>
            </a:endParaRPr>
          </a:p>
        </p:txBody>
      </p:sp>
      <p:sp>
        <p:nvSpPr>
          <p:cNvPr id="568" name="Google Shape;568;p71"/>
          <p:cNvSpPr/>
          <p:nvPr/>
        </p:nvSpPr>
        <p:spPr>
          <a:xfrm>
            <a:off x="1371638" y="2666625"/>
            <a:ext cx="1752600" cy="1485900"/>
          </a:xfrm>
          <a:prstGeom prst="wedgeRectCallout">
            <a:avLst>
              <a:gd fmla="val -20833" name="adj1"/>
              <a:gd fmla="val 62500" name="adj2"/>
            </a:avLst>
          </a:prstGeom>
          <a:solidFill>
            <a:schemeClr val="accent3"/>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GB" sz="1100">
                <a:solidFill>
                  <a:schemeClr val="lt1"/>
                </a:solidFill>
              </a:rPr>
              <a:t>“If a question is research focused, I’d start with Google Scholar to gather the relevant literature as a starting point”</a:t>
            </a:r>
            <a:endParaRPr>
              <a:latin typeface="Rethink Sans Medium"/>
              <a:ea typeface="Rethink Sans Medium"/>
              <a:cs typeface="Rethink Sans Medium"/>
              <a:sym typeface="Rethink Sans Medium"/>
            </a:endParaRPr>
          </a:p>
        </p:txBody>
      </p:sp>
      <p:sp>
        <p:nvSpPr>
          <p:cNvPr id="569" name="Google Shape;569;p71"/>
          <p:cNvSpPr/>
          <p:nvPr/>
        </p:nvSpPr>
        <p:spPr>
          <a:xfrm>
            <a:off x="3714788" y="3080925"/>
            <a:ext cx="1133400" cy="657300"/>
          </a:xfrm>
          <a:prstGeom prst="chevron">
            <a:avLst>
              <a:gd fmla="val 50000" name="adj"/>
            </a:avLst>
          </a:prstGeom>
          <a:solidFill>
            <a:srgbClr val="D3C1B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think Sans Medium"/>
              <a:ea typeface="Rethink Sans Medium"/>
              <a:cs typeface="Rethink Sans Medium"/>
              <a:sym typeface="Rethink Sans Medium"/>
            </a:endParaRPr>
          </a:p>
        </p:txBody>
      </p:sp>
      <p:sp>
        <p:nvSpPr>
          <p:cNvPr id="570" name="Google Shape;570;p71"/>
          <p:cNvSpPr/>
          <p:nvPr/>
        </p:nvSpPr>
        <p:spPr>
          <a:xfrm>
            <a:off x="5267363" y="2666625"/>
            <a:ext cx="2505000" cy="14859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a:latin typeface="Rethink Sans Medium"/>
                <a:ea typeface="Rethink Sans Medium"/>
                <a:cs typeface="Rethink Sans Medium"/>
                <a:sym typeface="Rethink Sans Medium"/>
              </a:rPr>
              <a:t>As a researcher, I want to search Google Scholar for relevant reports so that I can incorporate </a:t>
            </a:r>
            <a:r>
              <a:rPr lang="en-GB">
                <a:latin typeface="Rethink Sans Medium"/>
                <a:ea typeface="Rethink Sans Medium"/>
                <a:cs typeface="Rethink Sans Medium"/>
                <a:sym typeface="Rethink Sans Medium"/>
              </a:rPr>
              <a:t>their</a:t>
            </a:r>
            <a:r>
              <a:rPr lang="en-GB">
                <a:latin typeface="Rethink Sans Medium"/>
                <a:ea typeface="Rethink Sans Medium"/>
                <a:cs typeface="Rethink Sans Medium"/>
                <a:sym typeface="Rethink Sans Medium"/>
              </a:rPr>
              <a:t> findings into my own research.</a:t>
            </a:r>
            <a:endParaRPr>
              <a:latin typeface="Rethink Sans Medium"/>
              <a:ea typeface="Rethink Sans Medium"/>
              <a:cs typeface="Rethink Sans Medium"/>
              <a:sym typeface="Rethink Sans Medium"/>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sp>
        <p:nvSpPr>
          <p:cNvPr id="575" name="Google Shape;575;p72"/>
          <p:cNvSpPr txBox="1"/>
          <p:nvPr>
            <p:ph idx="4294967295" type="title"/>
          </p:nvPr>
        </p:nvSpPr>
        <p:spPr>
          <a:xfrm>
            <a:off x="324000" y="244200"/>
            <a:ext cx="7636800" cy="4655100"/>
          </a:xfrm>
          <a:prstGeom prst="rect">
            <a:avLst/>
          </a:prstGeom>
        </p:spPr>
        <p:txBody>
          <a:bodyPr anchorCtr="0" anchor="t" bIns="0" lIns="0" spcFirstLastPara="1" rIns="0" wrap="square" tIns="0">
            <a:noAutofit/>
          </a:bodyPr>
          <a:lstStyle/>
          <a:p>
            <a:pPr indent="0" lvl="0" marL="0" rtl="0" algn="l">
              <a:lnSpc>
                <a:spcPct val="80000"/>
              </a:lnSpc>
              <a:spcBef>
                <a:spcPts val="0"/>
              </a:spcBef>
              <a:spcAft>
                <a:spcPts val="0"/>
              </a:spcAft>
              <a:buNone/>
            </a:pPr>
            <a:r>
              <a:rPr lang="en-GB" sz="9800">
                <a:solidFill>
                  <a:schemeClr val="lt1"/>
                </a:solidFill>
                <a:latin typeface="Rethink Sans SemiBold"/>
                <a:ea typeface="Rethink Sans SemiBold"/>
                <a:cs typeface="Rethink Sans SemiBold"/>
                <a:sym typeface="Rethink Sans SemiBold"/>
              </a:rPr>
              <a:t>Policymakers</a:t>
            </a:r>
            <a:endParaRPr sz="9800">
              <a:solidFill>
                <a:schemeClr val="lt1"/>
              </a:solidFill>
              <a:latin typeface="Rethink Sans SemiBold"/>
              <a:ea typeface="Rethink Sans SemiBold"/>
              <a:cs typeface="Rethink Sans SemiBold"/>
              <a:sym typeface="Rethink Sans SemiBold"/>
            </a:endParaRPr>
          </a:p>
          <a:p>
            <a:pPr indent="0" lvl="0" marL="0" rtl="0" algn="l">
              <a:lnSpc>
                <a:spcPct val="80000"/>
              </a:lnSpc>
              <a:spcBef>
                <a:spcPts val="0"/>
              </a:spcBef>
              <a:spcAft>
                <a:spcPts val="0"/>
              </a:spcAft>
              <a:buNone/>
            </a:pPr>
            <a:r>
              <a:rPr lang="en-GB" sz="9800">
                <a:solidFill>
                  <a:schemeClr val="lt1"/>
                </a:solidFill>
                <a:latin typeface="Rethink Sans SemiBold"/>
                <a:ea typeface="Rethink Sans SemiBold"/>
                <a:cs typeface="Rethink Sans SemiBold"/>
                <a:sym typeface="Rethink Sans SemiBold"/>
              </a:rPr>
              <a:t>Researchers</a:t>
            </a:r>
            <a:endParaRPr sz="9800">
              <a:solidFill>
                <a:schemeClr val="lt1"/>
              </a:solidFill>
              <a:latin typeface="Rethink Sans SemiBold"/>
              <a:ea typeface="Rethink Sans SemiBold"/>
              <a:cs typeface="Rethink Sans SemiBold"/>
              <a:sym typeface="Rethink Sans SemiBold"/>
            </a:endParaRPr>
          </a:p>
          <a:p>
            <a:pPr indent="0" lvl="0" marL="0" rtl="0" algn="l">
              <a:lnSpc>
                <a:spcPct val="80000"/>
              </a:lnSpc>
              <a:spcBef>
                <a:spcPts val="0"/>
              </a:spcBef>
              <a:spcAft>
                <a:spcPts val="0"/>
              </a:spcAft>
              <a:buNone/>
            </a:pPr>
            <a:r>
              <a:rPr lang="en-GB" sz="9800">
                <a:solidFill>
                  <a:schemeClr val="dk1"/>
                </a:solidFill>
                <a:latin typeface="Rethink Sans SemiBold"/>
                <a:ea typeface="Rethink Sans SemiBold"/>
                <a:cs typeface="Rethink Sans SemiBold"/>
                <a:sym typeface="Rethink Sans SemiBold"/>
              </a:rPr>
              <a:t>Journalists</a:t>
            </a:r>
            <a:endParaRPr sz="9800">
              <a:solidFill>
                <a:schemeClr val="dk1"/>
              </a:solidFill>
              <a:latin typeface="Rethink Sans SemiBold"/>
              <a:ea typeface="Rethink Sans SemiBold"/>
              <a:cs typeface="Rethink Sans SemiBold"/>
              <a:sym typeface="Rethink Sans SemiBold"/>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79" name="Shape 579"/>
        <p:cNvGrpSpPr/>
        <p:nvPr/>
      </p:nvGrpSpPr>
      <p:grpSpPr>
        <a:xfrm>
          <a:off x="0" y="0"/>
          <a:ext cx="0" cy="0"/>
          <a:chOff x="0" y="0"/>
          <a:chExt cx="0" cy="0"/>
        </a:xfrm>
      </p:grpSpPr>
      <p:sp>
        <p:nvSpPr>
          <p:cNvPr id="580" name="Google Shape;580;p73"/>
          <p:cNvSpPr/>
          <p:nvPr/>
        </p:nvSpPr>
        <p:spPr>
          <a:xfrm>
            <a:off x="1371638" y="531850"/>
            <a:ext cx="1752600" cy="1485900"/>
          </a:xfrm>
          <a:prstGeom prst="wedgeRectCallout">
            <a:avLst>
              <a:gd fmla="val -20833" name="adj1"/>
              <a:gd fmla="val 62500" name="adj2"/>
            </a:avLst>
          </a:prstGeom>
          <a:solidFill>
            <a:schemeClr val="accent3"/>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GB" sz="1100">
                <a:solidFill>
                  <a:schemeClr val="lt1"/>
                </a:solidFill>
              </a:rPr>
              <a:t>“I need quotes from experts and I sometimes need the details of issues explaining. It’s really useful if I know who to contact. ”</a:t>
            </a:r>
            <a:endParaRPr>
              <a:latin typeface="Rethink Sans Medium"/>
              <a:ea typeface="Rethink Sans Medium"/>
              <a:cs typeface="Rethink Sans Medium"/>
              <a:sym typeface="Rethink Sans Medium"/>
            </a:endParaRPr>
          </a:p>
        </p:txBody>
      </p:sp>
      <p:sp>
        <p:nvSpPr>
          <p:cNvPr id="581" name="Google Shape;581;p73"/>
          <p:cNvSpPr/>
          <p:nvPr/>
        </p:nvSpPr>
        <p:spPr>
          <a:xfrm>
            <a:off x="3714788" y="946150"/>
            <a:ext cx="1133400" cy="657300"/>
          </a:xfrm>
          <a:prstGeom prst="chevron">
            <a:avLst>
              <a:gd fmla="val 50000" name="adj"/>
            </a:avLst>
          </a:prstGeom>
          <a:solidFill>
            <a:srgbClr val="D3C1B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think Sans Medium"/>
              <a:ea typeface="Rethink Sans Medium"/>
              <a:cs typeface="Rethink Sans Medium"/>
              <a:sym typeface="Rethink Sans Medium"/>
            </a:endParaRPr>
          </a:p>
        </p:txBody>
      </p:sp>
      <p:sp>
        <p:nvSpPr>
          <p:cNvPr id="582" name="Google Shape;582;p73"/>
          <p:cNvSpPr/>
          <p:nvPr/>
        </p:nvSpPr>
        <p:spPr>
          <a:xfrm>
            <a:off x="5267363" y="531850"/>
            <a:ext cx="2505000" cy="14859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latin typeface="Rethink Sans Medium"/>
                <a:ea typeface="Rethink Sans Medium"/>
                <a:cs typeface="Rethink Sans Medium"/>
                <a:sym typeface="Rethink Sans Medium"/>
              </a:rPr>
              <a:t>As a journalist, I want to connect with experts so that I can better understand</a:t>
            </a:r>
            <a:endParaRPr>
              <a:latin typeface="Rethink Sans Medium"/>
              <a:ea typeface="Rethink Sans Medium"/>
              <a:cs typeface="Rethink Sans Medium"/>
              <a:sym typeface="Rethink Sans Medium"/>
            </a:endParaRPr>
          </a:p>
          <a:p>
            <a:pPr indent="0" lvl="0" marL="0" rtl="0" algn="ctr">
              <a:spcBef>
                <a:spcPts val="0"/>
              </a:spcBef>
              <a:spcAft>
                <a:spcPts val="0"/>
              </a:spcAft>
              <a:buNone/>
            </a:pPr>
            <a:r>
              <a:rPr lang="en-GB">
                <a:latin typeface="Rethink Sans Medium"/>
                <a:ea typeface="Rethink Sans Medium"/>
                <a:cs typeface="Rethink Sans Medium"/>
                <a:sym typeface="Rethink Sans Medium"/>
              </a:rPr>
              <a:t>unfamiliar topics.</a:t>
            </a:r>
            <a:endParaRPr>
              <a:latin typeface="Rethink Sans Medium"/>
              <a:ea typeface="Rethink Sans Medium"/>
              <a:cs typeface="Rethink Sans Medium"/>
              <a:sym typeface="Rethink Sans Medium"/>
            </a:endParaRPr>
          </a:p>
        </p:txBody>
      </p:sp>
      <p:sp>
        <p:nvSpPr>
          <p:cNvPr id="583" name="Google Shape;583;p73"/>
          <p:cNvSpPr/>
          <p:nvPr/>
        </p:nvSpPr>
        <p:spPr>
          <a:xfrm>
            <a:off x="1371638" y="2630150"/>
            <a:ext cx="1752600" cy="1485900"/>
          </a:xfrm>
          <a:prstGeom prst="wedgeRectCallout">
            <a:avLst>
              <a:gd fmla="val -20833" name="adj1"/>
              <a:gd fmla="val 62500" name="adj2"/>
            </a:avLst>
          </a:prstGeom>
          <a:solidFill>
            <a:schemeClr val="accent3"/>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GB" sz="1100">
                <a:solidFill>
                  <a:schemeClr val="lt1"/>
                </a:solidFill>
              </a:rPr>
              <a:t>“If I pitch a story to my editors today, it has to be filed today. Lots of pressure to get it out.”</a:t>
            </a:r>
            <a:endParaRPr b="1" sz="1100">
              <a:solidFill>
                <a:schemeClr val="lt1"/>
              </a:solidFill>
            </a:endParaRPr>
          </a:p>
        </p:txBody>
      </p:sp>
      <p:sp>
        <p:nvSpPr>
          <p:cNvPr id="584" name="Google Shape;584;p73"/>
          <p:cNvSpPr/>
          <p:nvPr/>
        </p:nvSpPr>
        <p:spPr>
          <a:xfrm>
            <a:off x="3714788" y="3044450"/>
            <a:ext cx="1133400" cy="657300"/>
          </a:xfrm>
          <a:prstGeom prst="chevron">
            <a:avLst>
              <a:gd fmla="val 50000" name="adj"/>
            </a:avLst>
          </a:prstGeom>
          <a:solidFill>
            <a:srgbClr val="D3C1B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think Sans Medium"/>
              <a:ea typeface="Rethink Sans Medium"/>
              <a:cs typeface="Rethink Sans Medium"/>
              <a:sym typeface="Rethink Sans Medium"/>
            </a:endParaRPr>
          </a:p>
        </p:txBody>
      </p:sp>
      <p:sp>
        <p:nvSpPr>
          <p:cNvPr id="585" name="Google Shape;585;p73"/>
          <p:cNvSpPr/>
          <p:nvPr/>
        </p:nvSpPr>
        <p:spPr>
          <a:xfrm>
            <a:off x="5267363" y="2630150"/>
            <a:ext cx="2505000" cy="14859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latin typeface="Rethink Sans Medium"/>
                <a:ea typeface="Rethink Sans Medium"/>
                <a:cs typeface="Rethink Sans Medium"/>
                <a:sym typeface="Rethink Sans Medium"/>
              </a:rPr>
              <a:t>As a journalist, I want to quickly find relevant research so that I can complete my story</a:t>
            </a:r>
            <a:endParaRPr>
              <a:latin typeface="Rethink Sans Medium"/>
              <a:ea typeface="Rethink Sans Medium"/>
              <a:cs typeface="Rethink Sans Medium"/>
              <a:sym typeface="Rethink Sans Medium"/>
            </a:endParaRPr>
          </a:p>
          <a:p>
            <a:pPr indent="0" lvl="0" marL="0" rtl="0" algn="ctr">
              <a:spcBef>
                <a:spcPts val="0"/>
              </a:spcBef>
              <a:spcAft>
                <a:spcPts val="0"/>
              </a:spcAft>
              <a:buNone/>
            </a:pPr>
            <a:r>
              <a:rPr lang="en-GB">
                <a:latin typeface="Rethink Sans Medium"/>
                <a:ea typeface="Rethink Sans Medium"/>
                <a:cs typeface="Rethink Sans Medium"/>
                <a:sym typeface="Rethink Sans Medium"/>
              </a:rPr>
              <a:t>before my 7pm filing deadline.</a:t>
            </a:r>
            <a:endParaRPr>
              <a:latin typeface="Rethink Sans Medium"/>
              <a:ea typeface="Rethink Sans Medium"/>
              <a:cs typeface="Rethink Sans Medium"/>
              <a:sym typeface="Rethink Sans Medium"/>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id="590" name="Google Shape;590;p74"/>
          <p:cNvSpPr txBox="1"/>
          <p:nvPr>
            <p:ph idx="4294967295" type="title"/>
          </p:nvPr>
        </p:nvSpPr>
        <p:spPr>
          <a:xfrm>
            <a:off x="324000" y="244200"/>
            <a:ext cx="7636800" cy="4655100"/>
          </a:xfrm>
          <a:prstGeom prst="rect">
            <a:avLst/>
          </a:prstGeom>
        </p:spPr>
        <p:txBody>
          <a:bodyPr anchorCtr="0" anchor="t" bIns="0" lIns="0" spcFirstLastPara="1" rIns="0" wrap="square" tIns="0">
            <a:noAutofit/>
          </a:bodyPr>
          <a:lstStyle/>
          <a:p>
            <a:pPr indent="0" lvl="0" marL="0" rtl="0" algn="l">
              <a:lnSpc>
                <a:spcPct val="80000"/>
              </a:lnSpc>
              <a:spcBef>
                <a:spcPts val="0"/>
              </a:spcBef>
              <a:spcAft>
                <a:spcPts val="0"/>
              </a:spcAft>
              <a:buNone/>
            </a:pPr>
            <a:r>
              <a:rPr lang="en-GB" sz="9800">
                <a:solidFill>
                  <a:schemeClr val="lt1"/>
                </a:solidFill>
                <a:latin typeface="Rethink Sans SemiBold"/>
                <a:ea typeface="Rethink Sans SemiBold"/>
                <a:cs typeface="Rethink Sans SemiBold"/>
                <a:sym typeface="Rethink Sans SemiBold"/>
              </a:rPr>
              <a:t>Policymakers</a:t>
            </a:r>
            <a:endParaRPr sz="9800">
              <a:solidFill>
                <a:schemeClr val="lt1"/>
              </a:solidFill>
              <a:latin typeface="Rethink Sans SemiBold"/>
              <a:ea typeface="Rethink Sans SemiBold"/>
              <a:cs typeface="Rethink Sans SemiBold"/>
              <a:sym typeface="Rethink Sans SemiBold"/>
            </a:endParaRPr>
          </a:p>
          <a:p>
            <a:pPr indent="0" lvl="0" marL="0" rtl="0" algn="l">
              <a:lnSpc>
                <a:spcPct val="80000"/>
              </a:lnSpc>
              <a:spcBef>
                <a:spcPts val="0"/>
              </a:spcBef>
              <a:spcAft>
                <a:spcPts val="0"/>
              </a:spcAft>
              <a:buNone/>
            </a:pPr>
            <a:r>
              <a:rPr lang="en-GB" sz="9800">
                <a:solidFill>
                  <a:schemeClr val="lt1"/>
                </a:solidFill>
                <a:latin typeface="Rethink Sans SemiBold"/>
                <a:ea typeface="Rethink Sans SemiBold"/>
                <a:cs typeface="Rethink Sans SemiBold"/>
                <a:sym typeface="Rethink Sans SemiBold"/>
              </a:rPr>
              <a:t>Researchers</a:t>
            </a:r>
            <a:endParaRPr sz="9800">
              <a:solidFill>
                <a:schemeClr val="lt1"/>
              </a:solidFill>
              <a:latin typeface="Rethink Sans SemiBold"/>
              <a:ea typeface="Rethink Sans SemiBold"/>
              <a:cs typeface="Rethink Sans SemiBold"/>
              <a:sym typeface="Rethink Sans SemiBold"/>
            </a:endParaRPr>
          </a:p>
          <a:p>
            <a:pPr indent="0" lvl="0" marL="0" rtl="0" algn="l">
              <a:lnSpc>
                <a:spcPct val="80000"/>
              </a:lnSpc>
              <a:spcBef>
                <a:spcPts val="0"/>
              </a:spcBef>
              <a:spcAft>
                <a:spcPts val="0"/>
              </a:spcAft>
              <a:buNone/>
            </a:pPr>
            <a:r>
              <a:rPr lang="en-GB" sz="9800">
                <a:solidFill>
                  <a:schemeClr val="lt1"/>
                </a:solidFill>
                <a:latin typeface="Rethink Sans SemiBold"/>
                <a:ea typeface="Rethink Sans SemiBold"/>
                <a:cs typeface="Rethink Sans SemiBold"/>
                <a:sym typeface="Rethink Sans SemiBold"/>
              </a:rPr>
              <a:t>Journalists</a:t>
            </a:r>
            <a:endParaRPr sz="9800">
              <a:solidFill>
                <a:schemeClr val="lt1"/>
              </a:solidFill>
              <a:latin typeface="Rethink Sans SemiBold"/>
              <a:ea typeface="Rethink Sans SemiBold"/>
              <a:cs typeface="Rethink Sans SemiBold"/>
              <a:sym typeface="Rethink Sans SemiBold"/>
            </a:endParaRPr>
          </a:p>
          <a:p>
            <a:pPr indent="0" lvl="0" marL="0" rtl="0" algn="l">
              <a:lnSpc>
                <a:spcPct val="80000"/>
              </a:lnSpc>
              <a:spcBef>
                <a:spcPts val="0"/>
              </a:spcBef>
              <a:spcAft>
                <a:spcPts val="0"/>
              </a:spcAft>
              <a:buNone/>
            </a:pPr>
            <a:r>
              <a:rPr lang="en-GB" sz="9800">
                <a:solidFill>
                  <a:schemeClr val="dk1"/>
                </a:solidFill>
                <a:latin typeface="Rethink Sans SemiBold"/>
                <a:ea typeface="Rethink Sans SemiBold"/>
                <a:cs typeface="Rethink Sans SemiBold"/>
                <a:sym typeface="Rethink Sans SemiBold"/>
              </a:rPr>
              <a:t>Donors</a:t>
            </a:r>
            <a:endParaRPr sz="9800">
              <a:solidFill>
                <a:schemeClr val="dk1"/>
              </a:solidFill>
              <a:latin typeface="Rethink Sans SemiBold"/>
              <a:ea typeface="Rethink Sans SemiBold"/>
              <a:cs typeface="Rethink Sans SemiBold"/>
              <a:sym typeface="Rethink Sans SemiBold"/>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94" name="Shape 594"/>
        <p:cNvGrpSpPr/>
        <p:nvPr/>
      </p:nvGrpSpPr>
      <p:grpSpPr>
        <a:xfrm>
          <a:off x="0" y="0"/>
          <a:ext cx="0" cy="0"/>
          <a:chOff x="0" y="0"/>
          <a:chExt cx="0" cy="0"/>
        </a:xfrm>
      </p:grpSpPr>
      <p:sp>
        <p:nvSpPr>
          <p:cNvPr id="595" name="Google Shape;595;p75"/>
          <p:cNvSpPr/>
          <p:nvPr/>
        </p:nvSpPr>
        <p:spPr>
          <a:xfrm>
            <a:off x="1371638" y="568325"/>
            <a:ext cx="1752600" cy="1485900"/>
          </a:xfrm>
          <a:prstGeom prst="wedgeRectCallout">
            <a:avLst>
              <a:gd fmla="val -20833" name="adj1"/>
              <a:gd fmla="val 62500" name="adj2"/>
            </a:avLst>
          </a:prstGeom>
          <a:solidFill>
            <a:schemeClr val="accent3"/>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GB" sz="1100">
                <a:solidFill>
                  <a:schemeClr val="lt1"/>
                </a:solidFill>
              </a:rPr>
              <a:t>“MEL is important here so and I need to do a report for each board meeting. Finding materials so I can do that quickly is good.”</a:t>
            </a:r>
            <a:endParaRPr>
              <a:latin typeface="Rethink Sans Medium"/>
              <a:ea typeface="Rethink Sans Medium"/>
              <a:cs typeface="Rethink Sans Medium"/>
              <a:sym typeface="Rethink Sans Medium"/>
            </a:endParaRPr>
          </a:p>
        </p:txBody>
      </p:sp>
      <p:sp>
        <p:nvSpPr>
          <p:cNvPr id="596" name="Google Shape;596;p75"/>
          <p:cNvSpPr/>
          <p:nvPr/>
        </p:nvSpPr>
        <p:spPr>
          <a:xfrm>
            <a:off x="3714788" y="982625"/>
            <a:ext cx="1133400" cy="657300"/>
          </a:xfrm>
          <a:prstGeom prst="chevron">
            <a:avLst>
              <a:gd fmla="val 50000" name="adj"/>
            </a:avLst>
          </a:prstGeom>
          <a:solidFill>
            <a:srgbClr val="D3C1B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think Sans Medium"/>
              <a:ea typeface="Rethink Sans Medium"/>
              <a:cs typeface="Rethink Sans Medium"/>
              <a:sym typeface="Rethink Sans Medium"/>
            </a:endParaRPr>
          </a:p>
        </p:txBody>
      </p:sp>
      <p:sp>
        <p:nvSpPr>
          <p:cNvPr id="597" name="Google Shape;597;p75"/>
          <p:cNvSpPr/>
          <p:nvPr/>
        </p:nvSpPr>
        <p:spPr>
          <a:xfrm>
            <a:off x="5267363" y="568325"/>
            <a:ext cx="2505000" cy="14859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latin typeface="Rethink Sans Medium"/>
                <a:ea typeface="Rethink Sans Medium"/>
                <a:cs typeface="Rethink Sans Medium"/>
                <a:sym typeface="Rethink Sans Medium"/>
              </a:rPr>
              <a:t>As a current donor, I want to read outputs from projects I have funded so that I can</a:t>
            </a:r>
            <a:endParaRPr>
              <a:latin typeface="Rethink Sans Medium"/>
              <a:ea typeface="Rethink Sans Medium"/>
              <a:cs typeface="Rethink Sans Medium"/>
              <a:sym typeface="Rethink Sans Medium"/>
            </a:endParaRPr>
          </a:p>
          <a:p>
            <a:pPr indent="0" lvl="0" marL="0" rtl="0" algn="ctr">
              <a:spcBef>
                <a:spcPts val="0"/>
              </a:spcBef>
              <a:spcAft>
                <a:spcPts val="0"/>
              </a:spcAft>
              <a:buNone/>
            </a:pPr>
            <a:r>
              <a:rPr lang="en-GB">
                <a:latin typeface="Rethink Sans Medium"/>
                <a:ea typeface="Rethink Sans Medium"/>
                <a:cs typeface="Rethink Sans Medium"/>
                <a:sym typeface="Rethink Sans Medium"/>
              </a:rPr>
              <a:t>prepare evaluation reports for board meetings.</a:t>
            </a:r>
            <a:endParaRPr>
              <a:latin typeface="Rethink Sans Medium"/>
              <a:ea typeface="Rethink Sans Medium"/>
              <a:cs typeface="Rethink Sans Medium"/>
              <a:sym typeface="Rethink Sans Medium"/>
            </a:endParaRPr>
          </a:p>
        </p:txBody>
      </p:sp>
      <p:sp>
        <p:nvSpPr>
          <p:cNvPr id="598" name="Google Shape;598;p75"/>
          <p:cNvSpPr/>
          <p:nvPr/>
        </p:nvSpPr>
        <p:spPr>
          <a:xfrm>
            <a:off x="1371638" y="2666625"/>
            <a:ext cx="1752600" cy="1485900"/>
          </a:xfrm>
          <a:prstGeom prst="wedgeRectCallout">
            <a:avLst>
              <a:gd fmla="val -20833" name="adj1"/>
              <a:gd fmla="val 62500" name="adj2"/>
            </a:avLst>
          </a:prstGeom>
          <a:solidFill>
            <a:schemeClr val="accent3"/>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GB" sz="1100">
                <a:solidFill>
                  <a:schemeClr val="lt1"/>
                </a:solidFill>
              </a:rPr>
              <a:t>“Hard to get a feel for the organization. I read their strategic goals. They were low down, and felt more internal focused. Very buried.”</a:t>
            </a:r>
            <a:endParaRPr b="1">
              <a:solidFill>
                <a:schemeClr val="lt1"/>
              </a:solidFill>
              <a:latin typeface="Rethink Sans"/>
              <a:ea typeface="Rethink Sans"/>
              <a:cs typeface="Rethink Sans"/>
              <a:sym typeface="Rethink Sans"/>
            </a:endParaRPr>
          </a:p>
        </p:txBody>
      </p:sp>
      <p:sp>
        <p:nvSpPr>
          <p:cNvPr id="599" name="Google Shape;599;p75"/>
          <p:cNvSpPr/>
          <p:nvPr/>
        </p:nvSpPr>
        <p:spPr>
          <a:xfrm>
            <a:off x="3714788" y="3080925"/>
            <a:ext cx="1133400" cy="657300"/>
          </a:xfrm>
          <a:prstGeom prst="chevron">
            <a:avLst>
              <a:gd fmla="val 50000" name="adj"/>
            </a:avLst>
          </a:prstGeom>
          <a:solidFill>
            <a:srgbClr val="D3C1B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think Sans Medium"/>
              <a:ea typeface="Rethink Sans Medium"/>
              <a:cs typeface="Rethink Sans Medium"/>
              <a:sym typeface="Rethink Sans Medium"/>
            </a:endParaRPr>
          </a:p>
        </p:txBody>
      </p:sp>
      <p:sp>
        <p:nvSpPr>
          <p:cNvPr id="600" name="Google Shape;600;p75"/>
          <p:cNvSpPr/>
          <p:nvPr/>
        </p:nvSpPr>
        <p:spPr>
          <a:xfrm>
            <a:off x="5267363" y="2666625"/>
            <a:ext cx="2505000" cy="14859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latin typeface="Rethink Sans Medium"/>
                <a:ea typeface="Rethink Sans Medium"/>
                <a:cs typeface="Rethink Sans Medium"/>
                <a:sym typeface="Rethink Sans Medium"/>
              </a:rPr>
              <a:t>As a potential funder, I want to read your organization’s mission so that I can tell</a:t>
            </a:r>
            <a:endParaRPr>
              <a:latin typeface="Rethink Sans Medium"/>
              <a:ea typeface="Rethink Sans Medium"/>
              <a:cs typeface="Rethink Sans Medium"/>
              <a:sym typeface="Rethink Sans Medium"/>
            </a:endParaRPr>
          </a:p>
          <a:p>
            <a:pPr indent="0" lvl="0" marL="0" rtl="0" algn="ctr">
              <a:spcBef>
                <a:spcPts val="0"/>
              </a:spcBef>
              <a:spcAft>
                <a:spcPts val="0"/>
              </a:spcAft>
              <a:buNone/>
            </a:pPr>
            <a:r>
              <a:rPr lang="en-GB">
                <a:latin typeface="Rethink Sans Medium"/>
                <a:ea typeface="Rethink Sans Medium"/>
                <a:cs typeface="Rethink Sans Medium"/>
                <a:sym typeface="Rethink Sans Medium"/>
              </a:rPr>
              <a:t>whether your organization works in areas that meet our funding criteria.</a:t>
            </a:r>
            <a:endParaRPr>
              <a:latin typeface="Rethink Sans Medium"/>
              <a:ea typeface="Rethink Sans Medium"/>
              <a:cs typeface="Rethink Sans Medium"/>
              <a:sym typeface="Rethink Sans Medium"/>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604" name="Shape 604"/>
        <p:cNvGrpSpPr/>
        <p:nvPr/>
      </p:nvGrpSpPr>
      <p:grpSpPr>
        <a:xfrm>
          <a:off x="0" y="0"/>
          <a:ext cx="0" cy="0"/>
          <a:chOff x="0" y="0"/>
          <a:chExt cx="0" cy="0"/>
        </a:xfrm>
      </p:grpSpPr>
      <p:sp>
        <p:nvSpPr>
          <p:cNvPr id="605" name="Google Shape;605;p76"/>
          <p:cNvSpPr txBox="1"/>
          <p:nvPr>
            <p:ph type="title"/>
          </p:nvPr>
        </p:nvSpPr>
        <p:spPr>
          <a:xfrm>
            <a:off x="324000" y="1223250"/>
            <a:ext cx="8496000" cy="25446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GB">
                <a:solidFill>
                  <a:schemeClr val="dk1"/>
                </a:solidFill>
              </a:rPr>
              <a:t>Your brief</a:t>
            </a:r>
            <a:endParaRPr>
              <a:solidFill>
                <a:schemeClr val="dk1"/>
              </a:solidFill>
            </a:endParaRPr>
          </a:p>
        </p:txBody>
      </p:sp>
      <p:pic>
        <p:nvPicPr>
          <p:cNvPr id="606" name="Google Shape;606;p76"/>
          <p:cNvPicPr preferRelativeResize="0"/>
          <p:nvPr/>
        </p:nvPicPr>
        <p:blipFill rotWithShape="1">
          <a:blip r:embed="rId3">
            <a:alphaModFix/>
          </a:blip>
          <a:srcRect b="2894" l="24899" r="24899" t="8319"/>
          <a:stretch/>
        </p:blipFill>
        <p:spPr>
          <a:xfrm>
            <a:off x="324005" y="4152533"/>
            <a:ext cx="607200" cy="607200"/>
          </a:xfrm>
          <a:prstGeom prst="ellipse">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10" name="Shape 610"/>
        <p:cNvGrpSpPr/>
        <p:nvPr/>
      </p:nvGrpSpPr>
      <p:grpSpPr>
        <a:xfrm>
          <a:off x="0" y="0"/>
          <a:ext cx="0" cy="0"/>
          <a:chOff x="0" y="0"/>
          <a:chExt cx="0" cy="0"/>
        </a:xfrm>
      </p:grpSpPr>
      <p:sp>
        <p:nvSpPr>
          <p:cNvPr id="611" name="Google Shape;611;p77"/>
          <p:cNvSpPr txBox="1"/>
          <p:nvPr>
            <p:ph idx="1" type="subTitle"/>
          </p:nvPr>
        </p:nvSpPr>
        <p:spPr>
          <a:xfrm>
            <a:off x="324000" y="317200"/>
            <a:ext cx="1839600" cy="798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Introduction</a:t>
            </a:r>
            <a:endParaRPr/>
          </a:p>
        </p:txBody>
      </p:sp>
      <p:sp>
        <p:nvSpPr>
          <p:cNvPr id="612" name="Google Shape;612;p77"/>
          <p:cNvSpPr txBox="1"/>
          <p:nvPr>
            <p:ph idx="2" type="subTitle"/>
          </p:nvPr>
        </p:nvSpPr>
        <p:spPr>
          <a:xfrm>
            <a:off x="3245300" y="277600"/>
            <a:ext cx="5452800" cy="4461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sz="1800"/>
              <a:t>We want you to </a:t>
            </a:r>
            <a:r>
              <a:rPr lang="en-GB" sz="1800"/>
              <a:t>play the role of user experience designers and </a:t>
            </a:r>
            <a:r>
              <a:rPr lang="en-GB" sz="1800"/>
              <a:t>design the website of a fictional think tank that focuses on the needs of these audiences.</a:t>
            </a:r>
            <a:br>
              <a:rPr lang="en-GB" sz="1800"/>
            </a:br>
            <a:endParaRPr sz="1800"/>
          </a:p>
          <a:p>
            <a:pPr indent="0" lvl="0" marL="0" rtl="0" algn="l">
              <a:spcBef>
                <a:spcPts val="0"/>
              </a:spcBef>
              <a:spcAft>
                <a:spcPts val="0"/>
              </a:spcAft>
              <a:buNone/>
            </a:pPr>
            <a:r>
              <a:rPr lang="en-GB" sz="1800"/>
              <a:t>The workshop has four parts to it, one for each stage of the design process… </a:t>
            </a:r>
            <a:endParaRPr sz="18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21416"/>
        </a:solidFill>
      </p:bgPr>
    </p:bg>
    <p:spTree>
      <p:nvGrpSpPr>
        <p:cNvPr id="177" name="Shape 177"/>
        <p:cNvGrpSpPr/>
        <p:nvPr/>
      </p:nvGrpSpPr>
      <p:grpSpPr>
        <a:xfrm>
          <a:off x="0" y="0"/>
          <a:ext cx="0" cy="0"/>
          <a:chOff x="0" y="0"/>
          <a:chExt cx="0" cy="0"/>
        </a:xfrm>
      </p:grpSpPr>
      <p:pic>
        <p:nvPicPr>
          <p:cNvPr id="178" name="Google Shape;178;p24"/>
          <p:cNvPicPr preferRelativeResize="0"/>
          <p:nvPr/>
        </p:nvPicPr>
        <p:blipFill rotWithShape="1">
          <a:blip r:embed="rId3">
            <a:alphaModFix/>
          </a:blip>
          <a:srcRect b="0" l="0" r="0" t="0"/>
          <a:stretch/>
        </p:blipFill>
        <p:spPr>
          <a:xfrm>
            <a:off x="6182375" y="2992670"/>
            <a:ext cx="2637576" cy="1483637"/>
          </a:xfrm>
          <a:prstGeom prst="rect">
            <a:avLst/>
          </a:prstGeom>
          <a:noFill/>
          <a:ln>
            <a:noFill/>
          </a:ln>
        </p:spPr>
      </p:pic>
      <p:pic>
        <p:nvPicPr>
          <p:cNvPr id="179" name="Google Shape;179;p24"/>
          <p:cNvPicPr preferRelativeResize="0"/>
          <p:nvPr/>
        </p:nvPicPr>
        <p:blipFill rotWithShape="1">
          <a:blip r:embed="rId4">
            <a:alphaModFix/>
          </a:blip>
          <a:srcRect b="0" l="0" r="0" t="0"/>
          <a:stretch/>
        </p:blipFill>
        <p:spPr>
          <a:xfrm>
            <a:off x="3240000" y="2992670"/>
            <a:ext cx="2637576" cy="1483637"/>
          </a:xfrm>
          <a:prstGeom prst="rect">
            <a:avLst/>
          </a:prstGeom>
          <a:noFill/>
          <a:ln>
            <a:noFill/>
          </a:ln>
        </p:spPr>
      </p:pic>
      <p:sp>
        <p:nvSpPr>
          <p:cNvPr id="180" name="Google Shape;180;p24"/>
          <p:cNvSpPr txBox="1"/>
          <p:nvPr>
            <p:ph idx="1" type="subTitle"/>
          </p:nvPr>
        </p:nvSpPr>
        <p:spPr>
          <a:xfrm>
            <a:off x="324000" y="317200"/>
            <a:ext cx="2257800" cy="297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sz="1200"/>
              <a:t>Our services</a:t>
            </a:r>
            <a:endParaRPr sz="1200"/>
          </a:p>
        </p:txBody>
      </p:sp>
      <p:pic>
        <p:nvPicPr>
          <p:cNvPr id="181" name="Google Shape;181;p24"/>
          <p:cNvPicPr preferRelativeResize="0"/>
          <p:nvPr/>
        </p:nvPicPr>
        <p:blipFill rotWithShape="1">
          <a:blip r:embed="rId5">
            <a:alphaModFix/>
          </a:blip>
          <a:srcRect b="0" l="0" r="0" t="0"/>
          <a:stretch/>
        </p:blipFill>
        <p:spPr>
          <a:xfrm>
            <a:off x="3240000" y="317195"/>
            <a:ext cx="2637578" cy="1483638"/>
          </a:xfrm>
          <a:prstGeom prst="rect">
            <a:avLst/>
          </a:prstGeom>
          <a:noFill/>
          <a:ln>
            <a:noFill/>
          </a:ln>
        </p:spPr>
      </p:pic>
      <p:sp>
        <p:nvSpPr>
          <p:cNvPr id="182" name="Google Shape;182;p24"/>
          <p:cNvSpPr txBox="1"/>
          <p:nvPr>
            <p:ph idx="1" type="subTitle"/>
          </p:nvPr>
        </p:nvSpPr>
        <p:spPr>
          <a:xfrm>
            <a:off x="3240000" y="1878725"/>
            <a:ext cx="2637600" cy="411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sz="800">
                <a:latin typeface="Rethink Sans"/>
                <a:ea typeface="Rethink Sans"/>
                <a:cs typeface="Rethink Sans"/>
                <a:sym typeface="Rethink Sans"/>
              </a:rPr>
              <a:t>We crafted a website to help </a:t>
            </a:r>
            <a:r>
              <a:rPr b="1" lang="en-GB" sz="800">
                <a:latin typeface="Rethink Sans"/>
                <a:ea typeface="Rethink Sans"/>
                <a:cs typeface="Rethink Sans"/>
                <a:sym typeface="Rethink Sans"/>
              </a:rPr>
              <a:t>IFS</a:t>
            </a:r>
            <a:r>
              <a:rPr lang="en-GB" sz="800">
                <a:latin typeface="Rethink Sans"/>
                <a:ea typeface="Rethink Sans"/>
                <a:cs typeface="Rethink Sans"/>
                <a:sym typeface="Rethink Sans"/>
              </a:rPr>
              <a:t> share their outstanding work with diverse audiences</a:t>
            </a:r>
            <a:endParaRPr sz="800">
              <a:latin typeface="Rethink Sans"/>
              <a:ea typeface="Rethink Sans"/>
              <a:cs typeface="Rethink Sans"/>
              <a:sym typeface="Rethink Sans"/>
            </a:endParaRPr>
          </a:p>
        </p:txBody>
      </p:sp>
      <p:sp>
        <p:nvSpPr>
          <p:cNvPr id="183" name="Google Shape;183;p24"/>
          <p:cNvSpPr txBox="1"/>
          <p:nvPr>
            <p:ph idx="1" type="subTitle"/>
          </p:nvPr>
        </p:nvSpPr>
        <p:spPr>
          <a:xfrm>
            <a:off x="6182363" y="1878725"/>
            <a:ext cx="2637600" cy="411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sz="800">
                <a:latin typeface="Rethink Sans"/>
                <a:ea typeface="Rethink Sans"/>
                <a:cs typeface="Rethink Sans"/>
                <a:sym typeface="Rethink Sans"/>
              </a:rPr>
              <a:t>We worked with </a:t>
            </a:r>
            <a:r>
              <a:rPr b="1" lang="en-GB" sz="800">
                <a:latin typeface="Rethink Sans"/>
                <a:ea typeface="Rethink Sans"/>
                <a:cs typeface="Rethink Sans"/>
                <a:sym typeface="Rethink Sans"/>
              </a:rPr>
              <a:t>Stanford Center on Early Childhood</a:t>
            </a:r>
            <a:r>
              <a:rPr lang="en-GB" sz="800">
                <a:latin typeface="Rethink Sans"/>
                <a:ea typeface="Rethink Sans"/>
                <a:cs typeface="Rethink Sans"/>
                <a:sym typeface="Rethink Sans"/>
              </a:rPr>
              <a:t> on numerous digital experiences for their </a:t>
            </a:r>
            <a:r>
              <a:rPr b="1" lang="en-GB" sz="800">
                <a:latin typeface="Rethink Sans"/>
                <a:ea typeface="Rethink Sans"/>
                <a:cs typeface="Rethink Sans"/>
                <a:sym typeface="Rethink Sans"/>
              </a:rPr>
              <a:t>RAPID</a:t>
            </a:r>
            <a:r>
              <a:rPr lang="en-GB" sz="800">
                <a:latin typeface="Rethink Sans"/>
                <a:ea typeface="Rethink Sans"/>
                <a:cs typeface="Rethink Sans"/>
                <a:sym typeface="Rethink Sans"/>
              </a:rPr>
              <a:t> initiative</a:t>
            </a:r>
            <a:endParaRPr sz="800">
              <a:latin typeface="Rethink Sans"/>
              <a:ea typeface="Rethink Sans"/>
              <a:cs typeface="Rethink Sans"/>
              <a:sym typeface="Rethink Sans"/>
            </a:endParaRPr>
          </a:p>
        </p:txBody>
      </p:sp>
      <p:sp>
        <p:nvSpPr>
          <p:cNvPr id="184" name="Google Shape;184;p24"/>
          <p:cNvSpPr txBox="1"/>
          <p:nvPr>
            <p:ph idx="1" type="subTitle"/>
          </p:nvPr>
        </p:nvSpPr>
        <p:spPr>
          <a:xfrm>
            <a:off x="3240000" y="4554200"/>
            <a:ext cx="2637600" cy="411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sz="800">
                <a:latin typeface="Rethink Sans"/>
                <a:ea typeface="Rethink Sans"/>
                <a:cs typeface="Rethink Sans"/>
                <a:sym typeface="Rethink Sans"/>
              </a:rPr>
              <a:t>We created a seamless user experience that puts data and discovery first for </a:t>
            </a:r>
            <a:r>
              <a:rPr b="1" lang="en-GB" sz="800">
                <a:latin typeface="Rethink Sans"/>
                <a:ea typeface="Rethink Sans"/>
                <a:cs typeface="Rethink Sans"/>
                <a:sym typeface="Rethink Sans"/>
              </a:rPr>
              <a:t>EITI</a:t>
            </a:r>
            <a:endParaRPr b="1" sz="800">
              <a:latin typeface="Rethink Sans"/>
              <a:ea typeface="Rethink Sans"/>
              <a:cs typeface="Rethink Sans"/>
              <a:sym typeface="Rethink Sans"/>
            </a:endParaRPr>
          </a:p>
        </p:txBody>
      </p:sp>
      <p:pic>
        <p:nvPicPr>
          <p:cNvPr id="185" name="Google Shape;185;p24"/>
          <p:cNvPicPr preferRelativeResize="0"/>
          <p:nvPr/>
        </p:nvPicPr>
        <p:blipFill rotWithShape="1">
          <a:blip r:embed="rId6">
            <a:alphaModFix/>
          </a:blip>
          <a:srcRect b="0" l="5642" r="5642" t="0"/>
          <a:stretch/>
        </p:blipFill>
        <p:spPr>
          <a:xfrm>
            <a:off x="6182375" y="317195"/>
            <a:ext cx="2637578" cy="1483637"/>
          </a:xfrm>
          <a:prstGeom prst="rect">
            <a:avLst/>
          </a:prstGeom>
          <a:noFill/>
          <a:ln>
            <a:noFill/>
          </a:ln>
        </p:spPr>
      </p:pic>
      <p:sp>
        <p:nvSpPr>
          <p:cNvPr id="186" name="Google Shape;186;p24"/>
          <p:cNvSpPr txBox="1"/>
          <p:nvPr>
            <p:ph idx="1" type="subTitle"/>
          </p:nvPr>
        </p:nvSpPr>
        <p:spPr>
          <a:xfrm>
            <a:off x="6182363" y="4554200"/>
            <a:ext cx="2637600" cy="411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sz="800">
                <a:latin typeface="Rethink Sans"/>
                <a:ea typeface="Rethink Sans"/>
                <a:cs typeface="Rethink Sans"/>
                <a:sym typeface="Rethink Sans"/>
              </a:rPr>
              <a:t>We helped </a:t>
            </a:r>
            <a:r>
              <a:rPr b="1" lang="en-GB" sz="800">
                <a:latin typeface="Rethink Sans"/>
                <a:ea typeface="Rethink Sans"/>
                <a:cs typeface="Rethink Sans"/>
                <a:sym typeface="Rethink Sans"/>
              </a:rPr>
              <a:t>Murray Edwards College</a:t>
            </a:r>
            <a:r>
              <a:rPr lang="en-GB" sz="800">
                <a:latin typeface="Rethink Sans"/>
                <a:ea typeface="Rethink Sans"/>
                <a:cs typeface="Rethink Sans"/>
                <a:sym typeface="Rethink Sans"/>
              </a:rPr>
              <a:t> to express their values and the unique studying experience they offer</a:t>
            </a:r>
            <a:endParaRPr sz="800">
              <a:latin typeface="Rethink Sans"/>
              <a:ea typeface="Rethink Sans"/>
              <a:cs typeface="Rethink Sans"/>
              <a:sym typeface="Rethink Sans"/>
            </a:endParaRPr>
          </a:p>
        </p:txBody>
      </p:sp>
      <p:sp>
        <p:nvSpPr>
          <p:cNvPr id="187" name="Google Shape;187;p24"/>
          <p:cNvSpPr txBox="1"/>
          <p:nvPr>
            <p:ph idx="1" type="subTitle"/>
          </p:nvPr>
        </p:nvSpPr>
        <p:spPr>
          <a:xfrm>
            <a:off x="324000" y="1476946"/>
            <a:ext cx="2438700" cy="878400"/>
          </a:xfrm>
          <a:prstGeom prst="rect">
            <a:avLst/>
          </a:prstGeom>
        </p:spPr>
        <p:txBody>
          <a:bodyPr anchorCtr="0" anchor="t" bIns="0" lIns="0" spcFirstLastPara="1" rIns="0" wrap="square" tIns="0">
            <a:noAutofit/>
          </a:bodyPr>
          <a:lstStyle/>
          <a:p>
            <a:pPr indent="0" lvl="0" marL="0" rtl="0" algn="l">
              <a:lnSpc>
                <a:spcPct val="80000"/>
              </a:lnSpc>
              <a:spcBef>
                <a:spcPts val="0"/>
              </a:spcBef>
              <a:spcAft>
                <a:spcPts val="0"/>
              </a:spcAft>
              <a:buNone/>
            </a:pPr>
            <a:r>
              <a:rPr lang="en-GB" sz="3300">
                <a:latin typeface="Rethink Sans SemiBold"/>
                <a:ea typeface="Rethink Sans SemiBold"/>
                <a:cs typeface="Rethink Sans SemiBold"/>
                <a:sym typeface="Rethink Sans SemiBold"/>
              </a:rPr>
              <a:t>Web</a:t>
            </a:r>
            <a:endParaRPr b="1" sz="3300">
              <a:latin typeface="Rethink Sans"/>
              <a:ea typeface="Rethink Sans"/>
              <a:cs typeface="Rethink Sans"/>
              <a:sym typeface="Rethink Sans"/>
            </a:endParaRPr>
          </a:p>
        </p:txBody>
      </p:sp>
      <p:sp>
        <p:nvSpPr>
          <p:cNvPr id="188" name="Google Shape;188;p24"/>
          <p:cNvSpPr txBox="1"/>
          <p:nvPr>
            <p:ph idx="1" type="subTitle"/>
          </p:nvPr>
        </p:nvSpPr>
        <p:spPr>
          <a:xfrm>
            <a:off x="324000" y="2948025"/>
            <a:ext cx="2438700" cy="19260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en-GB" sz="800">
                <a:latin typeface="Rethink Sans"/>
                <a:ea typeface="Rethink Sans"/>
                <a:cs typeface="Rethink Sans"/>
                <a:sym typeface="Rethink Sans"/>
              </a:rPr>
              <a:t>We specialise in creating structured digital platforms for organisations that publish detailed original content, often at scale. We design, build and maintain everything from campaign microsites to interactive tools, data dashboards to large-scale digital platforms for global institutions. </a:t>
            </a:r>
            <a:endParaRPr sz="800">
              <a:latin typeface="Rethink Sans"/>
              <a:ea typeface="Rethink Sans"/>
              <a:cs typeface="Rethink Sans"/>
              <a:sym typeface="Rethink Sans"/>
            </a:endParaRPr>
          </a:p>
          <a:p>
            <a:pPr indent="0" lvl="0" marL="0" rtl="0" algn="l">
              <a:spcBef>
                <a:spcPts val="0"/>
              </a:spcBef>
              <a:spcAft>
                <a:spcPts val="0"/>
              </a:spcAft>
              <a:buClr>
                <a:schemeClr val="dk1"/>
              </a:buClr>
              <a:buSzPts val="1100"/>
              <a:buFont typeface="Arial"/>
              <a:buNone/>
            </a:pPr>
            <a:r>
              <a:t/>
            </a:r>
            <a:endParaRPr sz="800">
              <a:latin typeface="Rethink Sans"/>
              <a:ea typeface="Rethink Sans"/>
              <a:cs typeface="Rethink Sans"/>
              <a:sym typeface="Rethink Sans"/>
            </a:endParaRPr>
          </a:p>
          <a:p>
            <a:pPr indent="-230799" lvl="0" marL="269999" rtl="0" algn="l">
              <a:spcBef>
                <a:spcPts val="0"/>
              </a:spcBef>
              <a:spcAft>
                <a:spcPts val="0"/>
              </a:spcAft>
              <a:buSzPts val="800"/>
              <a:buFont typeface="Rethink Sans"/>
              <a:buChar char="—"/>
            </a:pPr>
            <a:r>
              <a:rPr b="1" lang="en-GB" sz="800">
                <a:latin typeface="Rethink Sans"/>
                <a:ea typeface="Rethink Sans"/>
                <a:cs typeface="Rethink Sans"/>
                <a:sym typeface="Rethink Sans"/>
              </a:rPr>
              <a:t>Research and strategy</a:t>
            </a:r>
            <a:endParaRPr b="1" sz="800">
              <a:latin typeface="Rethink Sans"/>
              <a:ea typeface="Rethink Sans"/>
              <a:cs typeface="Rethink Sans"/>
              <a:sym typeface="Rethink Sans"/>
            </a:endParaRPr>
          </a:p>
          <a:p>
            <a:pPr indent="-230799" lvl="0" marL="269999" rtl="0" algn="l">
              <a:spcBef>
                <a:spcPts val="0"/>
              </a:spcBef>
              <a:spcAft>
                <a:spcPts val="0"/>
              </a:spcAft>
              <a:buSzPts val="800"/>
              <a:buFont typeface="Rethink Sans"/>
              <a:buChar char="—"/>
            </a:pPr>
            <a:r>
              <a:rPr b="1" lang="en-GB" sz="800">
                <a:latin typeface="Rethink Sans"/>
                <a:ea typeface="Rethink Sans"/>
                <a:cs typeface="Rethink Sans"/>
                <a:sym typeface="Rethink Sans"/>
              </a:rPr>
              <a:t>User experience and interface (UX/UI) design</a:t>
            </a:r>
            <a:endParaRPr b="1" sz="800">
              <a:latin typeface="Rethink Sans"/>
              <a:ea typeface="Rethink Sans"/>
              <a:cs typeface="Rethink Sans"/>
              <a:sym typeface="Rethink Sans"/>
            </a:endParaRPr>
          </a:p>
          <a:p>
            <a:pPr indent="-230799" lvl="0" marL="269999" rtl="0" algn="l">
              <a:spcBef>
                <a:spcPts val="0"/>
              </a:spcBef>
              <a:spcAft>
                <a:spcPts val="0"/>
              </a:spcAft>
              <a:buSzPts val="800"/>
              <a:buFont typeface="Rethink Sans"/>
              <a:buChar char="—"/>
            </a:pPr>
            <a:r>
              <a:rPr b="1" lang="en-GB" sz="800">
                <a:latin typeface="Rethink Sans"/>
                <a:ea typeface="Rethink Sans"/>
                <a:cs typeface="Rethink Sans"/>
                <a:sym typeface="Rethink Sans"/>
              </a:rPr>
              <a:t>Web development (Drupal and Wordpress)</a:t>
            </a:r>
            <a:endParaRPr b="1" sz="800">
              <a:latin typeface="Rethink Sans"/>
              <a:ea typeface="Rethink Sans"/>
              <a:cs typeface="Rethink Sans"/>
              <a:sym typeface="Rethink Sans"/>
            </a:endParaRPr>
          </a:p>
          <a:p>
            <a:pPr indent="-230799" lvl="0" marL="269999" rtl="0" algn="l">
              <a:spcBef>
                <a:spcPts val="0"/>
              </a:spcBef>
              <a:spcAft>
                <a:spcPts val="0"/>
              </a:spcAft>
              <a:buSzPts val="800"/>
              <a:buFont typeface="Rethink Sans"/>
              <a:buChar char="—"/>
            </a:pPr>
            <a:r>
              <a:rPr b="1" lang="en-GB" sz="800">
                <a:latin typeface="Rethink Sans"/>
                <a:ea typeface="Rethink Sans"/>
                <a:cs typeface="Rethink Sans"/>
                <a:sym typeface="Rethink Sans"/>
              </a:rPr>
              <a:t>Maintenance, hosting and support</a:t>
            </a:r>
            <a:endParaRPr b="1" sz="800">
              <a:latin typeface="Rethink Sans"/>
              <a:ea typeface="Rethink Sans"/>
              <a:cs typeface="Rethink Sans"/>
              <a:sym typeface="Rethink Sans"/>
            </a:endParaRPr>
          </a:p>
          <a:p>
            <a:pPr indent="-230799" lvl="0" marL="269999" rtl="0" algn="l">
              <a:spcBef>
                <a:spcPts val="0"/>
              </a:spcBef>
              <a:spcAft>
                <a:spcPts val="0"/>
              </a:spcAft>
              <a:buSzPts val="800"/>
              <a:buFont typeface="Rethink Sans"/>
              <a:buChar char="—"/>
            </a:pPr>
            <a:r>
              <a:rPr b="1" lang="en-GB" sz="800">
                <a:latin typeface="Rethink Sans"/>
                <a:ea typeface="Rethink Sans"/>
                <a:cs typeface="Rethink Sans"/>
                <a:sym typeface="Rethink Sans"/>
              </a:rPr>
              <a:t>Continuous improvement</a:t>
            </a:r>
            <a:endParaRPr b="1" sz="800">
              <a:latin typeface="Rethink Sans"/>
              <a:ea typeface="Rethink Sans"/>
              <a:cs typeface="Rethink Sans"/>
              <a:sym typeface="Rethink Sans"/>
            </a:endParaRPr>
          </a:p>
          <a:p>
            <a:pPr indent="-230799" lvl="0" marL="269999" rtl="0" algn="l">
              <a:spcBef>
                <a:spcPts val="0"/>
              </a:spcBef>
              <a:spcAft>
                <a:spcPts val="0"/>
              </a:spcAft>
              <a:buSzPts val="800"/>
              <a:buFont typeface="Rethink Sans"/>
              <a:buChar char="—"/>
            </a:pPr>
            <a:r>
              <a:rPr b="1" lang="en-GB" sz="800">
                <a:latin typeface="Rethink Sans"/>
                <a:ea typeface="Rethink Sans"/>
                <a:cs typeface="Rethink Sans"/>
                <a:sym typeface="Rethink Sans"/>
              </a:rPr>
              <a:t>SEO and analytics</a:t>
            </a:r>
            <a:endParaRPr b="1" sz="800">
              <a:latin typeface="Rethink Sans"/>
              <a:ea typeface="Rethink Sans"/>
              <a:cs typeface="Rethink Sans"/>
              <a:sym typeface="Rethink Sans"/>
            </a:endParaRPr>
          </a:p>
          <a:p>
            <a:pPr indent="0" lvl="0" marL="0" rtl="0" algn="l">
              <a:spcBef>
                <a:spcPts val="0"/>
              </a:spcBef>
              <a:spcAft>
                <a:spcPts val="0"/>
              </a:spcAft>
              <a:buNone/>
            </a:pPr>
            <a:r>
              <a:t/>
            </a:r>
            <a:endParaRPr sz="800">
              <a:latin typeface="Rethink Sans"/>
              <a:ea typeface="Rethink Sans"/>
              <a:cs typeface="Rethink Sans"/>
              <a:sym typeface="Rethink Sans"/>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616" name="Shape 616"/>
        <p:cNvGrpSpPr/>
        <p:nvPr/>
      </p:nvGrpSpPr>
      <p:grpSpPr>
        <a:xfrm>
          <a:off x="0" y="0"/>
          <a:ext cx="0" cy="0"/>
          <a:chOff x="0" y="0"/>
          <a:chExt cx="0" cy="0"/>
        </a:xfrm>
      </p:grpSpPr>
      <p:sp>
        <p:nvSpPr>
          <p:cNvPr id="617" name="Google Shape;617;p78"/>
          <p:cNvSpPr/>
          <p:nvPr/>
        </p:nvSpPr>
        <p:spPr>
          <a:xfrm>
            <a:off x="2995525" y="883375"/>
            <a:ext cx="3153000" cy="3152700"/>
          </a:xfrm>
          <a:prstGeom prst="ellipse">
            <a:avLst/>
          </a:prstGeom>
          <a:no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think Sans Medium"/>
              <a:ea typeface="Rethink Sans Medium"/>
              <a:cs typeface="Rethink Sans Medium"/>
              <a:sym typeface="Rethink Sans Medium"/>
            </a:endParaRPr>
          </a:p>
        </p:txBody>
      </p:sp>
      <p:sp>
        <p:nvSpPr>
          <p:cNvPr id="618" name="Google Shape;618;p78"/>
          <p:cNvSpPr/>
          <p:nvPr/>
        </p:nvSpPr>
        <p:spPr>
          <a:xfrm>
            <a:off x="3717600" y="177000"/>
            <a:ext cx="1708800" cy="1708800"/>
          </a:xfrm>
          <a:prstGeom prst="ellipse">
            <a:avLst/>
          </a:prstGeom>
          <a:solidFill>
            <a:schemeClr val="accent6"/>
          </a:solidFill>
          <a:ln cap="flat" cmpd="sng" w="1143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latin typeface="Rethink Sans Medium"/>
                <a:ea typeface="Rethink Sans Medium"/>
                <a:cs typeface="Rethink Sans Medium"/>
                <a:sym typeface="Rethink Sans Medium"/>
              </a:rPr>
              <a:t>Discover</a:t>
            </a:r>
            <a:endParaRPr>
              <a:latin typeface="Rethink Sans Medium"/>
              <a:ea typeface="Rethink Sans Medium"/>
              <a:cs typeface="Rethink Sans Medium"/>
              <a:sym typeface="Rethink Sans Medium"/>
            </a:endParaRPr>
          </a:p>
          <a:p>
            <a:pPr indent="0" lvl="0" marL="0" rtl="0" algn="ctr">
              <a:spcBef>
                <a:spcPts val="0"/>
              </a:spcBef>
              <a:spcAft>
                <a:spcPts val="0"/>
              </a:spcAft>
              <a:buNone/>
            </a:pPr>
            <a:r>
              <a:rPr lang="en-GB" sz="1100">
                <a:latin typeface="Rethink Sans Medium"/>
                <a:ea typeface="Rethink Sans Medium"/>
                <a:cs typeface="Rethink Sans Medium"/>
                <a:sym typeface="Rethink Sans Medium"/>
              </a:rPr>
              <a:t>10</a:t>
            </a:r>
            <a:r>
              <a:rPr lang="en-GB" sz="1100">
                <a:latin typeface="Rethink Sans Medium"/>
                <a:ea typeface="Rethink Sans Medium"/>
                <a:cs typeface="Rethink Sans Medium"/>
                <a:sym typeface="Rethink Sans Medium"/>
              </a:rPr>
              <a:t> mins</a:t>
            </a:r>
            <a:endParaRPr sz="1100">
              <a:latin typeface="Rethink Sans Medium"/>
              <a:ea typeface="Rethink Sans Medium"/>
              <a:cs typeface="Rethink Sans Medium"/>
              <a:sym typeface="Rethink Sans Medium"/>
            </a:endParaRPr>
          </a:p>
        </p:txBody>
      </p:sp>
      <p:sp>
        <p:nvSpPr>
          <p:cNvPr id="619" name="Google Shape;619;p78"/>
          <p:cNvSpPr/>
          <p:nvPr/>
        </p:nvSpPr>
        <p:spPr>
          <a:xfrm>
            <a:off x="2313150" y="1605425"/>
            <a:ext cx="1708800" cy="1708800"/>
          </a:xfrm>
          <a:prstGeom prst="ellipse">
            <a:avLst/>
          </a:prstGeom>
          <a:solidFill>
            <a:schemeClr val="accent6"/>
          </a:solidFill>
          <a:ln cap="flat" cmpd="sng" w="1143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latin typeface="Rethink Sans Medium"/>
                <a:ea typeface="Rethink Sans Medium"/>
                <a:cs typeface="Rethink Sans Medium"/>
                <a:sym typeface="Rethink Sans Medium"/>
              </a:rPr>
              <a:t>Test</a:t>
            </a:r>
            <a:endParaRPr>
              <a:latin typeface="Rethink Sans Medium"/>
              <a:ea typeface="Rethink Sans Medium"/>
              <a:cs typeface="Rethink Sans Medium"/>
              <a:sym typeface="Rethink Sans Medium"/>
            </a:endParaRPr>
          </a:p>
          <a:p>
            <a:pPr indent="0" lvl="0" marL="0" rtl="0" algn="ctr">
              <a:spcBef>
                <a:spcPts val="0"/>
              </a:spcBef>
              <a:spcAft>
                <a:spcPts val="0"/>
              </a:spcAft>
              <a:buNone/>
            </a:pPr>
            <a:r>
              <a:rPr lang="en-GB" sz="1100">
                <a:solidFill>
                  <a:schemeClr val="dk1"/>
                </a:solidFill>
                <a:latin typeface="Rethink Sans Medium"/>
                <a:ea typeface="Rethink Sans Medium"/>
                <a:cs typeface="Rethink Sans Medium"/>
                <a:sym typeface="Rethink Sans Medium"/>
              </a:rPr>
              <a:t>40 mins</a:t>
            </a:r>
            <a:endParaRPr>
              <a:latin typeface="Rethink Sans Medium"/>
              <a:ea typeface="Rethink Sans Medium"/>
              <a:cs typeface="Rethink Sans Medium"/>
              <a:sym typeface="Rethink Sans Medium"/>
            </a:endParaRPr>
          </a:p>
        </p:txBody>
      </p:sp>
      <p:sp>
        <p:nvSpPr>
          <p:cNvPr id="620" name="Google Shape;620;p78"/>
          <p:cNvSpPr/>
          <p:nvPr/>
        </p:nvSpPr>
        <p:spPr>
          <a:xfrm>
            <a:off x="5122374" y="1605425"/>
            <a:ext cx="1708800" cy="1708800"/>
          </a:xfrm>
          <a:prstGeom prst="ellipse">
            <a:avLst/>
          </a:prstGeom>
          <a:solidFill>
            <a:schemeClr val="accent6"/>
          </a:solidFill>
          <a:ln cap="flat" cmpd="sng" w="1143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latin typeface="Rethink Sans Medium"/>
                <a:ea typeface="Rethink Sans Medium"/>
                <a:cs typeface="Rethink Sans Medium"/>
                <a:sym typeface="Rethink Sans Medium"/>
              </a:rPr>
              <a:t>Define</a:t>
            </a:r>
            <a:endParaRPr>
              <a:latin typeface="Rethink Sans Medium"/>
              <a:ea typeface="Rethink Sans Medium"/>
              <a:cs typeface="Rethink Sans Medium"/>
              <a:sym typeface="Rethink Sans Medium"/>
            </a:endParaRPr>
          </a:p>
          <a:p>
            <a:pPr indent="0" lvl="0" marL="0" rtl="0" algn="ctr">
              <a:spcBef>
                <a:spcPts val="0"/>
              </a:spcBef>
              <a:spcAft>
                <a:spcPts val="0"/>
              </a:spcAft>
              <a:buNone/>
            </a:pPr>
            <a:r>
              <a:rPr lang="en-GB" sz="1100">
                <a:solidFill>
                  <a:schemeClr val="dk1"/>
                </a:solidFill>
                <a:latin typeface="Rethink Sans Medium"/>
                <a:ea typeface="Rethink Sans Medium"/>
                <a:cs typeface="Rethink Sans Medium"/>
                <a:sym typeface="Rethink Sans Medium"/>
              </a:rPr>
              <a:t>40 mins</a:t>
            </a:r>
            <a:endParaRPr>
              <a:latin typeface="Rethink Sans Medium"/>
              <a:ea typeface="Rethink Sans Medium"/>
              <a:cs typeface="Rethink Sans Medium"/>
              <a:sym typeface="Rethink Sans Medium"/>
            </a:endParaRPr>
          </a:p>
        </p:txBody>
      </p:sp>
      <p:sp>
        <p:nvSpPr>
          <p:cNvPr id="621" name="Google Shape;621;p78"/>
          <p:cNvSpPr/>
          <p:nvPr/>
        </p:nvSpPr>
        <p:spPr>
          <a:xfrm>
            <a:off x="3717599" y="3027625"/>
            <a:ext cx="1708800" cy="1708800"/>
          </a:xfrm>
          <a:prstGeom prst="ellipse">
            <a:avLst/>
          </a:prstGeom>
          <a:solidFill>
            <a:schemeClr val="accent6"/>
          </a:solidFill>
          <a:ln cap="flat" cmpd="sng" w="1143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latin typeface="Rethink Sans Medium"/>
                <a:ea typeface="Rethink Sans Medium"/>
                <a:cs typeface="Rethink Sans Medium"/>
                <a:sym typeface="Rethink Sans Medium"/>
              </a:rPr>
              <a:t>Design</a:t>
            </a:r>
            <a:endParaRPr>
              <a:latin typeface="Rethink Sans Medium"/>
              <a:ea typeface="Rethink Sans Medium"/>
              <a:cs typeface="Rethink Sans Medium"/>
              <a:sym typeface="Rethink Sans Medium"/>
            </a:endParaRPr>
          </a:p>
          <a:p>
            <a:pPr indent="0" lvl="0" marL="0" rtl="0" algn="ctr">
              <a:spcBef>
                <a:spcPts val="0"/>
              </a:spcBef>
              <a:spcAft>
                <a:spcPts val="0"/>
              </a:spcAft>
              <a:buClr>
                <a:schemeClr val="dk1"/>
              </a:buClr>
              <a:buSzPts val="1100"/>
              <a:buFont typeface="Arial"/>
              <a:buNone/>
            </a:pPr>
            <a:r>
              <a:rPr lang="en-GB" sz="1100">
                <a:solidFill>
                  <a:schemeClr val="dk1"/>
                </a:solidFill>
                <a:latin typeface="Rethink Sans Medium"/>
                <a:ea typeface="Rethink Sans Medium"/>
                <a:cs typeface="Rethink Sans Medium"/>
                <a:sym typeface="Rethink Sans Medium"/>
              </a:rPr>
              <a:t>40 mins</a:t>
            </a:r>
            <a:endParaRPr>
              <a:latin typeface="Rethink Sans Medium"/>
              <a:ea typeface="Rethink Sans Medium"/>
              <a:cs typeface="Rethink Sans Medium"/>
              <a:sym typeface="Rethink Sans Medium"/>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FED"/>
        </a:solidFill>
      </p:bgPr>
    </p:bg>
    <p:spTree>
      <p:nvGrpSpPr>
        <p:cNvPr id="625" name="Shape 625"/>
        <p:cNvGrpSpPr/>
        <p:nvPr/>
      </p:nvGrpSpPr>
      <p:grpSpPr>
        <a:xfrm>
          <a:off x="0" y="0"/>
          <a:ext cx="0" cy="0"/>
          <a:chOff x="0" y="0"/>
          <a:chExt cx="0" cy="0"/>
        </a:xfrm>
      </p:grpSpPr>
      <p:sp>
        <p:nvSpPr>
          <p:cNvPr id="626" name="Google Shape;626;p79"/>
          <p:cNvSpPr txBox="1"/>
          <p:nvPr>
            <p:ph type="title"/>
          </p:nvPr>
        </p:nvSpPr>
        <p:spPr>
          <a:xfrm>
            <a:off x="324000" y="1223250"/>
            <a:ext cx="8496000" cy="25446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GB">
                <a:solidFill>
                  <a:schemeClr val="dk1"/>
                </a:solidFill>
              </a:rPr>
              <a:t>Break</a:t>
            </a:r>
            <a:endParaRPr>
              <a:solidFill>
                <a:schemeClr val="dk1"/>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630" name="Shape 630"/>
        <p:cNvGrpSpPr/>
        <p:nvPr/>
      </p:nvGrpSpPr>
      <p:grpSpPr>
        <a:xfrm>
          <a:off x="0" y="0"/>
          <a:ext cx="0" cy="0"/>
          <a:chOff x="0" y="0"/>
          <a:chExt cx="0" cy="0"/>
        </a:xfrm>
      </p:grpSpPr>
      <p:sp>
        <p:nvSpPr>
          <p:cNvPr id="631" name="Google Shape;631;p80"/>
          <p:cNvSpPr/>
          <p:nvPr/>
        </p:nvSpPr>
        <p:spPr>
          <a:xfrm>
            <a:off x="2995525" y="883375"/>
            <a:ext cx="3153000" cy="3152700"/>
          </a:xfrm>
          <a:prstGeom prst="ellipse">
            <a:avLst/>
          </a:prstGeom>
          <a:no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think Sans Medium"/>
              <a:ea typeface="Rethink Sans Medium"/>
              <a:cs typeface="Rethink Sans Medium"/>
              <a:sym typeface="Rethink Sans Medium"/>
            </a:endParaRPr>
          </a:p>
        </p:txBody>
      </p:sp>
      <p:sp>
        <p:nvSpPr>
          <p:cNvPr id="632" name="Google Shape;632;p80"/>
          <p:cNvSpPr/>
          <p:nvPr/>
        </p:nvSpPr>
        <p:spPr>
          <a:xfrm>
            <a:off x="3717600" y="177000"/>
            <a:ext cx="1708800" cy="1708800"/>
          </a:xfrm>
          <a:prstGeom prst="ellipse">
            <a:avLst/>
          </a:prstGeom>
          <a:solidFill>
            <a:schemeClr val="accent6"/>
          </a:solidFill>
          <a:ln cap="flat" cmpd="sng" w="1143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latin typeface="Rethink Sans Medium"/>
                <a:ea typeface="Rethink Sans Medium"/>
                <a:cs typeface="Rethink Sans Medium"/>
                <a:sym typeface="Rethink Sans Medium"/>
              </a:rPr>
              <a:t>Discover</a:t>
            </a:r>
            <a:endParaRPr>
              <a:latin typeface="Rethink Sans Medium"/>
              <a:ea typeface="Rethink Sans Medium"/>
              <a:cs typeface="Rethink Sans Medium"/>
              <a:sym typeface="Rethink Sans Medium"/>
            </a:endParaRPr>
          </a:p>
          <a:p>
            <a:pPr indent="0" lvl="0" marL="0" rtl="0" algn="ctr">
              <a:spcBef>
                <a:spcPts val="0"/>
              </a:spcBef>
              <a:spcAft>
                <a:spcPts val="0"/>
              </a:spcAft>
              <a:buNone/>
            </a:pPr>
            <a:r>
              <a:rPr lang="en-GB" sz="1100">
                <a:solidFill>
                  <a:schemeClr val="dk1"/>
                </a:solidFill>
                <a:latin typeface="Rethink Sans Medium"/>
                <a:ea typeface="Rethink Sans Medium"/>
                <a:cs typeface="Rethink Sans Medium"/>
                <a:sym typeface="Rethink Sans Medium"/>
              </a:rPr>
              <a:t>10 mins</a:t>
            </a:r>
            <a:endParaRPr>
              <a:latin typeface="Rethink Sans Medium"/>
              <a:ea typeface="Rethink Sans Medium"/>
              <a:cs typeface="Rethink Sans Medium"/>
              <a:sym typeface="Rethink Sans Medium"/>
            </a:endParaRPr>
          </a:p>
        </p:txBody>
      </p:sp>
      <p:sp>
        <p:nvSpPr>
          <p:cNvPr id="633" name="Google Shape;633;p80"/>
          <p:cNvSpPr/>
          <p:nvPr/>
        </p:nvSpPr>
        <p:spPr>
          <a:xfrm>
            <a:off x="2313150" y="1605425"/>
            <a:ext cx="1708800" cy="1708800"/>
          </a:xfrm>
          <a:prstGeom prst="ellipse">
            <a:avLst/>
          </a:prstGeom>
          <a:solidFill>
            <a:srgbClr val="434343"/>
          </a:solidFill>
          <a:ln cap="flat" cmpd="sng" w="1143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latin typeface="Rethink Sans Medium"/>
                <a:ea typeface="Rethink Sans Medium"/>
                <a:cs typeface="Rethink Sans Medium"/>
                <a:sym typeface="Rethink Sans Medium"/>
              </a:rPr>
              <a:t>Test</a:t>
            </a:r>
            <a:endParaRPr>
              <a:latin typeface="Rethink Sans Medium"/>
              <a:ea typeface="Rethink Sans Medium"/>
              <a:cs typeface="Rethink Sans Medium"/>
              <a:sym typeface="Rethink Sans Medium"/>
            </a:endParaRPr>
          </a:p>
        </p:txBody>
      </p:sp>
      <p:sp>
        <p:nvSpPr>
          <p:cNvPr id="634" name="Google Shape;634;p80"/>
          <p:cNvSpPr/>
          <p:nvPr/>
        </p:nvSpPr>
        <p:spPr>
          <a:xfrm>
            <a:off x="5122374" y="1605425"/>
            <a:ext cx="1708800" cy="1708800"/>
          </a:xfrm>
          <a:prstGeom prst="ellipse">
            <a:avLst/>
          </a:prstGeom>
          <a:solidFill>
            <a:srgbClr val="615E5D"/>
          </a:solidFill>
          <a:ln cap="flat" cmpd="sng" w="1143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latin typeface="Rethink Sans Medium"/>
                <a:ea typeface="Rethink Sans Medium"/>
                <a:cs typeface="Rethink Sans Medium"/>
                <a:sym typeface="Rethink Sans Medium"/>
              </a:rPr>
              <a:t>Define</a:t>
            </a:r>
            <a:endParaRPr>
              <a:latin typeface="Rethink Sans Medium"/>
              <a:ea typeface="Rethink Sans Medium"/>
              <a:cs typeface="Rethink Sans Medium"/>
              <a:sym typeface="Rethink Sans Medium"/>
            </a:endParaRPr>
          </a:p>
        </p:txBody>
      </p:sp>
      <p:sp>
        <p:nvSpPr>
          <p:cNvPr id="635" name="Google Shape;635;p80"/>
          <p:cNvSpPr/>
          <p:nvPr/>
        </p:nvSpPr>
        <p:spPr>
          <a:xfrm>
            <a:off x="3717599" y="3027625"/>
            <a:ext cx="1708800" cy="1708800"/>
          </a:xfrm>
          <a:prstGeom prst="ellipse">
            <a:avLst/>
          </a:prstGeom>
          <a:solidFill>
            <a:srgbClr val="434343"/>
          </a:solidFill>
          <a:ln cap="flat" cmpd="sng" w="1143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latin typeface="Rethink Sans Medium"/>
                <a:ea typeface="Rethink Sans Medium"/>
                <a:cs typeface="Rethink Sans Medium"/>
                <a:sym typeface="Rethink Sans Medium"/>
              </a:rPr>
              <a:t>Design</a:t>
            </a:r>
            <a:endParaRPr>
              <a:latin typeface="Rethink Sans Medium"/>
              <a:ea typeface="Rethink Sans Medium"/>
              <a:cs typeface="Rethink Sans Medium"/>
              <a:sym typeface="Rethink Sans Medium"/>
            </a:endParaRPr>
          </a:p>
        </p:txBody>
      </p:sp>
      <p:sp>
        <p:nvSpPr>
          <p:cNvPr id="636" name="Google Shape;636;p80"/>
          <p:cNvSpPr txBox="1"/>
          <p:nvPr>
            <p:ph idx="1" type="subTitle"/>
          </p:nvPr>
        </p:nvSpPr>
        <p:spPr>
          <a:xfrm>
            <a:off x="324000" y="317200"/>
            <a:ext cx="1839600" cy="798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solidFill>
                  <a:schemeClr val="lt1"/>
                </a:solidFill>
              </a:rPr>
              <a:t>Step 1</a:t>
            </a:r>
            <a:endParaRPr>
              <a:solidFill>
                <a:schemeClr val="lt1"/>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FED"/>
        </a:solidFill>
      </p:bgPr>
    </p:bg>
    <p:spTree>
      <p:nvGrpSpPr>
        <p:cNvPr id="640" name="Shape 640"/>
        <p:cNvGrpSpPr/>
        <p:nvPr/>
      </p:nvGrpSpPr>
      <p:grpSpPr>
        <a:xfrm>
          <a:off x="0" y="0"/>
          <a:ext cx="0" cy="0"/>
          <a:chOff x="0" y="0"/>
          <a:chExt cx="0" cy="0"/>
        </a:xfrm>
      </p:grpSpPr>
      <p:sp>
        <p:nvSpPr>
          <p:cNvPr id="641" name="Google Shape;641;p81"/>
          <p:cNvSpPr txBox="1"/>
          <p:nvPr>
            <p:ph idx="1" type="subTitle"/>
          </p:nvPr>
        </p:nvSpPr>
        <p:spPr>
          <a:xfrm>
            <a:off x="324000" y="317200"/>
            <a:ext cx="1839600" cy="7986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en-GB"/>
              <a:t>Step 1</a:t>
            </a:r>
            <a:endParaRPr/>
          </a:p>
          <a:p>
            <a:pPr indent="0" lvl="0" marL="0" rtl="0" algn="l">
              <a:spcBef>
                <a:spcPts val="0"/>
              </a:spcBef>
              <a:spcAft>
                <a:spcPts val="0"/>
              </a:spcAft>
              <a:buNone/>
            </a:pPr>
            <a:r>
              <a:rPr b="1" lang="en-GB">
                <a:latin typeface="Rethink Sans"/>
                <a:ea typeface="Rethink Sans"/>
                <a:cs typeface="Rethink Sans"/>
                <a:sym typeface="Rethink Sans"/>
              </a:rPr>
              <a:t>Discover</a:t>
            </a:r>
            <a:endParaRPr b="1">
              <a:latin typeface="Rethink Sans"/>
              <a:ea typeface="Rethink Sans"/>
              <a:cs typeface="Rethink Sans"/>
              <a:sym typeface="Rethink Sans"/>
            </a:endParaRPr>
          </a:p>
        </p:txBody>
      </p:sp>
      <p:sp>
        <p:nvSpPr>
          <p:cNvPr id="642" name="Google Shape;642;p81"/>
          <p:cNvSpPr txBox="1"/>
          <p:nvPr>
            <p:ph idx="2" type="subTitle"/>
          </p:nvPr>
        </p:nvSpPr>
        <p:spPr>
          <a:xfrm>
            <a:off x="3245296" y="277589"/>
            <a:ext cx="5568000" cy="4461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sz="1800"/>
              <a:t>Understanding what your organisational goals are, who you are trying to reach and what those  audiences need from your website, is essential before diving into design.</a:t>
            </a:r>
            <a:endParaRPr sz="1800"/>
          </a:p>
          <a:p>
            <a:pPr indent="0" lvl="0" marL="0" rtl="0" algn="l">
              <a:spcBef>
                <a:spcPts val="0"/>
              </a:spcBef>
              <a:spcAft>
                <a:spcPts val="0"/>
              </a:spcAft>
              <a:buNone/>
            </a:pPr>
            <a:r>
              <a:t/>
            </a:r>
            <a:endParaRPr sz="1800"/>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FED"/>
        </a:solidFill>
      </p:bgPr>
    </p:bg>
    <p:spTree>
      <p:nvGrpSpPr>
        <p:cNvPr id="646" name="Shape 646"/>
        <p:cNvGrpSpPr/>
        <p:nvPr/>
      </p:nvGrpSpPr>
      <p:grpSpPr>
        <a:xfrm>
          <a:off x="0" y="0"/>
          <a:ext cx="0" cy="0"/>
          <a:chOff x="0" y="0"/>
          <a:chExt cx="0" cy="0"/>
        </a:xfrm>
      </p:grpSpPr>
      <p:sp>
        <p:nvSpPr>
          <p:cNvPr id="647" name="Google Shape;647;p82"/>
          <p:cNvSpPr txBox="1"/>
          <p:nvPr>
            <p:ph idx="2" type="subTitle"/>
          </p:nvPr>
        </p:nvSpPr>
        <p:spPr>
          <a:xfrm>
            <a:off x="3245296" y="277589"/>
            <a:ext cx="5568000" cy="4461300"/>
          </a:xfrm>
          <a:prstGeom prst="rect">
            <a:avLst/>
          </a:prstGeom>
        </p:spPr>
        <p:txBody>
          <a:bodyPr anchorCtr="0" anchor="t" bIns="0" lIns="0" spcFirstLastPara="1" rIns="0" wrap="square" tIns="0">
            <a:noAutofit/>
          </a:bodyPr>
          <a:lstStyle/>
          <a:p>
            <a:pPr indent="-342900" lvl="0" marL="457200" rtl="0" algn="l">
              <a:spcBef>
                <a:spcPts val="0"/>
              </a:spcBef>
              <a:spcAft>
                <a:spcPts val="0"/>
              </a:spcAft>
              <a:buSzPts val="1800"/>
              <a:buAutoNum type="arabicPeriod"/>
            </a:pPr>
            <a:r>
              <a:rPr lang="en-GB" sz="1800"/>
              <a:t>Spend 10 minutes reading over your brief as a group.</a:t>
            </a:r>
            <a:br>
              <a:rPr lang="en-GB" sz="1800"/>
            </a:br>
            <a:endParaRPr sz="1800"/>
          </a:p>
          <a:p>
            <a:pPr indent="-342900" lvl="0" marL="457200" rtl="0" algn="l">
              <a:spcBef>
                <a:spcPts val="0"/>
              </a:spcBef>
              <a:spcAft>
                <a:spcPts val="0"/>
              </a:spcAft>
              <a:buSzPts val="1800"/>
              <a:buAutoNum type="arabicPeriod"/>
            </a:pPr>
            <a:r>
              <a:rPr lang="en-GB" sz="1800"/>
              <a:t>Think about and discuss the following:</a:t>
            </a:r>
            <a:endParaRPr sz="1800"/>
          </a:p>
          <a:p>
            <a:pPr indent="0" lvl="0" marL="0" rtl="0" algn="l">
              <a:spcBef>
                <a:spcPts val="0"/>
              </a:spcBef>
              <a:spcAft>
                <a:spcPts val="0"/>
              </a:spcAft>
              <a:buNone/>
            </a:pPr>
            <a:r>
              <a:t/>
            </a:r>
            <a:endParaRPr sz="1800"/>
          </a:p>
          <a:p>
            <a:pPr indent="-342900" lvl="1" marL="914400" rtl="0" algn="l">
              <a:spcBef>
                <a:spcPts val="0"/>
              </a:spcBef>
              <a:spcAft>
                <a:spcPts val="0"/>
              </a:spcAft>
              <a:buSzPts val="1800"/>
              <a:buAutoNum type="alphaLcPeriod"/>
            </a:pPr>
            <a:r>
              <a:rPr lang="en-GB" sz="1800"/>
              <a:t>Who is your primary user and what do they need? </a:t>
            </a:r>
            <a:endParaRPr sz="1800"/>
          </a:p>
          <a:p>
            <a:pPr indent="-342900" lvl="1" marL="914400" rtl="0" algn="l">
              <a:spcBef>
                <a:spcPts val="0"/>
              </a:spcBef>
              <a:spcAft>
                <a:spcPts val="0"/>
              </a:spcAft>
              <a:buSzPts val="1800"/>
              <a:buAutoNum type="alphaLcPeriod"/>
            </a:pPr>
            <a:r>
              <a:rPr lang="en-GB" sz="1800"/>
              <a:t>How could the site meet their needs?</a:t>
            </a:r>
            <a:endParaRPr sz="1800"/>
          </a:p>
          <a:p>
            <a:pPr indent="-342900" lvl="1" marL="914400" rtl="0" algn="l">
              <a:spcBef>
                <a:spcPts val="0"/>
              </a:spcBef>
              <a:spcAft>
                <a:spcPts val="0"/>
              </a:spcAft>
              <a:buSzPts val="1800"/>
              <a:buAutoNum type="alphaLcPeriod"/>
            </a:pPr>
            <a:r>
              <a:rPr lang="en-GB" sz="1800"/>
              <a:t>Are there organisations whose website you admire that could be a source of inspiration? </a:t>
            </a:r>
            <a:endParaRPr sz="1800"/>
          </a:p>
        </p:txBody>
      </p:sp>
      <p:sp>
        <p:nvSpPr>
          <p:cNvPr id="648" name="Google Shape;648;p82"/>
          <p:cNvSpPr txBox="1"/>
          <p:nvPr>
            <p:ph idx="1" type="subTitle"/>
          </p:nvPr>
        </p:nvSpPr>
        <p:spPr>
          <a:xfrm>
            <a:off x="324000" y="317200"/>
            <a:ext cx="1839600" cy="798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Step 1</a:t>
            </a:r>
            <a:endParaRPr/>
          </a:p>
          <a:p>
            <a:pPr indent="0" lvl="0" marL="0" rtl="0" algn="l">
              <a:spcBef>
                <a:spcPts val="0"/>
              </a:spcBef>
              <a:spcAft>
                <a:spcPts val="0"/>
              </a:spcAft>
              <a:buNone/>
            </a:pPr>
            <a:r>
              <a:rPr b="1" lang="en-GB">
                <a:latin typeface="Rethink Sans"/>
                <a:ea typeface="Rethink Sans"/>
                <a:cs typeface="Rethink Sans"/>
                <a:sym typeface="Rethink Sans"/>
              </a:rPr>
              <a:t>How to do it</a:t>
            </a:r>
            <a:endParaRPr b="1">
              <a:latin typeface="Rethink Sans"/>
              <a:ea typeface="Rethink Sans"/>
              <a:cs typeface="Rethink Sans"/>
              <a:sym typeface="Rethink Sans"/>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652" name="Shape 652"/>
        <p:cNvGrpSpPr/>
        <p:nvPr/>
      </p:nvGrpSpPr>
      <p:grpSpPr>
        <a:xfrm>
          <a:off x="0" y="0"/>
          <a:ext cx="0" cy="0"/>
          <a:chOff x="0" y="0"/>
          <a:chExt cx="0" cy="0"/>
        </a:xfrm>
      </p:grpSpPr>
      <p:sp>
        <p:nvSpPr>
          <p:cNvPr id="653" name="Google Shape;653;p83"/>
          <p:cNvSpPr/>
          <p:nvPr/>
        </p:nvSpPr>
        <p:spPr>
          <a:xfrm>
            <a:off x="2995525" y="883375"/>
            <a:ext cx="3153000" cy="3152700"/>
          </a:xfrm>
          <a:prstGeom prst="ellipse">
            <a:avLst/>
          </a:prstGeom>
          <a:no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think Sans Medium"/>
              <a:ea typeface="Rethink Sans Medium"/>
              <a:cs typeface="Rethink Sans Medium"/>
              <a:sym typeface="Rethink Sans Medium"/>
            </a:endParaRPr>
          </a:p>
        </p:txBody>
      </p:sp>
      <p:sp>
        <p:nvSpPr>
          <p:cNvPr id="654" name="Google Shape;654;p83"/>
          <p:cNvSpPr/>
          <p:nvPr/>
        </p:nvSpPr>
        <p:spPr>
          <a:xfrm>
            <a:off x="3717600" y="177000"/>
            <a:ext cx="1708800" cy="1708800"/>
          </a:xfrm>
          <a:prstGeom prst="ellipse">
            <a:avLst/>
          </a:prstGeom>
          <a:solidFill>
            <a:srgbClr val="666666"/>
          </a:solidFill>
          <a:ln cap="flat" cmpd="sng" w="1143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latin typeface="Rethink Sans Medium"/>
                <a:ea typeface="Rethink Sans Medium"/>
                <a:cs typeface="Rethink Sans Medium"/>
                <a:sym typeface="Rethink Sans Medium"/>
              </a:rPr>
              <a:t>Discover</a:t>
            </a:r>
            <a:endParaRPr>
              <a:latin typeface="Rethink Sans Medium"/>
              <a:ea typeface="Rethink Sans Medium"/>
              <a:cs typeface="Rethink Sans Medium"/>
              <a:sym typeface="Rethink Sans Medium"/>
            </a:endParaRPr>
          </a:p>
        </p:txBody>
      </p:sp>
      <p:sp>
        <p:nvSpPr>
          <p:cNvPr id="655" name="Google Shape;655;p83"/>
          <p:cNvSpPr/>
          <p:nvPr/>
        </p:nvSpPr>
        <p:spPr>
          <a:xfrm>
            <a:off x="2313150" y="1605425"/>
            <a:ext cx="1708800" cy="1708800"/>
          </a:xfrm>
          <a:prstGeom prst="ellipse">
            <a:avLst/>
          </a:prstGeom>
          <a:solidFill>
            <a:srgbClr val="434343"/>
          </a:solidFill>
          <a:ln cap="flat" cmpd="sng" w="1143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latin typeface="Rethink Sans Medium"/>
                <a:ea typeface="Rethink Sans Medium"/>
                <a:cs typeface="Rethink Sans Medium"/>
                <a:sym typeface="Rethink Sans Medium"/>
              </a:rPr>
              <a:t>Test</a:t>
            </a:r>
            <a:endParaRPr>
              <a:latin typeface="Rethink Sans Medium"/>
              <a:ea typeface="Rethink Sans Medium"/>
              <a:cs typeface="Rethink Sans Medium"/>
              <a:sym typeface="Rethink Sans Medium"/>
            </a:endParaRPr>
          </a:p>
        </p:txBody>
      </p:sp>
      <p:sp>
        <p:nvSpPr>
          <p:cNvPr id="656" name="Google Shape;656;p83"/>
          <p:cNvSpPr/>
          <p:nvPr/>
        </p:nvSpPr>
        <p:spPr>
          <a:xfrm>
            <a:off x="5122374" y="1605425"/>
            <a:ext cx="1708800" cy="1708800"/>
          </a:xfrm>
          <a:prstGeom prst="ellipse">
            <a:avLst/>
          </a:prstGeom>
          <a:solidFill>
            <a:schemeClr val="accent6"/>
          </a:solidFill>
          <a:ln cap="flat" cmpd="sng" w="1143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latin typeface="Rethink Sans Medium"/>
                <a:ea typeface="Rethink Sans Medium"/>
                <a:cs typeface="Rethink Sans Medium"/>
                <a:sym typeface="Rethink Sans Medium"/>
              </a:rPr>
              <a:t>Define</a:t>
            </a:r>
            <a:endParaRPr>
              <a:latin typeface="Rethink Sans Medium"/>
              <a:ea typeface="Rethink Sans Medium"/>
              <a:cs typeface="Rethink Sans Medium"/>
              <a:sym typeface="Rethink Sans Medium"/>
            </a:endParaRPr>
          </a:p>
          <a:p>
            <a:pPr indent="0" lvl="0" marL="0" rtl="0" algn="ctr">
              <a:spcBef>
                <a:spcPts val="0"/>
              </a:spcBef>
              <a:spcAft>
                <a:spcPts val="0"/>
              </a:spcAft>
              <a:buNone/>
            </a:pPr>
            <a:r>
              <a:rPr lang="en-GB" sz="1100">
                <a:solidFill>
                  <a:schemeClr val="dk1"/>
                </a:solidFill>
                <a:latin typeface="Rethink Sans Medium"/>
                <a:ea typeface="Rethink Sans Medium"/>
                <a:cs typeface="Rethink Sans Medium"/>
                <a:sym typeface="Rethink Sans Medium"/>
              </a:rPr>
              <a:t>40 mins</a:t>
            </a:r>
            <a:endParaRPr>
              <a:latin typeface="Rethink Sans Medium"/>
              <a:ea typeface="Rethink Sans Medium"/>
              <a:cs typeface="Rethink Sans Medium"/>
              <a:sym typeface="Rethink Sans Medium"/>
            </a:endParaRPr>
          </a:p>
        </p:txBody>
      </p:sp>
      <p:sp>
        <p:nvSpPr>
          <p:cNvPr id="657" name="Google Shape;657;p83"/>
          <p:cNvSpPr/>
          <p:nvPr/>
        </p:nvSpPr>
        <p:spPr>
          <a:xfrm>
            <a:off x="3717599" y="3027625"/>
            <a:ext cx="1708800" cy="1708800"/>
          </a:xfrm>
          <a:prstGeom prst="ellipse">
            <a:avLst/>
          </a:prstGeom>
          <a:solidFill>
            <a:srgbClr val="434343"/>
          </a:solidFill>
          <a:ln cap="flat" cmpd="sng" w="1143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latin typeface="Rethink Sans Medium"/>
                <a:ea typeface="Rethink Sans Medium"/>
                <a:cs typeface="Rethink Sans Medium"/>
                <a:sym typeface="Rethink Sans Medium"/>
              </a:rPr>
              <a:t>Design</a:t>
            </a:r>
            <a:endParaRPr>
              <a:latin typeface="Rethink Sans Medium"/>
              <a:ea typeface="Rethink Sans Medium"/>
              <a:cs typeface="Rethink Sans Medium"/>
              <a:sym typeface="Rethink Sans Medium"/>
            </a:endParaRPr>
          </a:p>
        </p:txBody>
      </p:sp>
      <p:sp>
        <p:nvSpPr>
          <p:cNvPr id="658" name="Google Shape;658;p83"/>
          <p:cNvSpPr txBox="1"/>
          <p:nvPr>
            <p:ph idx="1" type="subTitle"/>
          </p:nvPr>
        </p:nvSpPr>
        <p:spPr>
          <a:xfrm>
            <a:off x="324000" y="317200"/>
            <a:ext cx="1839600" cy="798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solidFill>
                  <a:schemeClr val="lt1"/>
                </a:solidFill>
              </a:rPr>
              <a:t>Step 2</a:t>
            </a:r>
            <a:endParaRPr>
              <a:solidFill>
                <a:schemeClr val="lt1"/>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FED"/>
        </a:solidFill>
      </p:bgPr>
    </p:bg>
    <p:spTree>
      <p:nvGrpSpPr>
        <p:cNvPr id="662" name="Shape 662"/>
        <p:cNvGrpSpPr/>
        <p:nvPr/>
      </p:nvGrpSpPr>
      <p:grpSpPr>
        <a:xfrm>
          <a:off x="0" y="0"/>
          <a:ext cx="0" cy="0"/>
          <a:chOff x="0" y="0"/>
          <a:chExt cx="0" cy="0"/>
        </a:xfrm>
      </p:grpSpPr>
      <p:sp>
        <p:nvSpPr>
          <p:cNvPr id="663" name="Google Shape;663;p84"/>
          <p:cNvSpPr txBox="1"/>
          <p:nvPr>
            <p:ph idx="1" type="subTitle"/>
          </p:nvPr>
        </p:nvSpPr>
        <p:spPr>
          <a:xfrm>
            <a:off x="324000" y="317200"/>
            <a:ext cx="1839600" cy="798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Step 2</a:t>
            </a:r>
            <a:endParaRPr/>
          </a:p>
          <a:p>
            <a:pPr indent="0" lvl="0" marL="0" rtl="0" algn="l">
              <a:spcBef>
                <a:spcPts val="0"/>
              </a:spcBef>
              <a:spcAft>
                <a:spcPts val="0"/>
              </a:spcAft>
              <a:buNone/>
            </a:pPr>
            <a:r>
              <a:rPr b="1" lang="en-GB">
                <a:latin typeface="Rethink Sans"/>
                <a:ea typeface="Rethink Sans"/>
                <a:cs typeface="Rethink Sans"/>
                <a:sym typeface="Rethink Sans"/>
              </a:rPr>
              <a:t>Define your </a:t>
            </a:r>
            <a:r>
              <a:rPr b="1" lang="en-GB" u="sng">
                <a:latin typeface="Rethink Sans"/>
                <a:ea typeface="Rethink Sans"/>
                <a:cs typeface="Rethink Sans"/>
                <a:sym typeface="Rethink Sans"/>
              </a:rPr>
              <a:t>site map</a:t>
            </a:r>
            <a:endParaRPr b="1" u="sng">
              <a:latin typeface="Rethink Sans"/>
              <a:ea typeface="Rethink Sans"/>
              <a:cs typeface="Rethink Sans"/>
              <a:sym typeface="Rethink Sans"/>
            </a:endParaRPr>
          </a:p>
        </p:txBody>
      </p:sp>
      <p:sp>
        <p:nvSpPr>
          <p:cNvPr id="664" name="Google Shape;664;p84"/>
          <p:cNvSpPr txBox="1"/>
          <p:nvPr>
            <p:ph idx="2" type="subTitle"/>
          </p:nvPr>
        </p:nvSpPr>
        <p:spPr>
          <a:xfrm>
            <a:off x="3240000" y="264100"/>
            <a:ext cx="5568000" cy="1165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sz="1800"/>
              <a:t>Deciding on your </a:t>
            </a:r>
            <a:r>
              <a:rPr b="1" lang="en-GB" sz="1800">
                <a:latin typeface="Rethink Sans"/>
                <a:ea typeface="Rethink Sans"/>
                <a:cs typeface="Rethink Sans"/>
                <a:sym typeface="Rethink Sans"/>
              </a:rPr>
              <a:t>site map</a:t>
            </a:r>
            <a:r>
              <a:rPr lang="en-GB" sz="1800"/>
              <a:t> is a great starting point to define what the pages of a website are and how they link together to meet your </a:t>
            </a:r>
            <a:r>
              <a:rPr b="1" lang="en-GB" sz="1800">
                <a:latin typeface="Rethink Sans"/>
                <a:ea typeface="Rethink Sans"/>
                <a:cs typeface="Rethink Sans"/>
                <a:sym typeface="Rethink Sans"/>
              </a:rPr>
              <a:t>users’ needs.</a:t>
            </a:r>
            <a:endParaRPr b="1" sz="1800">
              <a:latin typeface="Rethink Sans"/>
              <a:ea typeface="Rethink Sans"/>
              <a:cs typeface="Rethink Sans"/>
              <a:sym typeface="Rethink Sans"/>
            </a:endParaRPr>
          </a:p>
        </p:txBody>
      </p:sp>
      <p:pic>
        <p:nvPicPr>
          <p:cNvPr id="665" name="Google Shape;665;p84"/>
          <p:cNvPicPr preferRelativeResize="0"/>
          <p:nvPr/>
        </p:nvPicPr>
        <p:blipFill rotWithShape="1">
          <a:blip r:embed="rId3">
            <a:alphaModFix/>
          </a:blip>
          <a:srcRect b="12859" l="-6844" r="-6856" t="12851"/>
          <a:stretch/>
        </p:blipFill>
        <p:spPr>
          <a:xfrm>
            <a:off x="3240000" y="1429300"/>
            <a:ext cx="3869149" cy="3370752"/>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FED"/>
        </a:solidFill>
      </p:bgPr>
    </p:bg>
    <p:spTree>
      <p:nvGrpSpPr>
        <p:cNvPr id="669" name="Shape 669"/>
        <p:cNvGrpSpPr/>
        <p:nvPr/>
      </p:nvGrpSpPr>
      <p:grpSpPr>
        <a:xfrm>
          <a:off x="0" y="0"/>
          <a:ext cx="0" cy="0"/>
          <a:chOff x="0" y="0"/>
          <a:chExt cx="0" cy="0"/>
        </a:xfrm>
      </p:grpSpPr>
      <p:sp>
        <p:nvSpPr>
          <p:cNvPr id="670" name="Google Shape;670;p85"/>
          <p:cNvSpPr txBox="1"/>
          <p:nvPr>
            <p:ph idx="1" type="subTitle"/>
          </p:nvPr>
        </p:nvSpPr>
        <p:spPr>
          <a:xfrm>
            <a:off x="324000" y="317200"/>
            <a:ext cx="1839600" cy="798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Step 2</a:t>
            </a:r>
            <a:endParaRPr/>
          </a:p>
          <a:p>
            <a:pPr indent="0" lvl="0" marL="0" rtl="0" algn="l">
              <a:spcBef>
                <a:spcPts val="0"/>
              </a:spcBef>
              <a:spcAft>
                <a:spcPts val="0"/>
              </a:spcAft>
              <a:buNone/>
            </a:pPr>
            <a:r>
              <a:rPr b="1" lang="en-GB">
                <a:latin typeface="Rethink Sans"/>
                <a:ea typeface="Rethink Sans"/>
                <a:cs typeface="Rethink Sans"/>
                <a:sym typeface="Rethink Sans"/>
              </a:rPr>
              <a:t>Define your </a:t>
            </a:r>
            <a:r>
              <a:rPr b="1" lang="en-GB" u="sng">
                <a:latin typeface="Rethink Sans"/>
                <a:ea typeface="Rethink Sans"/>
                <a:cs typeface="Rethink Sans"/>
                <a:sym typeface="Rethink Sans"/>
              </a:rPr>
              <a:t>page templates</a:t>
            </a:r>
            <a:endParaRPr b="1" u="sng">
              <a:latin typeface="Rethink Sans"/>
              <a:ea typeface="Rethink Sans"/>
              <a:cs typeface="Rethink Sans"/>
              <a:sym typeface="Rethink Sans"/>
            </a:endParaRPr>
          </a:p>
        </p:txBody>
      </p:sp>
      <p:sp>
        <p:nvSpPr>
          <p:cNvPr id="671" name="Google Shape;671;p85"/>
          <p:cNvSpPr/>
          <p:nvPr/>
        </p:nvSpPr>
        <p:spPr>
          <a:xfrm>
            <a:off x="3240000" y="2349101"/>
            <a:ext cx="1962600" cy="310800"/>
          </a:xfrm>
          <a:prstGeom prst="rect">
            <a:avLst/>
          </a:prstGeom>
          <a:solidFill>
            <a:srgbClr val="F9CB9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rgbClr val="DCF3E8"/>
              </a:highlight>
              <a:latin typeface="Rethink Sans Medium"/>
              <a:ea typeface="Rethink Sans Medium"/>
              <a:cs typeface="Rethink Sans Medium"/>
              <a:sym typeface="Rethink Sans Medium"/>
            </a:endParaRPr>
          </a:p>
        </p:txBody>
      </p:sp>
      <p:sp>
        <p:nvSpPr>
          <p:cNvPr id="672" name="Google Shape;672;p85"/>
          <p:cNvSpPr/>
          <p:nvPr/>
        </p:nvSpPr>
        <p:spPr>
          <a:xfrm>
            <a:off x="3240002" y="1448200"/>
            <a:ext cx="1765200" cy="310800"/>
          </a:xfrm>
          <a:prstGeom prst="rect">
            <a:avLst/>
          </a:prstGeom>
          <a:solidFill>
            <a:srgbClr val="FFE5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rgbClr val="DCF3E8"/>
              </a:highlight>
              <a:latin typeface="Rethink Sans Medium"/>
              <a:ea typeface="Rethink Sans Medium"/>
              <a:cs typeface="Rethink Sans Medium"/>
              <a:sym typeface="Rethink Sans Medium"/>
            </a:endParaRPr>
          </a:p>
        </p:txBody>
      </p:sp>
      <p:sp>
        <p:nvSpPr>
          <p:cNvPr id="673" name="Google Shape;673;p85"/>
          <p:cNvSpPr/>
          <p:nvPr/>
        </p:nvSpPr>
        <p:spPr>
          <a:xfrm>
            <a:off x="3232916" y="3264748"/>
            <a:ext cx="2061300" cy="310800"/>
          </a:xfrm>
          <a:prstGeom prst="rect">
            <a:avLst/>
          </a:prstGeom>
          <a:solidFill>
            <a:srgbClr val="A4C2F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rgbClr val="DCF3E8"/>
              </a:highlight>
              <a:latin typeface="Rethink Sans Medium"/>
              <a:ea typeface="Rethink Sans Medium"/>
              <a:cs typeface="Rethink Sans Medium"/>
              <a:sym typeface="Rethink Sans Medium"/>
            </a:endParaRPr>
          </a:p>
        </p:txBody>
      </p:sp>
      <p:sp>
        <p:nvSpPr>
          <p:cNvPr id="674" name="Google Shape;674;p85"/>
          <p:cNvSpPr txBox="1"/>
          <p:nvPr>
            <p:ph idx="2" type="subTitle"/>
          </p:nvPr>
        </p:nvSpPr>
        <p:spPr>
          <a:xfrm>
            <a:off x="3240000" y="264100"/>
            <a:ext cx="5568000" cy="4285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sz="1800"/>
              <a:t>It’s also helpful to define the </a:t>
            </a:r>
            <a:r>
              <a:rPr b="1" lang="en-GB" sz="1800">
                <a:latin typeface="Rethink Sans"/>
                <a:ea typeface="Rethink Sans"/>
                <a:cs typeface="Rethink Sans"/>
                <a:sym typeface="Rethink Sans"/>
              </a:rPr>
              <a:t>page</a:t>
            </a:r>
            <a:r>
              <a:rPr lang="en-GB" sz="1800"/>
              <a:t> </a:t>
            </a:r>
            <a:r>
              <a:rPr b="1" lang="en-GB" sz="1800">
                <a:latin typeface="Rethink Sans"/>
                <a:ea typeface="Rethink Sans"/>
                <a:cs typeface="Rethink Sans"/>
                <a:sym typeface="Rethink Sans"/>
              </a:rPr>
              <a:t>templates </a:t>
            </a:r>
            <a:r>
              <a:rPr lang="en-GB" sz="1800"/>
              <a:t>that make up your site map at this stage. We recommend that you use these 3 main types:</a:t>
            </a:r>
            <a:endParaRPr sz="1800"/>
          </a:p>
          <a:p>
            <a:pPr indent="0" lvl="0" marL="0" rtl="0" algn="l">
              <a:spcBef>
                <a:spcPts val="0"/>
              </a:spcBef>
              <a:spcAft>
                <a:spcPts val="0"/>
              </a:spcAft>
              <a:buNone/>
            </a:pPr>
            <a:r>
              <a:t/>
            </a:r>
            <a:endParaRPr sz="1800"/>
          </a:p>
          <a:p>
            <a:pPr indent="-342900" lvl="0" marL="457200" rtl="0" algn="l">
              <a:spcBef>
                <a:spcPts val="0"/>
              </a:spcBef>
              <a:spcAft>
                <a:spcPts val="0"/>
              </a:spcAft>
              <a:buSzPts val="1800"/>
              <a:buAutoNum type="arabicPeriod"/>
            </a:pPr>
            <a:r>
              <a:rPr b="1" lang="en-GB" sz="1800">
                <a:latin typeface="Rethink Sans"/>
                <a:ea typeface="Rethink Sans"/>
                <a:cs typeface="Rethink Sans"/>
                <a:sym typeface="Rethink Sans"/>
              </a:rPr>
              <a:t>Homepage: </a:t>
            </a:r>
            <a:r>
              <a:rPr lang="en-GB" sz="1800"/>
              <a:t>the main entrance, your shop window </a:t>
            </a:r>
            <a:endParaRPr sz="1800"/>
          </a:p>
          <a:p>
            <a:pPr indent="0" lvl="0" marL="0" rtl="0" algn="l">
              <a:spcBef>
                <a:spcPts val="0"/>
              </a:spcBef>
              <a:spcAft>
                <a:spcPts val="0"/>
              </a:spcAft>
              <a:buNone/>
            </a:pPr>
            <a:r>
              <a:t/>
            </a:r>
            <a:endParaRPr sz="1800"/>
          </a:p>
          <a:p>
            <a:pPr indent="-342900" lvl="0" marL="457200" rtl="0" algn="l">
              <a:spcBef>
                <a:spcPts val="0"/>
              </a:spcBef>
              <a:spcAft>
                <a:spcPts val="0"/>
              </a:spcAft>
              <a:buSzPts val="1800"/>
              <a:buAutoNum type="arabicPeriod"/>
            </a:pPr>
            <a:r>
              <a:rPr b="1" lang="en-GB" sz="1800">
                <a:latin typeface="Rethink Sans"/>
                <a:ea typeface="Rethink Sans"/>
                <a:cs typeface="Rethink Sans"/>
                <a:sym typeface="Rethink Sans"/>
              </a:rPr>
              <a:t>Landing page: </a:t>
            </a:r>
            <a:r>
              <a:rPr lang="en-GB" sz="1800"/>
              <a:t>the section pages, your aisles, that group particular things together</a:t>
            </a:r>
            <a:endParaRPr sz="1800"/>
          </a:p>
          <a:p>
            <a:pPr indent="0" lvl="0" marL="0" rtl="0" algn="l">
              <a:spcBef>
                <a:spcPts val="0"/>
              </a:spcBef>
              <a:spcAft>
                <a:spcPts val="0"/>
              </a:spcAft>
              <a:buNone/>
            </a:pPr>
            <a:r>
              <a:t/>
            </a:r>
            <a:endParaRPr sz="1800"/>
          </a:p>
          <a:p>
            <a:pPr indent="-342900" lvl="0" marL="457200" rtl="0" algn="l">
              <a:spcBef>
                <a:spcPts val="0"/>
              </a:spcBef>
              <a:spcAft>
                <a:spcPts val="0"/>
              </a:spcAft>
              <a:buSzPts val="1800"/>
              <a:buAutoNum type="arabicPeriod"/>
            </a:pPr>
            <a:r>
              <a:rPr b="1" lang="en-GB" sz="1800">
                <a:latin typeface="Rethink Sans"/>
                <a:ea typeface="Rethink Sans"/>
                <a:cs typeface="Rethink Sans"/>
                <a:sym typeface="Rethink Sans"/>
              </a:rPr>
              <a:t>Content pages: </a:t>
            </a:r>
            <a:r>
              <a:rPr lang="en-GB" sz="1800"/>
              <a:t>the content, your actual product (e.g. events, blog post, etc.)</a:t>
            </a:r>
            <a:endParaRPr b="1" sz="1800">
              <a:latin typeface="Rethink Sans"/>
              <a:ea typeface="Rethink Sans"/>
              <a:cs typeface="Rethink Sans"/>
              <a:sym typeface="Rethink Sans"/>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78" name="Shape 678"/>
        <p:cNvGrpSpPr/>
        <p:nvPr/>
      </p:nvGrpSpPr>
      <p:grpSpPr>
        <a:xfrm>
          <a:off x="0" y="0"/>
          <a:ext cx="0" cy="0"/>
          <a:chOff x="0" y="0"/>
          <a:chExt cx="0" cy="0"/>
        </a:xfrm>
      </p:grpSpPr>
      <p:sp>
        <p:nvSpPr>
          <p:cNvPr id="679" name="Google Shape;679;p86"/>
          <p:cNvSpPr/>
          <p:nvPr/>
        </p:nvSpPr>
        <p:spPr>
          <a:xfrm>
            <a:off x="522125" y="1347450"/>
            <a:ext cx="1149900" cy="1149900"/>
          </a:xfrm>
          <a:prstGeom prst="rect">
            <a:avLst/>
          </a:prstGeom>
          <a:solidFill>
            <a:srgbClr val="FFE5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latin typeface="Rethink Sans Medium"/>
                <a:ea typeface="Rethink Sans Medium"/>
                <a:cs typeface="Rethink Sans Medium"/>
                <a:sym typeface="Rethink Sans Medium"/>
              </a:rPr>
              <a:t>Shop Entrance</a:t>
            </a:r>
            <a:endParaRPr sz="1000">
              <a:latin typeface="Rethink Sans Medium"/>
              <a:ea typeface="Rethink Sans Medium"/>
              <a:cs typeface="Rethink Sans Medium"/>
              <a:sym typeface="Rethink Sans Medium"/>
            </a:endParaRPr>
          </a:p>
        </p:txBody>
      </p:sp>
      <p:sp>
        <p:nvSpPr>
          <p:cNvPr id="680" name="Google Shape;680;p86"/>
          <p:cNvSpPr/>
          <p:nvPr/>
        </p:nvSpPr>
        <p:spPr>
          <a:xfrm>
            <a:off x="2286763" y="1347450"/>
            <a:ext cx="1149900" cy="1149900"/>
          </a:xfrm>
          <a:prstGeom prst="rect">
            <a:avLst/>
          </a:prstGeom>
          <a:solidFill>
            <a:srgbClr val="F9CB9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solidFill>
                  <a:schemeClr val="dk1"/>
                </a:solidFill>
                <a:latin typeface="Rethink Sans Medium"/>
                <a:ea typeface="Rethink Sans Medium"/>
                <a:cs typeface="Rethink Sans Medium"/>
                <a:sym typeface="Rethink Sans Medium"/>
              </a:rPr>
              <a:t>Aisle</a:t>
            </a:r>
            <a:endParaRPr sz="1000">
              <a:latin typeface="Rethink Sans Medium"/>
              <a:ea typeface="Rethink Sans Medium"/>
              <a:cs typeface="Rethink Sans Medium"/>
              <a:sym typeface="Rethink Sans Medium"/>
            </a:endParaRPr>
          </a:p>
        </p:txBody>
      </p:sp>
      <p:sp>
        <p:nvSpPr>
          <p:cNvPr id="681" name="Google Shape;681;p86"/>
          <p:cNvSpPr/>
          <p:nvPr/>
        </p:nvSpPr>
        <p:spPr>
          <a:xfrm>
            <a:off x="4051400" y="1347450"/>
            <a:ext cx="1149900" cy="1149900"/>
          </a:xfrm>
          <a:prstGeom prst="rect">
            <a:avLst/>
          </a:prstGeom>
          <a:solidFill>
            <a:srgbClr val="F9CB9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solidFill>
                  <a:schemeClr val="dk1"/>
                </a:solidFill>
                <a:latin typeface="Rethink Sans Medium"/>
                <a:ea typeface="Rethink Sans Medium"/>
                <a:cs typeface="Rethink Sans Medium"/>
                <a:sym typeface="Rethink Sans Medium"/>
              </a:rPr>
              <a:t>A section </a:t>
            </a:r>
            <a:br>
              <a:rPr lang="en-GB" sz="1000">
                <a:solidFill>
                  <a:schemeClr val="dk1"/>
                </a:solidFill>
                <a:latin typeface="Rethink Sans Medium"/>
                <a:ea typeface="Rethink Sans Medium"/>
                <a:cs typeface="Rethink Sans Medium"/>
                <a:sym typeface="Rethink Sans Medium"/>
              </a:rPr>
            </a:br>
            <a:r>
              <a:rPr lang="en-GB" sz="1000">
                <a:solidFill>
                  <a:schemeClr val="dk1"/>
                </a:solidFill>
                <a:latin typeface="Rethink Sans Medium"/>
                <a:ea typeface="Rethink Sans Medium"/>
                <a:cs typeface="Rethink Sans Medium"/>
                <a:sym typeface="Rethink Sans Medium"/>
              </a:rPr>
              <a:t>in the aisle</a:t>
            </a:r>
            <a:endParaRPr sz="1000">
              <a:latin typeface="Rethink Sans Medium"/>
              <a:ea typeface="Rethink Sans Medium"/>
              <a:cs typeface="Rethink Sans Medium"/>
              <a:sym typeface="Rethink Sans Medium"/>
            </a:endParaRPr>
          </a:p>
        </p:txBody>
      </p:sp>
      <p:sp>
        <p:nvSpPr>
          <p:cNvPr id="682" name="Google Shape;682;p86"/>
          <p:cNvSpPr/>
          <p:nvPr/>
        </p:nvSpPr>
        <p:spPr>
          <a:xfrm>
            <a:off x="5834375" y="1347450"/>
            <a:ext cx="1149900" cy="1149900"/>
          </a:xfrm>
          <a:prstGeom prst="rect">
            <a:avLst/>
          </a:prstGeom>
          <a:solidFill>
            <a:srgbClr val="A4C2F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solidFill>
                  <a:schemeClr val="dk1"/>
                </a:solidFill>
                <a:latin typeface="Rethink Sans Medium"/>
                <a:ea typeface="Rethink Sans Medium"/>
                <a:cs typeface="Rethink Sans Medium"/>
                <a:sym typeface="Rethink Sans Medium"/>
              </a:rPr>
              <a:t>Coffee</a:t>
            </a:r>
            <a:endParaRPr sz="1000">
              <a:latin typeface="Rethink Sans Medium"/>
              <a:ea typeface="Rethink Sans Medium"/>
              <a:cs typeface="Rethink Sans Medium"/>
              <a:sym typeface="Rethink Sans Medium"/>
            </a:endParaRPr>
          </a:p>
        </p:txBody>
      </p:sp>
      <p:cxnSp>
        <p:nvCxnSpPr>
          <p:cNvPr id="683" name="Google Shape;683;p86"/>
          <p:cNvCxnSpPr>
            <a:stCxn id="679" idx="3"/>
            <a:endCxn id="680" idx="1"/>
          </p:cNvCxnSpPr>
          <p:nvPr/>
        </p:nvCxnSpPr>
        <p:spPr>
          <a:xfrm>
            <a:off x="1672025" y="1922400"/>
            <a:ext cx="614700" cy="0"/>
          </a:xfrm>
          <a:prstGeom prst="straightConnector1">
            <a:avLst/>
          </a:prstGeom>
          <a:noFill/>
          <a:ln cap="flat" cmpd="sng" w="9525">
            <a:solidFill>
              <a:schemeClr val="dk2"/>
            </a:solidFill>
            <a:prstDash val="solid"/>
            <a:round/>
            <a:headEnd len="med" w="med" type="none"/>
            <a:tailEnd len="med" w="med" type="triangle"/>
          </a:ln>
        </p:spPr>
      </p:cxnSp>
      <p:cxnSp>
        <p:nvCxnSpPr>
          <p:cNvPr id="684" name="Google Shape;684;p86"/>
          <p:cNvCxnSpPr>
            <a:stCxn id="680" idx="3"/>
            <a:endCxn id="681" idx="1"/>
          </p:cNvCxnSpPr>
          <p:nvPr/>
        </p:nvCxnSpPr>
        <p:spPr>
          <a:xfrm>
            <a:off x="3436663" y="1922400"/>
            <a:ext cx="614700" cy="0"/>
          </a:xfrm>
          <a:prstGeom prst="straightConnector1">
            <a:avLst/>
          </a:prstGeom>
          <a:noFill/>
          <a:ln cap="flat" cmpd="sng" w="9525">
            <a:solidFill>
              <a:schemeClr val="dk2"/>
            </a:solidFill>
            <a:prstDash val="solid"/>
            <a:round/>
            <a:headEnd len="med" w="med" type="none"/>
            <a:tailEnd len="med" w="med" type="triangle"/>
          </a:ln>
        </p:spPr>
      </p:cxnSp>
      <p:cxnSp>
        <p:nvCxnSpPr>
          <p:cNvPr id="685" name="Google Shape;685;p86"/>
          <p:cNvCxnSpPr>
            <a:stCxn id="681" idx="3"/>
            <a:endCxn id="682" idx="1"/>
          </p:cNvCxnSpPr>
          <p:nvPr/>
        </p:nvCxnSpPr>
        <p:spPr>
          <a:xfrm>
            <a:off x="5201300" y="1922400"/>
            <a:ext cx="633000" cy="0"/>
          </a:xfrm>
          <a:prstGeom prst="straightConnector1">
            <a:avLst/>
          </a:prstGeom>
          <a:noFill/>
          <a:ln cap="flat" cmpd="sng" w="9525">
            <a:solidFill>
              <a:schemeClr val="dk2"/>
            </a:solidFill>
            <a:prstDash val="solid"/>
            <a:round/>
            <a:headEnd len="med" w="med" type="none"/>
            <a:tailEnd len="med" w="med" type="triangle"/>
          </a:ln>
        </p:spPr>
      </p:cxnSp>
      <p:sp>
        <p:nvSpPr>
          <p:cNvPr id="686" name="Google Shape;686;p86"/>
          <p:cNvSpPr/>
          <p:nvPr/>
        </p:nvSpPr>
        <p:spPr>
          <a:xfrm>
            <a:off x="7599050" y="1347450"/>
            <a:ext cx="1149900" cy="1149900"/>
          </a:xfrm>
          <a:prstGeom prst="rect">
            <a:avLst/>
          </a:prstGeom>
          <a:solidFill>
            <a:srgbClr val="A4C2F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solidFill>
                  <a:schemeClr val="dk1"/>
                </a:solidFill>
                <a:latin typeface="Rethink Sans Medium"/>
                <a:ea typeface="Rethink Sans Medium"/>
                <a:cs typeface="Rethink Sans Medium"/>
                <a:sym typeface="Rethink Sans Medium"/>
              </a:rPr>
              <a:t>Your preferred brand of coffee</a:t>
            </a:r>
            <a:endParaRPr sz="1000">
              <a:latin typeface="Rethink Sans Medium"/>
              <a:ea typeface="Rethink Sans Medium"/>
              <a:cs typeface="Rethink Sans Medium"/>
              <a:sym typeface="Rethink Sans Medium"/>
            </a:endParaRPr>
          </a:p>
        </p:txBody>
      </p:sp>
      <p:cxnSp>
        <p:nvCxnSpPr>
          <p:cNvPr id="687" name="Google Shape;687;p86"/>
          <p:cNvCxnSpPr>
            <a:endCxn id="686" idx="1"/>
          </p:cNvCxnSpPr>
          <p:nvPr/>
        </p:nvCxnSpPr>
        <p:spPr>
          <a:xfrm>
            <a:off x="6966050" y="1922400"/>
            <a:ext cx="633000" cy="0"/>
          </a:xfrm>
          <a:prstGeom prst="straightConnector1">
            <a:avLst/>
          </a:prstGeom>
          <a:noFill/>
          <a:ln cap="flat" cmpd="sng" w="9525">
            <a:solidFill>
              <a:schemeClr val="dk2"/>
            </a:solidFill>
            <a:prstDash val="solid"/>
            <a:round/>
            <a:headEnd len="med" w="med" type="none"/>
            <a:tailEnd len="med" w="med" type="triangle"/>
          </a:ln>
        </p:spPr>
      </p:cxnSp>
      <p:sp>
        <p:nvSpPr>
          <p:cNvPr id="688" name="Google Shape;688;p86"/>
          <p:cNvSpPr/>
          <p:nvPr/>
        </p:nvSpPr>
        <p:spPr>
          <a:xfrm>
            <a:off x="522125" y="2646150"/>
            <a:ext cx="1149900" cy="1149900"/>
          </a:xfrm>
          <a:prstGeom prst="rect">
            <a:avLst/>
          </a:prstGeom>
          <a:solidFill>
            <a:srgbClr val="FFE5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000">
                <a:latin typeface="Rethink Sans"/>
                <a:ea typeface="Rethink Sans"/>
                <a:cs typeface="Rethink Sans"/>
                <a:sym typeface="Rethink Sans"/>
              </a:rPr>
              <a:t>Homepage</a:t>
            </a:r>
            <a:endParaRPr b="1" sz="1000">
              <a:latin typeface="Rethink Sans"/>
              <a:ea typeface="Rethink Sans"/>
              <a:cs typeface="Rethink Sans"/>
              <a:sym typeface="Rethink Sans"/>
            </a:endParaRPr>
          </a:p>
        </p:txBody>
      </p:sp>
      <p:sp>
        <p:nvSpPr>
          <p:cNvPr id="689" name="Google Shape;689;p86"/>
          <p:cNvSpPr/>
          <p:nvPr/>
        </p:nvSpPr>
        <p:spPr>
          <a:xfrm>
            <a:off x="2286763" y="2646150"/>
            <a:ext cx="1149900" cy="1149900"/>
          </a:xfrm>
          <a:prstGeom prst="rect">
            <a:avLst/>
          </a:prstGeom>
          <a:solidFill>
            <a:srgbClr val="F9CB9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000">
                <a:solidFill>
                  <a:schemeClr val="dk1"/>
                </a:solidFill>
                <a:latin typeface="Rethink Sans"/>
                <a:ea typeface="Rethink Sans"/>
                <a:cs typeface="Rethink Sans"/>
                <a:sym typeface="Rethink Sans"/>
              </a:rPr>
              <a:t>Landing page</a:t>
            </a:r>
            <a:endParaRPr b="1" sz="1000">
              <a:latin typeface="Rethink Sans"/>
              <a:ea typeface="Rethink Sans"/>
              <a:cs typeface="Rethink Sans"/>
              <a:sym typeface="Rethink Sans"/>
            </a:endParaRPr>
          </a:p>
        </p:txBody>
      </p:sp>
      <p:sp>
        <p:nvSpPr>
          <p:cNvPr id="690" name="Google Shape;690;p86"/>
          <p:cNvSpPr/>
          <p:nvPr/>
        </p:nvSpPr>
        <p:spPr>
          <a:xfrm>
            <a:off x="4051400" y="2646150"/>
            <a:ext cx="1149900" cy="1149900"/>
          </a:xfrm>
          <a:prstGeom prst="rect">
            <a:avLst/>
          </a:prstGeom>
          <a:solidFill>
            <a:srgbClr val="F9CB9C"/>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1000">
                <a:solidFill>
                  <a:schemeClr val="dk1"/>
                </a:solidFill>
                <a:latin typeface="Rethink Sans"/>
                <a:ea typeface="Rethink Sans"/>
                <a:cs typeface="Rethink Sans"/>
                <a:sym typeface="Rethink Sans"/>
              </a:rPr>
              <a:t>Another landing page</a:t>
            </a:r>
            <a:endParaRPr b="1" sz="1000">
              <a:latin typeface="Rethink Sans"/>
              <a:ea typeface="Rethink Sans"/>
              <a:cs typeface="Rethink Sans"/>
              <a:sym typeface="Rethink Sans"/>
            </a:endParaRPr>
          </a:p>
        </p:txBody>
      </p:sp>
      <p:sp>
        <p:nvSpPr>
          <p:cNvPr id="691" name="Google Shape;691;p86"/>
          <p:cNvSpPr/>
          <p:nvPr/>
        </p:nvSpPr>
        <p:spPr>
          <a:xfrm>
            <a:off x="5816025" y="2646150"/>
            <a:ext cx="1149900" cy="1149900"/>
          </a:xfrm>
          <a:prstGeom prst="rect">
            <a:avLst/>
          </a:prstGeom>
          <a:solidFill>
            <a:srgbClr val="A4C2F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000">
                <a:solidFill>
                  <a:schemeClr val="dk1"/>
                </a:solidFill>
                <a:latin typeface="Rethink Sans"/>
                <a:ea typeface="Rethink Sans"/>
                <a:cs typeface="Rethink Sans"/>
                <a:sym typeface="Rethink Sans"/>
              </a:rPr>
              <a:t>A type of content </a:t>
            </a:r>
            <a:endParaRPr b="1" sz="1000">
              <a:latin typeface="Rethink Sans"/>
              <a:ea typeface="Rethink Sans"/>
              <a:cs typeface="Rethink Sans"/>
              <a:sym typeface="Rethink Sans"/>
            </a:endParaRPr>
          </a:p>
        </p:txBody>
      </p:sp>
      <p:cxnSp>
        <p:nvCxnSpPr>
          <p:cNvPr id="692" name="Google Shape;692;p86"/>
          <p:cNvCxnSpPr>
            <a:stCxn id="688" idx="3"/>
            <a:endCxn id="689" idx="1"/>
          </p:cNvCxnSpPr>
          <p:nvPr/>
        </p:nvCxnSpPr>
        <p:spPr>
          <a:xfrm>
            <a:off x="1672025" y="3221100"/>
            <a:ext cx="614700" cy="0"/>
          </a:xfrm>
          <a:prstGeom prst="straightConnector1">
            <a:avLst/>
          </a:prstGeom>
          <a:noFill/>
          <a:ln cap="flat" cmpd="sng" w="9525">
            <a:solidFill>
              <a:schemeClr val="dk2"/>
            </a:solidFill>
            <a:prstDash val="solid"/>
            <a:round/>
            <a:headEnd len="med" w="med" type="none"/>
            <a:tailEnd len="med" w="med" type="triangle"/>
          </a:ln>
        </p:spPr>
      </p:cxnSp>
      <p:cxnSp>
        <p:nvCxnSpPr>
          <p:cNvPr id="693" name="Google Shape;693;p86"/>
          <p:cNvCxnSpPr>
            <a:stCxn id="689" idx="3"/>
            <a:endCxn id="690" idx="1"/>
          </p:cNvCxnSpPr>
          <p:nvPr/>
        </p:nvCxnSpPr>
        <p:spPr>
          <a:xfrm>
            <a:off x="3436663" y="3221100"/>
            <a:ext cx="614700" cy="0"/>
          </a:xfrm>
          <a:prstGeom prst="straightConnector1">
            <a:avLst/>
          </a:prstGeom>
          <a:noFill/>
          <a:ln cap="flat" cmpd="sng" w="9525">
            <a:solidFill>
              <a:schemeClr val="dk2"/>
            </a:solidFill>
            <a:prstDash val="solid"/>
            <a:round/>
            <a:headEnd len="med" w="med" type="none"/>
            <a:tailEnd len="med" w="med" type="triangle"/>
          </a:ln>
        </p:spPr>
      </p:cxnSp>
      <p:cxnSp>
        <p:nvCxnSpPr>
          <p:cNvPr id="694" name="Google Shape;694;p86"/>
          <p:cNvCxnSpPr>
            <a:stCxn id="690" idx="3"/>
            <a:endCxn id="691" idx="1"/>
          </p:cNvCxnSpPr>
          <p:nvPr/>
        </p:nvCxnSpPr>
        <p:spPr>
          <a:xfrm>
            <a:off x="5201300" y="3221100"/>
            <a:ext cx="614700" cy="0"/>
          </a:xfrm>
          <a:prstGeom prst="straightConnector1">
            <a:avLst/>
          </a:prstGeom>
          <a:noFill/>
          <a:ln cap="flat" cmpd="sng" w="9525">
            <a:solidFill>
              <a:schemeClr val="dk2"/>
            </a:solidFill>
            <a:prstDash val="solid"/>
            <a:round/>
            <a:headEnd len="med" w="med" type="none"/>
            <a:tailEnd len="med" w="med" type="triangle"/>
          </a:ln>
        </p:spPr>
      </p:cxnSp>
      <p:sp>
        <p:nvSpPr>
          <p:cNvPr id="695" name="Google Shape;695;p86"/>
          <p:cNvSpPr/>
          <p:nvPr/>
        </p:nvSpPr>
        <p:spPr>
          <a:xfrm>
            <a:off x="7580650" y="2646150"/>
            <a:ext cx="1149900" cy="1149900"/>
          </a:xfrm>
          <a:prstGeom prst="rect">
            <a:avLst/>
          </a:prstGeom>
          <a:solidFill>
            <a:srgbClr val="A4C2F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000">
                <a:solidFill>
                  <a:schemeClr val="dk1"/>
                </a:solidFill>
                <a:latin typeface="Rethink Sans"/>
                <a:ea typeface="Rethink Sans"/>
                <a:cs typeface="Rethink Sans"/>
                <a:sym typeface="Rethink Sans"/>
              </a:rPr>
              <a:t>A piece of content</a:t>
            </a:r>
            <a:r>
              <a:rPr lang="en-GB" sz="1000">
                <a:solidFill>
                  <a:schemeClr val="dk1"/>
                </a:solidFill>
                <a:latin typeface="Rethink Sans Medium"/>
                <a:ea typeface="Rethink Sans Medium"/>
                <a:cs typeface="Rethink Sans Medium"/>
                <a:sym typeface="Rethink Sans Medium"/>
              </a:rPr>
              <a:t> </a:t>
            </a:r>
            <a:br>
              <a:rPr lang="en-GB" sz="1000">
                <a:solidFill>
                  <a:schemeClr val="dk1"/>
                </a:solidFill>
                <a:latin typeface="Rethink Sans Medium"/>
                <a:ea typeface="Rethink Sans Medium"/>
                <a:cs typeface="Rethink Sans Medium"/>
                <a:sym typeface="Rethink Sans Medium"/>
              </a:rPr>
            </a:br>
            <a:r>
              <a:rPr lang="en-GB" sz="1000">
                <a:solidFill>
                  <a:schemeClr val="dk1"/>
                </a:solidFill>
                <a:latin typeface="Rethink Sans Medium"/>
                <a:ea typeface="Rethink Sans Medium"/>
                <a:cs typeface="Rethink Sans Medium"/>
                <a:sym typeface="Rethink Sans Medium"/>
              </a:rPr>
              <a:t>e.g. </a:t>
            </a:r>
            <a:r>
              <a:rPr lang="en-GB" sz="1000">
                <a:solidFill>
                  <a:schemeClr val="dk1"/>
                </a:solidFill>
                <a:latin typeface="Rethink Sans Medium"/>
                <a:ea typeface="Rethink Sans Medium"/>
                <a:cs typeface="Rethink Sans Medium"/>
                <a:sym typeface="Rethink Sans Medium"/>
              </a:rPr>
              <a:t>Annual report 2025</a:t>
            </a:r>
            <a:endParaRPr sz="1000">
              <a:latin typeface="Rethink Sans Medium"/>
              <a:ea typeface="Rethink Sans Medium"/>
              <a:cs typeface="Rethink Sans Medium"/>
              <a:sym typeface="Rethink Sans Medium"/>
            </a:endParaRPr>
          </a:p>
        </p:txBody>
      </p:sp>
      <p:cxnSp>
        <p:nvCxnSpPr>
          <p:cNvPr id="696" name="Google Shape;696;p86"/>
          <p:cNvCxnSpPr>
            <a:endCxn id="695" idx="1"/>
          </p:cNvCxnSpPr>
          <p:nvPr/>
        </p:nvCxnSpPr>
        <p:spPr>
          <a:xfrm>
            <a:off x="6965950" y="3221100"/>
            <a:ext cx="614700" cy="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00" name="Shape 700"/>
        <p:cNvGrpSpPr/>
        <p:nvPr/>
      </p:nvGrpSpPr>
      <p:grpSpPr>
        <a:xfrm>
          <a:off x="0" y="0"/>
          <a:ext cx="0" cy="0"/>
          <a:chOff x="0" y="0"/>
          <a:chExt cx="0" cy="0"/>
        </a:xfrm>
      </p:grpSpPr>
      <p:sp>
        <p:nvSpPr>
          <p:cNvPr id="701" name="Google Shape;701;p87"/>
          <p:cNvSpPr/>
          <p:nvPr/>
        </p:nvSpPr>
        <p:spPr>
          <a:xfrm>
            <a:off x="4143900" y="1271700"/>
            <a:ext cx="702600" cy="702600"/>
          </a:xfrm>
          <a:prstGeom prst="rect">
            <a:avLst/>
          </a:prstGeom>
          <a:solidFill>
            <a:srgbClr val="FFE5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latin typeface="Rethink Sans Medium"/>
                <a:ea typeface="Rethink Sans Medium"/>
                <a:cs typeface="Rethink Sans Medium"/>
                <a:sym typeface="Rethink Sans Medium"/>
              </a:rPr>
              <a:t>Home</a:t>
            </a:r>
            <a:endParaRPr sz="1000">
              <a:latin typeface="Rethink Sans Medium"/>
              <a:ea typeface="Rethink Sans Medium"/>
              <a:cs typeface="Rethink Sans Medium"/>
              <a:sym typeface="Rethink Sans Medium"/>
            </a:endParaRPr>
          </a:p>
        </p:txBody>
      </p:sp>
      <p:sp>
        <p:nvSpPr>
          <p:cNvPr id="702" name="Google Shape;702;p87"/>
          <p:cNvSpPr txBox="1"/>
          <p:nvPr>
            <p:ph idx="1" type="subTitle"/>
          </p:nvPr>
        </p:nvSpPr>
        <p:spPr>
          <a:xfrm>
            <a:off x="324000" y="317200"/>
            <a:ext cx="1839600" cy="798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Step 2</a:t>
            </a:r>
            <a:endParaRPr/>
          </a:p>
          <a:p>
            <a:pPr indent="0" lvl="0" marL="0" rtl="0" algn="l">
              <a:spcBef>
                <a:spcPts val="0"/>
              </a:spcBef>
              <a:spcAft>
                <a:spcPts val="0"/>
              </a:spcAft>
              <a:buNone/>
            </a:pPr>
            <a:r>
              <a:rPr b="1" lang="en-GB">
                <a:latin typeface="Rethink Sans"/>
                <a:ea typeface="Rethink Sans"/>
                <a:cs typeface="Rethink Sans"/>
                <a:sym typeface="Rethink Sans"/>
              </a:rPr>
              <a:t>How to do it</a:t>
            </a:r>
            <a:endParaRPr b="1">
              <a:latin typeface="Rethink Sans"/>
              <a:ea typeface="Rethink Sans"/>
              <a:cs typeface="Rethink Sans"/>
              <a:sym typeface="Rethink Sans"/>
            </a:endParaRPr>
          </a:p>
        </p:txBody>
      </p:sp>
      <p:sp>
        <p:nvSpPr>
          <p:cNvPr id="703" name="Google Shape;703;p87"/>
          <p:cNvSpPr/>
          <p:nvPr/>
        </p:nvSpPr>
        <p:spPr>
          <a:xfrm>
            <a:off x="1881151" y="1016075"/>
            <a:ext cx="1199100" cy="310800"/>
          </a:xfrm>
          <a:prstGeom prst="rect">
            <a:avLst/>
          </a:prstGeom>
          <a:solidFill>
            <a:srgbClr val="FFE5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rgbClr val="DCF3E8"/>
              </a:highlight>
              <a:latin typeface="Rethink Sans Medium"/>
              <a:ea typeface="Rethink Sans Medium"/>
              <a:cs typeface="Rethink Sans Medium"/>
              <a:sym typeface="Rethink Sans Medium"/>
            </a:endParaRPr>
          </a:p>
        </p:txBody>
      </p:sp>
      <p:sp>
        <p:nvSpPr>
          <p:cNvPr id="704" name="Google Shape;704;p87"/>
          <p:cNvSpPr txBox="1"/>
          <p:nvPr>
            <p:ph idx="2" type="subTitle"/>
          </p:nvPr>
        </p:nvSpPr>
        <p:spPr>
          <a:xfrm>
            <a:off x="324000" y="1026881"/>
            <a:ext cx="2874300" cy="289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sz="1800"/>
              <a:t>Start with your </a:t>
            </a:r>
            <a:r>
              <a:rPr b="1" lang="en-GB" sz="1800" u="sng">
                <a:latin typeface="Rethink Sans"/>
                <a:ea typeface="Rethink Sans"/>
                <a:cs typeface="Rethink Sans"/>
                <a:sym typeface="Rethink Sans"/>
              </a:rPr>
              <a:t>homepage</a:t>
            </a:r>
            <a:r>
              <a:rPr lang="en-GB" sz="1800"/>
              <a:t>.</a:t>
            </a:r>
            <a:endParaRPr sz="18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192" name="Shape 192"/>
        <p:cNvGrpSpPr/>
        <p:nvPr/>
      </p:nvGrpSpPr>
      <p:grpSpPr>
        <a:xfrm>
          <a:off x="0" y="0"/>
          <a:ext cx="0" cy="0"/>
          <a:chOff x="0" y="0"/>
          <a:chExt cx="0" cy="0"/>
        </a:xfrm>
      </p:grpSpPr>
      <p:sp>
        <p:nvSpPr>
          <p:cNvPr id="193" name="Google Shape;193;p25"/>
          <p:cNvSpPr txBox="1"/>
          <p:nvPr>
            <p:ph type="title"/>
          </p:nvPr>
        </p:nvSpPr>
        <p:spPr>
          <a:xfrm>
            <a:off x="324000" y="1223250"/>
            <a:ext cx="8496000" cy="25446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GB">
                <a:solidFill>
                  <a:schemeClr val="dk1"/>
                </a:solidFill>
              </a:rPr>
              <a:t>for most people</a:t>
            </a:r>
            <a:endParaRPr>
              <a:solidFill>
                <a:schemeClr val="dk1"/>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08" name="Shape 708"/>
        <p:cNvGrpSpPr/>
        <p:nvPr/>
      </p:nvGrpSpPr>
      <p:grpSpPr>
        <a:xfrm>
          <a:off x="0" y="0"/>
          <a:ext cx="0" cy="0"/>
          <a:chOff x="0" y="0"/>
          <a:chExt cx="0" cy="0"/>
        </a:xfrm>
      </p:grpSpPr>
      <p:sp>
        <p:nvSpPr>
          <p:cNvPr id="709" name="Google Shape;709;p88"/>
          <p:cNvSpPr/>
          <p:nvPr/>
        </p:nvSpPr>
        <p:spPr>
          <a:xfrm>
            <a:off x="4143900" y="1271700"/>
            <a:ext cx="702600" cy="702600"/>
          </a:xfrm>
          <a:prstGeom prst="rect">
            <a:avLst/>
          </a:prstGeom>
          <a:solidFill>
            <a:srgbClr val="FFE5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latin typeface="Rethink Sans Medium"/>
                <a:ea typeface="Rethink Sans Medium"/>
                <a:cs typeface="Rethink Sans Medium"/>
                <a:sym typeface="Rethink Sans Medium"/>
              </a:rPr>
              <a:t>Home</a:t>
            </a:r>
            <a:endParaRPr sz="1000">
              <a:latin typeface="Rethink Sans Medium"/>
              <a:ea typeface="Rethink Sans Medium"/>
              <a:cs typeface="Rethink Sans Medium"/>
              <a:sym typeface="Rethink Sans Medium"/>
            </a:endParaRPr>
          </a:p>
        </p:txBody>
      </p:sp>
      <p:sp>
        <p:nvSpPr>
          <p:cNvPr id="710" name="Google Shape;710;p88"/>
          <p:cNvSpPr/>
          <p:nvPr/>
        </p:nvSpPr>
        <p:spPr>
          <a:xfrm>
            <a:off x="4412325" y="2311975"/>
            <a:ext cx="702600" cy="702600"/>
          </a:xfrm>
          <a:prstGeom prst="rect">
            <a:avLst/>
          </a:prstGeom>
          <a:solidFill>
            <a:srgbClr val="F9CB9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latin typeface="Rethink Sans Medium"/>
                <a:ea typeface="Rethink Sans Medium"/>
                <a:cs typeface="Rethink Sans Medium"/>
                <a:sym typeface="Rethink Sans Medium"/>
              </a:rPr>
              <a:t>Where we work</a:t>
            </a:r>
            <a:endParaRPr sz="1000">
              <a:latin typeface="Rethink Sans Medium"/>
              <a:ea typeface="Rethink Sans Medium"/>
              <a:cs typeface="Rethink Sans Medium"/>
              <a:sym typeface="Rethink Sans Medium"/>
            </a:endParaRPr>
          </a:p>
        </p:txBody>
      </p:sp>
      <p:sp>
        <p:nvSpPr>
          <p:cNvPr id="711" name="Google Shape;711;p88"/>
          <p:cNvSpPr/>
          <p:nvPr/>
        </p:nvSpPr>
        <p:spPr>
          <a:xfrm>
            <a:off x="1786300" y="2325488"/>
            <a:ext cx="702600" cy="702600"/>
          </a:xfrm>
          <a:prstGeom prst="rect">
            <a:avLst/>
          </a:prstGeom>
          <a:solidFill>
            <a:srgbClr val="F9CB9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latin typeface="Rethink Sans Medium"/>
                <a:ea typeface="Rethink Sans Medium"/>
                <a:cs typeface="Rethink Sans Medium"/>
                <a:sym typeface="Rethink Sans Medium"/>
              </a:rPr>
              <a:t>Who we are</a:t>
            </a:r>
            <a:endParaRPr sz="1000">
              <a:latin typeface="Rethink Sans Medium"/>
              <a:ea typeface="Rethink Sans Medium"/>
              <a:cs typeface="Rethink Sans Medium"/>
              <a:sym typeface="Rethink Sans Medium"/>
            </a:endParaRPr>
          </a:p>
        </p:txBody>
      </p:sp>
      <p:sp>
        <p:nvSpPr>
          <p:cNvPr id="712" name="Google Shape;712;p88"/>
          <p:cNvSpPr/>
          <p:nvPr/>
        </p:nvSpPr>
        <p:spPr>
          <a:xfrm>
            <a:off x="7029088" y="2278250"/>
            <a:ext cx="702600" cy="702600"/>
          </a:xfrm>
          <a:prstGeom prst="rect">
            <a:avLst/>
          </a:prstGeom>
          <a:solidFill>
            <a:srgbClr val="F9CB9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latin typeface="Rethink Sans Medium"/>
                <a:ea typeface="Rethink Sans Medium"/>
                <a:cs typeface="Rethink Sans Medium"/>
                <a:sym typeface="Rethink Sans Medium"/>
              </a:rPr>
              <a:t>Our Work</a:t>
            </a:r>
            <a:endParaRPr sz="1000">
              <a:latin typeface="Rethink Sans Medium"/>
              <a:ea typeface="Rethink Sans Medium"/>
              <a:cs typeface="Rethink Sans Medium"/>
              <a:sym typeface="Rethink Sans Medium"/>
            </a:endParaRPr>
          </a:p>
        </p:txBody>
      </p:sp>
      <p:sp>
        <p:nvSpPr>
          <p:cNvPr id="713" name="Google Shape;713;p88"/>
          <p:cNvSpPr/>
          <p:nvPr/>
        </p:nvSpPr>
        <p:spPr>
          <a:xfrm>
            <a:off x="5331025" y="2311975"/>
            <a:ext cx="702600" cy="702600"/>
          </a:xfrm>
          <a:prstGeom prst="rect">
            <a:avLst/>
          </a:prstGeom>
          <a:solidFill>
            <a:srgbClr val="F9CB9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latin typeface="Rethink Sans Medium"/>
                <a:ea typeface="Rethink Sans Medium"/>
                <a:cs typeface="Rethink Sans Medium"/>
                <a:sym typeface="Rethink Sans Medium"/>
              </a:rPr>
              <a:t>Topics</a:t>
            </a:r>
            <a:endParaRPr sz="1000">
              <a:latin typeface="Rethink Sans Medium"/>
              <a:ea typeface="Rethink Sans Medium"/>
              <a:cs typeface="Rethink Sans Medium"/>
              <a:sym typeface="Rethink Sans Medium"/>
            </a:endParaRPr>
          </a:p>
        </p:txBody>
      </p:sp>
      <p:sp>
        <p:nvSpPr>
          <p:cNvPr id="714" name="Google Shape;714;p88"/>
          <p:cNvSpPr txBox="1"/>
          <p:nvPr>
            <p:ph idx="1" type="subTitle"/>
          </p:nvPr>
        </p:nvSpPr>
        <p:spPr>
          <a:xfrm>
            <a:off x="324000" y="317200"/>
            <a:ext cx="1839600" cy="798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Step 2</a:t>
            </a:r>
            <a:endParaRPr/>
          </a:p>
          <a:p>
            <a:pPr indent="0" lvl="0" marL="0" rtl="0" algn="l">
              <a:spcBef>
                <a:spcPts val="0"/>
              </a:spcBef>
              <a:spcAft>
                <a:spcPts val="0"/>
              </a:spcAft>
              <a:buNone/>
            </a:pPr>
            <a:r>
              <a:rPr b="1" lang="en-GB">
                <a:latin typeface="Rethink Sans"/>
                <a:ea typeface="Rethink Sans"/>
                <a:cs typeface="Rethink Sans"/>
                <a:sym typeface="Rethink Sans"/>
              </a:rPr>
              <a:t>How to do it</a:t>
            </a:r>
            <a:endParaRPr b="1">
              <a:latin typeface="Rethink Sans"/>
              <a:ea typeface="Rethink Sans"/>
              <a:cs typeface="Rethink Sans"/>
              <a:sym typeface="Rethink Sans"/>
            </a:endParaRPr>
          </a:p>
        </p:txBody>
      </p:sp>
      <p:sp>
        <p:nvSpPr>
          <p:cNvPr id="715" name="Google Shape;715;p88"/>
          <p:cNvSpPr/>
          <p:nvPr/>
        </p:nvSpPr>
        <p:spPr>
          <a:xfrm>
            <a:off x="296023" y="1305150"/>
            <a:ext cx="2039400" cy="310800"/>
          </a:xfrm>
          <a:prstGeom prst="rect">
            <a:avLst/>
          </a:prstGeom>
          <a:solidFill>
            <a:srgbClr val="F9CB9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rgbClr val="DCF3E8"/>
              </a:highlight>
              <a:latin typeface="Rethink Sans Medium"/>
              <a:ea typeface="Rethink Sans Medium"/>
              <a:cs typeface="Rethink Sans Medium"/>
              <a:sym typeface="Rethink Sans Medium"/>
            </a:endParaRPr>
          </a:p>
        </p:txBody>
      </p:sp>
      <p:sp>
        <p:nvSpPr>
          <p:cNvPr id="716" name="Google Shape;716;p88"/>
          <p:cNvSpPr txBox="1"/>
          <p:nvPr>
            <p:ph idx="2" type="subTitle"/>
          </p:nvPr>
        </p:nvSpPr>
        <p:spPr>
          <a:xfrm>
            <a:off x="324000" y="1016075"/>
            <a:ext cx="2408100" cy="654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sz="1800"/>
              <a:t>Then think about your </a:t>
            </a:r>
            <a:r>
              <a:rPr b="1" lang="en-GB" sz="1800" u="sng">
                <a:latin typeface="Rethink Sans"/>
                <a:ea typeface="Rethink Sans"/>
                <a:cs typeface="Rethink Sans"/>
                <a:sym typeface="Rethink Sans"/>
              </a:rPr>
              <a:t>core landing pages</a:t>
            </a:r>
            <a:r>
              <a:rPr lang="en-GB" sz="1800"/>
              <a:t>…</a:t>
            </a:r>
            <a:endParaRPr sz="1800"/>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20" name="Shape 720"/>
        <p:cNvGrpSpPr/>
        <p:nvPr/>
      </p:nvGrpSpPr>
      <p:grpSpPr>
        <a:xfrm>
          <a:off x="0" y="0"/>
          <a:ext cx="0" cy="0"/>
          <a:chOff x="0" y="0"/>
          <a:chExt cx="0" cy="0"/>
        </a:xfrm>
      </p:grpSpPr>
      <p:sp>
        <p:nvSpPr>
          <p:cNvPr id="721" name="Google Shape;721;p89"/>
          <p:cNvSpPr/>
          <p:nvPr/>
        </p:nvSpPr>
        <p:spPr>
          <a:xfrm>
            <a:off x="4143900" y="1271700"/>
            <a:ext cx="702600" cy="702600"/>
          </a:xfrm>
          <a:prstGeom prst="rect">
            <a:avLst/>
          </a:prstGeom>
          <a:solidFill>
            <a:srgbClr val="FFE5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latin typeface="Rethink Sans Medium"/>
                <a:ea typeface="Rethink Sans Medium"/>
                <a:cs typeface="Rethink Sans Medium"/>
                <a:sym typeface="Rethink Sans Medium"/>
              </a:rPr>
              <a:t>Home</a:t>
            </a:r>
            <a:endParaRPr sz="1000">
              <a:latin typeface="Rethink Sans Medium"/>
              <a:ea typeface="Rethink Sans Medium"/>
              <a:cs typeface="Rethink Sans Medium"/>
              <a:sym typeface="Rethink Sans Medium"/>
            </a:endParaRPr>
          </a:p>
        </p:txBody>
      </p:sp>
      <p:sp>
        <p:nvSpPr>
          <p:cNvPr id="722" name="Google Shape;722;p89"/>
          <p:cNvSpPr/>
          <p:nvPr/>
        </p:nvSpPr>
        <p:spPr>
          <a:xfrm>
            <a:off x="4412325" y="2311975"/>
            <a:ext cx="702600" cy="702600"/>
          </a:xfrm>
          <a:prstGeom prst="rect">
            <a:avLst/>
          </a:prstGeom>
          <a:solidFill>
            <a:srgbClr val="F9CB9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latin typeface="Rethink Sans Medium"/>
                <a:ea typeface="Rethink Sans Medium"/>
                <a:cs typeface="Rethink Sans Medium"/>
                <a:sym typeface="Rethink Sans Medium"/>
              </a:rPr>
              <a:t>Where we work</a:t>
            </a:r>
            <a:endParaRPr sz="1000">
              <a:latin typeface="Rethink Sans Medium"/>
              <a:ea typeface="Rethink Sans Medium"/>
              <a:cs typeface="Rethink Sans Medium"/>
              <a:sym typeface="Rethink Sans Medium"/>
            </a:endParaRPr>
          </a:p>
        </p:txBody>
      </p:sp>
      <p:sp>
        <p:nvSpPr>
          <p:cNvPr id="723" name="Google Shape;723;p89"/>
          <p:cNvSpPr/>
          <p:nvPr/>
        </p:nvSpPr>
        <p:spPr>
          <a:xfrm>
            <a:off x="1786300" y="2325488"/>
            <a:ext cx="702600" cy="702600"/>
          </a:xfrm>
          <a:prstGeom prst="rect">
            <a:avLst/>
          </a:prstGeom>
          <a:solidFill>
            <a:srgbClr val="F9CB9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latin typeface="Rethink Sans Medium"/>
                <a:ea typeface="Rethink Sans Medium"/>
                <a:cs typeface="Rethink Sans Medium"/>
                <a:sym typeface="Rethink Sans Medium"/>
              </a:rPr>
              <a:t>Who we are</a:t>
            </a:r>
            <a:endParaRPr sz="1000">
              <a:latin typeface="Rethink Sans Medium"/>
              <a:ea typeface="Rethink Sans Medium"/>
              <a:cs typeface="Rethink Sans Medium"/>
              <a:sym typeface="Rethink Sans Medium"/>
            </a:endParaRPr>
          </a:p>
        </p:txBody>
      </p:sp>
      <p:sp>
        <p:nvSpPr>
          <p:cNvPr id="724" name="Google Shape;724;p89"/>
          <p:cNvSpPr/>
          <p:nvPr/>
        </p:nvSpPr>
        <p:spPr>
          <a:xfrm>
            <a:off x="7029088" y="2278250"/>
            <a:ext cx="702600" cy="702600"/>
          </a:xfrm>
          <a:prstGeom prst="rect">
            <a:avLst/>
          </a:prstGeom>
          <a:solidFill>
            <a:srgbClr val="F9CB9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latin typeface="Rethink Sans Medium"/>
                <a:ea typeface="Rethink Sans Medium"/>
                <a:cs typeface="Rethink Sans Medium"/>
                <a:sym typeface="Rethink Sans Medium"/>
              </a:rPr>
              <a:t>Our Work</a:t>
            </a:r>
            <a:endParaRPr sz="1000">
              <a:latin typeface="Rethink Sans Medium"/>
              <a:ea typeface="Rethink Sans Medium"/>
              <a:cs typeface="Rethink Sans Medium"/>
              <a:sym typeface="Rethink Sans Medium"/>
            </a:endParaRPr>
          </a:p>
        </p:txBody>
      </p:sp>
      <p:sp>
        <p:nvSpPr>
          <p:cNvPr id="725" name="Google Shape;725;p89"/>
          <p:cNvSpPr/>
          <p:nvPr/>
        </p:nvSpPr>
        <p:spPr>
          <a:xfrm>
            <a:off x="5331025" y="2311975"/>
            <a:ext cx="702600" cy="702600"/>
          </a:xfrm>
          <a:prstGeom prst="rect">
            <a:avLst/>
          </a:prstGeom>
          <a:solidFill>
            <a:srgbClr val="F9CB9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latin typeface="Rethink Sans Medium"/>
                <a:ea typeface="Rethink Sans Medium"/>
                <a:cs typeface="Rethink Sans Medium"/>
                <a:sym typeface="Rethink Sans Medium"/>
              </a:rPr>
              <a:t>Topics</a:t>
            </a:r>
            <a:endParaRPr sz="1000">
              <a:latin typeface="Rethink Sans Medium"/>
              <a:ea typeface="Rethink Sans Medium"/>
              <a:cs typeface="Rethink Sans Medium"/>
              <a:sym typeface="Rethink Sans Medium"/>
            </a:endParaRPr>
          </a:p>
        </p:txBody>
      </p:sp>
      <p:sp>
        <p:nvSpPr>
          <p:cNvPr id="726" name="Google Shape;726;p89"/>
          <p:cNvSpPr txBox="1"/>
          <p:nvPr>
            <p:ph idx="1" type="subTitle"/>
          </p:nvPr>
        </p:nvSpPr>
        <p:spPr>
          <a:xfrm>
            <a:off x="324000" y="317200"/>
            <a:ext cx="1839600" cy="798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Step 2</a:t>
            </a:r>
            <a:endParaRPr/>
          </a:p>
          <a:p>
            <a:pPr indent="0" lvl="0" marL="0" rtl="0" algn="l">
              <a:spcBef>
                <a:spcPts val="0"/>
              </a:spcBef>
              <a:spcAft>
                <a:spcPts val="0"/>
              </a:spcAft>
              <a:buNone/>
            </a:pPr>
            <a:r>
              <a:rPr b="1" lang="en-GB">
                <a:latin typeface="Rethink Sans"/>
                <a:ea typeface="Rethink Sans"/>
                <a:cs typeface="Rethink Sans"/>
                <a:sym typeface="Rethink Sans"/>
              </a:rPr>
              <a:t>How to do it</a:t>
            </a:r>
            <a:endParaRPr b="1">
              <a:latin typeface="Rethink Sans"/>
              <a:ea typeface="Rethink Sans"/>
              <a:cs typeface="Rethink Sans"/>
              <a:sym typeface="Rethink Sans"/>
            </a:endParaRPr>
          </a:p>
        </p:txBody>
      </p:sp>
      <p:sp>
        <p:nvSpPr>
          <p:cNvPr id="727" name="Google Shape;727;p89"/>
          <p:cNvSpPr/>
          <p:nvPr/>
        </p:nvSpPr>
        <p:spPr>
          <a:xfrm>
            <a:off x="296023" y="1305150"/>
            <a:ext cx="2039400" cy="310800"/>
          </a:xfrm>
          <a:prstGeom prst="rect">
            <a:avLst/>
          </a:prstGeom>
          <a:solidFill>
            <a:srgbClr val="F9CB9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rgbClr val="DCF3E8"/>
              </a:highlight>
              <a:latin typeface="Rethink Sans Medium"/>
              <a:ea typeface="Rethink Sans Medium"/>
              <a:cs typeface="Rethink Sans Medium"/>
              <a:sym typeface="Rethink Sans Medium"/>
            </a:endParaRPr>
          </a:p>
        </p:txBody>
      </p:sp>
      <p:sp>
        <p:nvSpPr>
          <p:cNvPr id="728" name="Google Shape;728;p89"/>
          <p:cNvSpPr txBox="1"/>
          <p:nvPr>
            <p:ph idx="2" type="subTitle"/>
          </p:nvPr>
        </p:nvSpPr>
        <p:spPr>
          <a:xfrm>
            <a:off x="324000" y="1016075"/>
            <a:ext cx="2408100" cy="654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sz="1800"/>
              <a:t>Then think about your </a:t>
            </a:r>
            <a:r>
              <a:rPr b="1" lang="en-GB" sz="1800" u="sng">
                <a:latin typeface="Rethink Sans"/>
                <a:ea typeface="Rethink Sans"/>
                <a:cs typeface="Rethink Sans"/>
                <a:sym typeface="Rethink Sans"/>
              </a:rPr>
              <a:t>other</a:t>
            </a:r>
            <a:r>
              <a:rPr b="1" lang="en-GB" sz="1800" u="sng">
                <a:latin typeface="Rethink Sans"/>
                <a:ea typeface="Rethink Sans"/>
                <a:cs typeface="Rethink Sans"/>
                <a:sym typeface="Rethink Sans"/>
              </a:rPr>
              <a:t> landing pages</a:t>
            </a:r>
            <a:r>
              <a:rPr lang="en-GB" sz="1800"/>
              <a:t>…</a:t>
            </a:r>
            <a:endParaRPr sz="1800"/>
          </a:p>
        </p:txBody>
      </p:sp>
      <p:sp>
        <p:nvSpPr>
          <p:cNvPr id="729" name="Google Shape;729;p89"/>
          <p:cNvSpPr/>
          <p:nvPr/>
        </p:nvSpPr>
        <p:spPr>
          <a:xfrm>
            <a:off x="1843400" y="3460713"/>
            <a:ext cx="702600" cy="702600"/>
          </a:xfrm>
          <a:prstGeom prst="rect">
            <a:avLst/>
          </a:prstGeom>
          <a:solidFill>
            <a:srgbClr val="F9CB9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latin typeface="Rethink Sans Medium"/>
                <a:ea typeface="Rethink Sans Medium"/>
                <a:cs typeface="Rethink Sans Medium"/>
                <a:sym typeface="Rethink Sans Medium"/>
              </a:rPr>
              <a:t>Our Impact</a:t>
            </a:r>
            <a:endParaRPr sz="1000">
              <a:latin typeface="Rethink Sans Medium"/>
              <a:ea typeface="Rethink Sans Medium"/>
              <a:cs typeface="Rethink Sans Medium"/>
              <a:sym typeface="Rethink Sans Medium"/>
            </a:endParaRPr>
          </a:p>
        </p:txBody>
      </p:sp>
      <p:sp>
        <p:nvSpPr>
          <p:cNvPr id="730" name="Google Shape;730;p89"/>
          <p:cNvSpPr/>
          <p:nvPr/>
        </p:nvSpPr>
        <p:spPr>
          <a:xfrm>
            <a:off x="1083700" y="3487738"/>
            <a:ext cx="702600" cy="702600"/>
          </a:xfrm>
          <a:prstGeom prst="rect">
            <a:avLst/>
          </a:prstGeom>
          <a:solidFill>
            <a:srgbClr val="F9CB9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latin typeface="Rethink Sans Medium"/>
                <a:ea typeface="Rethink Sans Medium"/>
                <a:cs typeface="Rethink Sans Medium"/>
                <a:sym typeface="Rethink Sans Medium"/>
              </a:rPr>
              <a:t>Our History</a:t>
            </a:r>
            <a:endParaRPr sz="1000">
              <a:latin typeface="Rethink Sans Medium"/>
              <a:ea typeface="Rethink Sans Medium"/>
              <a:cs typeface="Rethink Sans Medium"/>
              <a:sym typeface="Rethink Sans Medium"/>
            </a:endParaRPr>
          </a:p>
        </p:txBody>
      </p:sp>
      <p:sp>
        <p:nvSpPr>
          <p:cNvPr id="731" name="Google Shape;731;p89"/>
          <p:cNvSpPr/>
          <p:nvPr/>
        </p:nvSpPr>
        <p:spPr>
          <a:xfrm>
            <a:off x="2603100" y="3460713"/>
            <a:ext cx="702600" cy="702600"/>
          </a:xfrm>
          <a:prstGeom prst="rect">
            <a:avLst/>
          </a:prstGeom>
          <a:solidFill>
            <a:srgbClr val="F9CB9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latin typeface="Rethink Sans Medium"/>
                <a:ea typeface="Rethink Sans Medium"/>
                <a:cs typeface="Rethink Sans Medium"/>
                <a:sym typeface="Rethink Sans Medium"/>
              </a:rPr>
              <a:t>Team</a:t>
            </a:r>
            <a:endParaRPr sz="1000">
              <a:latin typeface="Rethink Sans Medium"/>
              <a:ea typeface="Rethink Sans Medium"/>
              <a:cs typeface="Rethink Sans Medium"/>
              <a:sym typeface="Rethink Sans Medium"/>
            </a:endParaRPr>
          </a:p>
        </p:txBody>
      </p:sp>
      <p:sp>
        <p:nvSpPr>
          <p:cNvPr id="732" name="Google Shape;732;p89"/>
          <p:cNvSpPr/>
          <p:nvPr/>
        </p:nvSpPr>
        <p:spPr>
          <a:xfrm>
            <a:off x="3362800" y="3406663"/>
            <a:ext cx="702600" cy="702600"/>
          </a:xfrm>
          <a:prstGeom prst="rect">
            <a:avLst/>
          </a:prstGeom>
          <a:solidFill>
            <a:srgbClr val="F9CB9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latin typeface="Rethink Sans Medium"/>
                <a:ea typeface="Rethink Sans Medium"/>
                <a:cs typeface="Rethink Sans Medium"/>
                <a:sym typeface="Rethink Sans Medium"/>
              </a:rPr>
              <a:t>Partners</a:t>
            </a:r>
            <a:endParaRPr sz="1000">
              <a:latin typeface="Rethink Sans Medium"/>
              <a:ea typeface="Rethink Sans Medium"/>
              <a:cs typeface="Rethink Sans Medium"/>
              <a:sym typeface="Rethink Sans Medium"/>
            </a:endParaRPr>
          </a:p>
        </p:txBody>
      </p:sp>
      <p:sp>
        <p:nvSpPr>
          <p:cNvPr id="733" name="Google Shape;733;p89"/>
          <p:cNvSpPr/>
          <p:nvPr/>
        </p:nvSpPr>
        <p:spPr>
          <a:xfrm>
            <a:off x="324000" y="3460713"/>
            <a:ext cx="702600" cy="702600"/>
          </a:xfrm>
          <a:prstGeom prst="rect">
            <a:avLst/>
          </a:prstGeom>
          <a:solidFill>
            <a:srgbClr val="F9CB9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latin typeface="Rethink Sans Medium"/>
                <a:ea typeface="Rethink Sans Medium"/>
                <a:cs typeface="Rethink Sans Medium"/>
                <a:sym typeface="Rethink Sans Medium"/>
              </a:rPr>
              <a:t>Our Values</a:t>
            </a:r>
            <a:endParaRPr sz="1000">
              <a:latin typeface="Rethink Sans Medium"/>
              <a:ea typeface="Rethink Sans Medium"/>
              <a:cs typeface="Rethink Sans Medium"/>
              <a:sym typeface="Rethink Sans Medium"/>
            </a:endParaRPr>
          </a:p>
        </p:txBody>
      </p:sp>
      <p:sp>
        <p:nvSpPr>
          <p:cNvPr id="734" name="Google Shape;734;p89"/>
          <p:cNvSpPr/>
          <p:nvPr/>
        </p:nvSpPr>
        <p:spPr>
          <a:xfrm>
            <a:off x="4412325" y="3460713"/>
            <a:ext cx="702600" cy="702600"/>
          </a:xfrm>
          <a:prstGeom prst="rect">
            <a:avLst/>
          </a:prstGeom>
          <a:solidFill>
            <a:srgbClr val="F9CB9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latin typeface="Rethink Sans Medium"/>
                <a:ea typeface="Rethink Sans Medium"/>
                <a:cs typeface="Rethink Sans Medium"/>
                <a:sym typeface="Rethink Sans Medium"/>
              </a:rPr>
              <a:t>Regions</a:t>
            </a:r>
            <a:endParaRPr sz="1000">
              <a:latin typeface="Rethink Sans Medium"/>
              <a:ea typeface="Rethink Sans Medium"/>
              <a:cs typeface="Rethink Sans Medium"/>
              <a:sym typeface="Rethink Sans Medium"/>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38" name="Shape 738"/>
        <p:cNvGrpSpPr/>
        <p:nvPr/>
      </p:nvGrpSpPr>
      <p:grpSpPr>
        <a:xfrm>
          <a:off x="0" y="0"/>
          <a:ext cx="0" cy="0"/>
          <a:chOff x="0" y="0"/>
          <a:chExt cx="0" cy="0"/>
        </a:xfrm>
      </p:grpSpPr>
      <p:sp>
        <p:nvSpPr>
          <p:cNvPr id="739" name="Google Shape;739;p90"/>
          <p:cNvSpPr/>
          <p:nvPr/>
        </p:nvSpPr>
        <p:spPr>
          <a:xfrm>
            <a:off x="4143900" y="1271700"/>
            <a:ext cx="702600" cy="702600"/>
          </a:xfrm>
          <a:prstGeom prst="rect">
            <a:avLst/>
          </a:prstGeom>
          <a:solidFill>
            <a:srgbClr val="FFE5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latin typeface="Rethink Sans Medium"/>
                <a:ea typeface="Rethink Sans Medium"/>
                <a:cs typeface="Rethink Sans Medium"/>
                <a:sym typeface="Rethink Sans Medium"/>
              </a:rPr>
              <a:t>Home</a:t>
            </a:r>
            <a:endParaRPr sz="1000">
              <a:latin typeface="Rethink Sans Medium"/>
              <a:ea typeface="Rethink Sans Medium"/>
              <a:cs typeface="Rethink Sans Medium"/>
              <a:sym typeface="Rethink Sans Medium"/>
            </a:endParaRPr>
          </a:p>
        </p:txBody>
      </p:sp>
      <p:sp>
        <p:nvSpPr>
          <p:cNvPr id="740" name="Google Shape;740;p90"/>
          <p:cNvSpPr/>
          <p:nvPr/>
        </p:nvSpPr>
        <p:spPr>
          <a:xfrm>
            <a:off x="4412325" y="2311975"/>
            <a:ext cx="702600" cy="702600"/>
          </a:xfrm>
          <a:prstGeom prst="rect">
            <a:avLst/>
          </a:prstGeom>
          <a:solidFill>
            <a:srgbClr val="F9CB9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latin typeface="Rethink Sans Medium"/>
                <a:ea typeface="Rethink Sans Medium"/>
                <a:cs typeface="Rethink Sans Medium"/>
                <a:sym typeface="Rethink Sans Medium"/>
              </a:rPr>
              <a:t>Where we work</a:t>
            </a:r>
            <a:endParaRPr sz="1000">
              <a:latin typeface="Rethink Sans Medium"/>
              <a:ea typeface="Rethink Sans Medium"/>
              <a:cs typeface="Rethink Sans Medium"/>
              <a:sym typeface="Rethink Sans Medium"/>
            </a:endParaRPr>
          </a:p>
        </p:txBody>
      </p:sp>
      <p:sp>
        <p:nvSpPr>
          <p:cNvPr id="741" name="Google Shape;741;p90"/>
          <p:cNvSpPr/>
          <p:nvPr/>
        </p:nvSpPr>
        <p:spPr>
          <a:xfrm>
            <a:off x="1786300" y="2325488"/>
            <a:ext cx="702600" cy="702600"/>
          </a:xfrm>
          <a:prstGeom prst="rect">
            <a:avLst/>
          </a:prstGeom>
          <a:solidFill>
            <a:srgbClr val="F9CB9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latin typeface="Rethink Sans Medium"/>
                <a:ea typeface="Rethink Sans Medium"/>
                <a:cs typeface="Rethink Sans Medium"/>
                <a:sym typeface="Rethink Sans Medium"/>
              </a:rPr>
              <a:t>Who we are</a:t>
            </a:r>
            <a:endParaRPr sz="1000">
              <a:latin typeface="Rethink Sans Medium"/>
              <a:ea typeface="Rethink Sans Medium"/>
              <a:cs typeface="Rethink Sans Medium"/>
              <a:sym typeface="Rethink Sans Medium"/>
            </a:endParaRPr>
          </a:p>
        </p:txBody>
      </p:sp>
      <p:sp>
        <p:nvSpPr>
          <p:cNvPr id="742" name="Google Shape;742;p90"/>
          <p:cNvSpPr/>
          <p:nvPr/>
        </p:nvSpPr>
        <p:spPr>
          <a:xfrm>
            <a:off x="7029088" y="2278250"/>
            <a:ext cx="702600" cy="702600"/>
          </a:xfrm>
          <a:prstGeom prst="rect">
            <a:avLst/>
          </a:prstGeom>
          <a:solidFill>
            <a:srgbClr val="F9CB9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latin typeface="Rethink Sans Medium"/>
                <a:ea typeface="Rethink Sans Medium"/>
                <a:cs typeface="Rethink Sans Medium"/>
                <a:sym typeface="Rethink Sans Medium"/>
              </a:rPr>
              <a:t>Our Work</a:t>
            </a:r>
            <a:endParaRPr sz="1000">
              <a:latin typeface="Rethink Sans Medium"/>
              <a:ea typeface="Rethink Sans Medium"/>
              <a:cs typeface="Rethink Sans Medium"/>
              <a:sym typeface="Rethink Sans Medium"/>
            </a:endParaRPr>
          </a:p>
        </p:txBody>
      </p:sp>
      <p:sp>
        <p:nvSpPr>
          <p:cNvPr id="743" name="Google Shape;743;p90"/>
          <p:cNvSpPr/>
          <p:nvPr/>
        </p:nvSpPr>
        <p:spPr>
          <a:xfrm>
            <a:off x="5331025" y="2311975"/>
            <a:ext cx="702600" cy="702600"/>
          </a:xfrm>
          <a:prstGeom prst="rect">
            <a:avLst/>
          </a:prstGeom>
          <a:solidFill>
            <a:srgbClr val="F9CB9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latin typeface="Rethink Sans Medium"/>
                <a:ea typeface="Rethink Sans Medium"/>
                <a:cs typeface="Rethink Sans Medium"/>
                <a:sym typeface="Rethink Sans Medium"/>
              </a:rPr>
              <a:t>Topics</a:t>
            </a:r>
            <a:endParaRPr sz="1000">
              <a:latin typeface="Rethink Sans Medium"/>
              <a:ea typeface="Rethink Sans Medium"/>
              <a:cs typeface="Rethink Sans Medium"/>
              <a:sym typeface="Rethink Sans Medium"/>
            </a:endParaRPr>
          </a:p>
        </p:txBody>
      </p:sp>
      <p:sp>
        <p:nvSpPr>
          <p:cNvPr id="744" name="Google Shape;744;p90"/>
          <p:cNvSpPr/>
          <p:nvPr/>
        </p:nvSpPr>
        <p:spPr>
          <a:xfrm>
            <a:off x="324000" y="1305150"/>
            <a:ext cx="1526700" cy="310800"/>
          </a:xfrm>
          <a:prstGeom prst="rect">
            <a:avLst/>
          </a:prstGeom>
          <a:solidFill>
            <a:srgbClr val="A4C2F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rgbClr val="DCF3E8"/>
              </a:highlight>
              <a:latin typeface="Rethink Sans Medium"/>
              <a:ea typeface="Rethink Sans Medium"/>
              <a:cs typeface="Rethink Sans Medium"/>
              <a:sym typeface="Rethink Sans Medium"/>
            </a:endParaRPr>
          </a:p>
        </p:txBody>
      </p:sp>
      <p:sp>
        <p:nvSpPr>
          <p:cNvPr id="745" name="Google Shape;745;p90"/>
          <p:cNvSpPr txBox="1"/>
          <p:nvPr>
            <p:ph idx="2" type="subTitle"/>
          </p:nvPr>
        </p:nvSpPr>
        <p:spPr>
          <a:xfrm>
            <a:off x="324000" y="1016075"/>
            <a:ext cx="2712300" cy="654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sz="1800"/>
              <a:t>Finally think about which </a:t>
            </a:r>
            <a:r>
              <a:rPr b="1" lang="en-GB" sz="1800" u="sng">
                <a:latin typeface="Rethink Sans"/>
                <a:ea typeface="Rethink Sans"/>
                <a:cs typeface="Rethink Sans"/>
                <a:sym typeface="Rethink Sans"/>
              </a:rPr>
              <a:t>content pages</a:t>
            </a:r>
            <a:r>
              <a:rPr lang="en-GB" sz="1800"/>
              <a:t> you need</a:t>
            </a:r>
            <a:endParaRPr sz="1800"/>
          </a:p>
        </p:txBody>
      </p:sp>
      <p:sp>
        <p:nvSpPr>
          <p:cNvPr id="746" name="Google Shape;746;p90"/>
          <p:cNvSpPr txBox="1"/>
          <p:nvPr>
            <p:ph idx="1" type="subTitle"/>
          </p:nvPr>
        </p:nvSpPr>
        <p:spPr>
          <a:xfrm>
            <a:off x="324000" y="317200"/>
            <a:ext cx="1839600" cy="798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Step 2</a:t>
            </a:r>
            <a:endParaRPr/>
          </a:p>
          <a:p>
            <a:pPr indent="0" lvl="0" marL="0" rtl="0" algn="l">
              <a:spcBef>
                <a:spcPts val="0"/>
              </a:spcBef>
              <a:spcAft>
                <a:spcPts val="0"/>
              </a:spcAft>
              <a:buNone/>
            </a:pPr>
            <a:r>
              <a:rPr b="1" lang="en-GB">
                <a:latin typeface="Rethink Sans"/>
                <a:ea typeface="Rethink Sans"/>
                <a:cs typeface="Rethink Sans"/>
                <a:sym typeface="Rethink Sans"/>
              </a:rPr>
              <a:t>How to do it</a:t>
            </a:r>
            <a:endParaRPr b="1">
              <a:latin typeface="Rethink Sans"/>
              <a:ea typeface="Rethink Sans"/>
              <a:cs typeface="Rethink Sans"/>
              <a:sym typeface="Rethink Sans"/>
            </a:endParaRPr>
          </a:p>
        </p:txBody>
      </p:sp>
      <p:sp>
        <p:nvSpPr>
          <p:cNvPr id="747" name="Google Shape;747;p90"/>
          <p:cNvSpPr/>
          <p:nvPr/>
        </p:nvSpPr>
        <p:spPr>
          <a:xfrm>
            <a:off x="1843400" y="3460713"/>
            <a:ext cx="702600" cy="702600"/>
          </a:xfrm>
          <a:prstGeom prst="rect">
            <a:avLst/>
          </a:prstGeom>
          <a:solidFill>
            <a:srgbClr val="F9CB9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latin typeface="Rethink Sans Medium"/>
                <a:ea typeface="Rethink Sans Medium"/>
                <a:cs typeface="Rethink Sans Medium"/>
                <a:sym typeface="Rethink Sans Medium"/>
              </a:rPr>
              <a:t>Our Impact</a:t>
            </a:r>
            <a:endParaRPr sz="1000">
              <a:latin typeface="Rethink Sans Medium"/>
              <a:ea typeface="Rethink Sans Medium"/>
              <a:cs typeface="Rethink Sans Medium"/>
              <a:sym typeface="Rethink Sans Medium"/>
            </a:endParaRPr>
          </a:p>
        </p:txBody>
      </p:sp>
      <p:sp>
        <p:nvSpPr>
          <p:cNvPr id="748" name="Google Shape;748;p90"/>
          <p:cNvSpPr/>
          <p:nvPr/>
        </p:nvSpPr>
        <p:spPr>
          <a:xfrm>
            <a:off x="1083700" y="3487738"/>
            <a:ext cx="702600" cy="702600"/>
          </a:xfrm>
          <a:prstGeom prst="rect">
            <a:avLst/>
          </a:prstGeom>
          <a:solidFill>
            <a:srgbClr val="F9CB9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latin typeface="Rethink Sans Medium"/>
                <a:ea typeface="Rethink Sans Medium"/>
                <a:cs typeface="Rethink Sans Medium"/>
                <a:sym typeface="Rethink Sans Medium"/>
              </a:rPr>
              <a:t>Our History</a:t>
            </a:r>
            <a:endParaRPr sz="1000">
              <a:latin typeface="Rethink Sans Medium"/>
              <a:ea typeface="Rethink Sans Medium"/>
              <a:cs typeface="Rethink Sans Medium"/>
              <a:sym typeface="Rethink Sans Medium"/>
            </a:endParaRPr>
          </a:p>
        </p:txBody>
      </p:sp>
      <p:sp>
        <p:nvSpPr>
          <p:cNvPr id="749" name="Google Shape;749;p90"/>
          <p:cNvSpPr/>
          <p:nvPr/>
        </p:nvSpPr>
        <p:spPr>
          <a:xfrm>
            <a:off x="2603100" y="3460713"/>
            <a:ext cx="702600" cy="702600"/>
          </a:xfrm>
          <a:prstGeom prst="rect">
            <a:avLst/>
          </a:prstGeom>
          <a:solidFill>
            <a:srgbClr val="F9CB9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latin typeface="Rethink Sans Medium"/>
                <a:ea typeface="Rethink Sans Medium"/>
                <a:cs typeface="Rethink Sans Medium"/>
                <a:sym typeface="Rethink Sans Medium"/>
              </a:rPr>
              <a:t>Team</a:t>
            </a:r>
            <a:endParaRPr sz="1000">
              <a:latin typeface="Rethink Sans Medium"/>
              <a:ea typeface="Rethink Sans Medium"/>
              <a:cs typeface="Rethink Sans Medium"/>
              <a:sym typeface="Rethink Sans Medium"/>
            </a:endParaRPr>
          </a:p>
        </p:txBody>
      </p:sp>
      <p:sp>
        <p:nvSpPr>
          <p:cNvPr id="750" name="Google Shape;750;p90"/>
          <p:cNvSpPr/>
          <p:nvPr/>
        </p:nvSpPr>
        <p:spPr>
          <a:xfrm>
            <a:off x="2603100" y="4316198"/>
            <a:ext cx="702600" cy="702600"/>
          </a:xfrm>
          <a:prstGeom prst="rect">
            <a:avLst/>
          </a:prstGeom>
          <a:solidFill>
            <a:srgbClr val="A4C2F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latin typeface="Rethink Sans Medium"/>
                <a:ea typeface="Rethink Sans Medium"/>
                <a:cs typeface="Rethink Sans Medium"/>
                <a:sym typeface="Rethink Sans Medium"/>
              </a:rPr>
              <a:t>Person</a:t>
            </a:r>
            <a:endParaRPr sz="1000">
              <a:latin typeface="Rethink Sans Medium"/>
              <a:ea typeface="Rethink Sans Medium"/>
              <a:cs typeface="Rethink Sans Medium"/>
              <a:sym typeface="Rethink Sans Medium"/>
            </a:endParaRPr>
          </a:p>
          <a:p>
            <a:pPr indent="0" lvl="0" marL="0" rtl="0" algn="ctr">
              <a:spcBef>
                <a:spcPts val="0"/>
              </a:spcBef>
              <a:spcAft>
                <a:spcPts val="0"/>
              </a:spcAft>
              <a:buNone/>
            </a:pPr>
            <a:r>
              <a:rPr lang="en-GB" sz="1000">
                <a:latin typeface="Rethink Sans Medium"/>
                <a:ea typeface="Rethink Sans Medium"/>
                <a:cs typeface="Rethink Sans Medium"/>
                <a:sym typeface="Rethink Sans Medium"/>
              </a:rPr>
              <a:t>Bio</a:t>
            </a:r>
            <a:endParaRPr sz="1000">
              <a:latin typeface="Rethink Sans Medium"/>
              <a:ea typeface="Rethink Sans Medium"/>
              <a:cs typeface="Rethink Sans Medium"/>
              <a:sym typeface="Rethink Sans Medium"/>
            </a:endParaRPr>
          </a:p>
        </p:txBody>
      </p:sp>
      <p:sp>
        <p:nvSpPr>
          <p:cNvPr id="751" name="Google Shape;751;p90"/>
          <p:cNvSpPr/>
          <p:nvPr/>
        </p:nvSpPr>
        <p:spPr>
          <a:xfrm>
            <a:off x="3362800" y="3406663"/>
            <a:ext cx="702600" cy="702600"/>
          </a:xfrm>
          <a:prstGeom prst="rect">
            <a:avLst/>
          </a:prstGeom>
          <a:solidFill>
            <a:srgbClr val="F9CB9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latin typeface="Rethink Sans Medium"/>
                <a:ea typeface="Rethink Sans Medium"/>
                <a:cs typeface="Rethink Sans Medium"/>
                <a:sym typeface="Rethink Sans Medium"/>
              </a:rPr>
              <a:t>Partners</a:t>
            </a:r>
            <a:endParaRPr sz="1000">
              <a:latin typeface="Rethink Sans Medium"/>
              <a:ea typeface="Rethink Sans Medium"/>
              <a:cs typeface="Rethink Sans Medium"/>
              <a:sym typeface="Rethink Sans Medium"/>
            </a:endParaRPr>
          </a:p>
        </p:txBody>
      </p:sp>
      <p:sp>
        <p:nvSpPr>
          <p:cNvPr id="752" name="Google Shape;752;p90"/>
          <p:cNvSpPr/>
          <p:nvPr/>
        </p:nvSpPr>
        <p:spPr>
          <a:xfrm>
            <a:off x="3362800" y="4289173"/>
            <a:ext cx="702600" cy="702600"/>
          </a:xfrm>
          <a:prstGeom prst="rect">
            <a:avLst/>
          </a:prstGeom>
          <a:solidFill>
            <a:srgbClr val="A4C2F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latin typeface="Rethink Sans Medium"/>
                <a:ea typeface="Rethink Sans Medium"/>
                <a:cs typeface="Rethink Sans Medium"/>
                <a:sym typeface="Rethink Sans Medium"/>
              </a:rPr>
              <a:t>Partner</a:t>
            </a:r>
            <a:endParaRPr sz="1000">
              <a:latin typeface="Rethink Sans Medium"/>
              <a:ea typeface="Rethink Sans Medium"/>
              <a:cs typeface="Rethink Sans Medium"/>
              <a:sym typeface="Rethink Sans Medium"/>
            </a:endParaRPr>
          </a:p>
          <a:p>
            <a:pPr indent="0" lvl="0" marL="0" rtl="0" algn="ctr">
              <a:spcBef>
                <a:spcPts val="0"/>
              </a:spcBef>
              <a:spcAft>
                <a:spcPts val="0"/>
              </a:spcAft>
              <a:buNone/>
            </a:pPr>
            <a:r>
              <a:rPr lang="en-GB" sz="1000">
                <a:latin typeface="Rethink Sans Medium"/>
                <a:ea typeface="Rethink Sans Medium"/>
                <a:cs typeface="Rethink Sans Medium"/>
                <a:sym typeface="Rethink Sans Medium"/>
              </a:rPr>
              <a:t>Bio</a:t>
            </a:r>
            <a:endParaRPr sz="1000">
              <a:latin typeface="Rethink Sans Medium"/>
              <a:ea typeface="Rethink Sans Medium"/>
              <a:cs typeface="Rethink Sans Medium"/>
              <a:sym typeface="Rethink Sans Medium"/>
            </a:endParaRPr>
          </a:p>
        </p:txBody>
      </p:sp>
      <p:sp>
        <p:nvSpPr>
          <p:cNvPr id="753" name="Google Shape;753;p90"/>
          <p:cNvSpPr/>
          <p:nvPr/>
        </p:nvSpPr>
        <p:spPr>
          <a:xfrm>
            <a:off x="324000" y="3460713"/>
            <a:ext cx="702600" cy="702600"/>
          </a:xfrm>
          <a:prstGeom prst="rect">
            <a:avLst/>
          </a:prstGeom>
          <a:solidFill>
            <a:srgbClr val="F9CB9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latin typeface="Rethink Sans Medium"/>
                <a:ea typeface="Rethink Sans Medium"/>
                <a:cs typeface="Rethink Sans Medium"/>
                <a:sym typeface="Rethink Sans Medium"/>
              </a:rPr>
              <a:t>Our Values</a:t>
            </a:r>
            <a:endParaRPr sz="1000">
              <a:latin typeface="Rethink Sans Medium"/>
              <a:ea typeface="Rethink Sans Medium"/>
              <a:cs typeface="Rethink Sans Medium"/>
              <a:sym typeface="Rethink Sans Medium"/>
            </a:endParaRPr>
          </a:p>
        </p:txBody>
      </p:sp>
      <p:sp>
        <p:nvSpPr>
          <p:cNvPr id="754" name="Google Shape;754;p90"/>
          <p:cNvSpPr/>
          <p:nvPr/>
        </p:nvSpPr>
        <p:spPr>
          <a:xfrm>
            <a:off x="4412325" y="3460713"/>
            <a:ext cx="702600" cy="702600"/>
          </a:xfrm>
          <a:prstGeom prst="rect">
            <a:avLst/>
          </a:prstGeom>
          <a:solidFill>
            <a:srgbClr val="F9CB9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latin typeface="Rethink Sans Medium"/>
                <a:ea typeface="Rethink Sans Medium"/>
                <a:cs typeface="Rethink Sans Medium"/>
                <a:sym typeface="Rethink Sans Medium"/>
              </a:rPr>
              <a:t>Regions</a:t>
            </a:r>
            <a:endParaRPr sz="1000">
              <a:latin typeface="Rethink Sans Medium"/>
              <a:ea typeface="Rethink Sans Medium"/>
              <a:cs typeface="Rethink Sans Medium"/>
              <a:sym typeface="Rethink Sans Medium"/>
            </a:endParaRPr>
          </a:p>
        </p:txBody>
      </p:sp>
      <p:sp>
        <p:nvSpPr>
          <p:cNvPr id="755" name="Google Shape;755;p90"/>
          <p:cNvSpPr/>
          <p:nvPr/>
        </p:nvSpPr>
        <p:spPr>
          <a:xfrm>
            <a:off x="5331025" y="3474225"/>
            <a:ext cx="702600" cy="702600"/>
          </a:xfrm>
          <a:prstGeom prst="rect">
            <a:avLst/>
          </a:prstGeom>
          <a:solidFill>
            <a:srgbClr val="F9CB9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latin typeface="Rethink Sans Medium"/>
                <a:ea typeface="Rethink Sans Medium"/>
                <a:cs typeface="Rethink Sans Medium"/>
                <a:sym typeface="Rethink Sans Medium"/>
              </a:rPr>
              <a:t>Topic</a:t>
            </a:r>
            <a:endParaRPr sz="1000">
              <a:latin typeface="Rethink Sans Medium"/>
              <a:ea typeface="Rethink Sans Medium"/>
              <a:cs typeface="Rethink Sans Medium"/>
              <a:sym typeface="Rethink Sans Medium"/>
            </a:endParaRPr>
          </a:p>
          <a:p>
            <a:pPr indent="0" lvl="0" marL="0" rtl="0" algn="ctr">
              <a:spcBef>
                <a:spcPts val="0"/>
              </a:spcBef>
              <a:spcAft>
                <a:spcPts val="0"/>
              </a:spcAft>
              <a:buNone/>
            </a:pPr>
            <a:r>
              <a:rPr lang="en-GB" sz="1000">
                <a:latin typeface="Rethink Sans Medium"/>
                <a:ea typeface="Rethink Sans Medium"/>
                <a:cs typeface="Rethink Sans Medium"/>
                <a:sym typeface="Rethink Sans Medium"/>
              </a:rPr>
              <a:t>Info</a:t>
            </a:r>
            <a:endParaRPr sz="1000">
              <a:latin typeface="Rethink Sans Medium"/>
              <a:ea typeface="Rethink Sans Medium"/>
              <a:cs typeface="Rethink Sans Medium"/>
              <a:sym typeface="Rethink Sans Medium"/>
            </a:endParaRPr>
          </a:p>
        </p:txBody>
      </p:sp>
      <p:sp>
        <p:nvSpPr>
          <p:cNvPr id="756" name="Google Shape;756;p90"/>
          <p:cNvSpPr/>
          <p:nvPr/>
        </p:nvSpPr>
        <p:spPr>
          <a:xfrm>
            <a:off x="4426413" y="4356748"/>
            <a:ext cx="702600" cy="702600"/>
          </a:xfrm>
          <a:prstGeom prst="rect">
            <a:avLst/>
          </a:prstGeom>
          <a:solidFill>
            <a:srgbClr val="F9CB9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latin typeface="Rethink Sans Medium"/>
                <a:ea typeface="Rethink Sans Medium"/>
                <a:cs typeface="Rethink Sans Medium"/>
                <a:sym typeface="Rethink Sans Medium"/>
              </a:rPr>
              <a:t>Country</a:t>
            </a:r>
            <a:endParaRPr sz="1000">
              <a:latin typeface="Rethink Sans Medium"/>
              <a:ea typeface="Rethink Sans Medium"/>
              <a:cs typeface="Rethink Sans Medium"/>
              <a:sym typeface="Rethink Sans Medium"/>
            </a:endParaRPr>
          </a:p>
          <a:p>
            <a:pPr indent="0" lvl="0" marL="0" rtl="0" algn="ctr">
              <a:spcBef>
                <a:spcPts val="0"/>
              </a:spcBef>
              <a:spcAft>
                <a:spcPts val="0"/>
              </a:spcAft>
              <a:buNone/>
            </a:pPr>
            <a:r>
              <a:rPr lang="en-GB" sz="1000">
                <a:latin typeface="Rethink Sans Medium"/>
                <a:ea typeface="Rethink Sans Medium"/>
                <a:cs typeface="Rethink Sans Medium"/>
                <a:sym typeface="Rethink Sans Medium"/>
              </a:rPr>
              <a:t>Bio</a:t>
            </a:r>
            <a:endParaRPr sz="1000">
              <a:latin typeface="Rethink Sans Medium"/>
              <a:ea typeface="Rethink Sans Medium"/>
              <a:cs typeface="Rethink Sans Medium"/>
              <a:sym typeface="Rethink Sans Medium"/>
            </a:endParaRPr>
          </a:p>
        </p:txBody>
      </p:sp>
      <p:sp>
        <p:nvSpPr>
          <p:cNvPr id="757" name="Google Shape;757;p90"/>
          <p:cNvSpPr/>
          <p:nvPr/>
        </p:nvSpPr>
        <p:spPr>
          <a:xfrm>
            <a:off x="7321975" y="3447200"/>
            <a:ext cx="702600" cy="702600"/>
          </a:xfrm>
          <a:prstGeom prst="rect">
            <a:avLst/>
          </a:prstGeom>
          <a:solidFill>
            <a:srgbClr val="A4C2F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latin typeface="Rethink Sans Medium"/>
                <a:ea typeface="Rethink Sans Medium"/>
                <a:cs typeface="Rethink Sans Medium"/>
                <a:sym typeface="Rethink Sans Medium"/>
              </a:rPr>
              <a:t>Publications</a:t>
            </a:r>
            <a:endParaRPr sz="1000">
              <a:latin typeface="Rethink Sans Medium"/>
              <a:ea typeface="Rethink Sans Medium"/>
              <a:cs typeface="Rethink Sans Medium"/>
              <a:sym typeface="Rethink Sans Medium"/>
            </a:endParaRPr>
          </a:p>
        </p:txBody>
      </p:sp>
      <p:sp>
        <p:nvSpPr>
          <p:cNvPr id="758" name="Google Shape;758;p90"/>
          <p:cNvSpPr/>
          <p:nvPr/>
        </p:nvSpPr>
        <p:spPr>
          <a:xfrm>
            <a:off x="6570750" y="3566175"/>
            <a:ext cx="702600" cy="702600"/>
          </a:xfrm>
          <a:prstGeom prst="rect">
            <a:avLst/>
          </a:prstGeom>
          <a:solidFill>
            <a:srgbClr val="A4C2F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latin typeface="Rethink Sans Medium"/>
                <a:ea typeface="Rethink Sans Medium"/>
                <a:cs typeface="Rethink Sans Medium"/>
                <a:sym typeface="Rethink Sans Medium"/>
              </a:rPr>
              <a:t>Articles</a:t>
            </a:r>
            <a:endParaRPr sz="1000">
              <a:latin typeface="Rethink Sans Medium"/>
              <a:ea typeface="Rethink Sans Medium"/>
              <a:cs typeface="Rethink Sans Medium"/>
              <a:sym typeface="Rethink Sans Medium"/>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62" name="Shape 762"/>
        <p:cNvGrpSpPr/>
        <p:nvPr/>
      </p:nvGrpSpPr>
      <p:grpSpPr>
        <a:xfrm>
          <a:off x="0" y="0"/>
          <a:ext cx="0" cy="0"/>
          <a:chOff x="0" y="0"/>
          <a:chExt cx="0" cy="0"/>
        </a:xfrm>
      </p:grpSpPr>
      <p:sp>
        <p:nvSpPr>
          <p:cNvPr id="763" name="Google Shape;763;p91"/>
          <p:cNvSpPr/>
          <p:nvPr/>
        </p:nvSpPr>
        <p:spPr>
          <a:xfrm>
            <a:off x="4143900" y="1271700"/>
            <a:ext cx="702600" cy="702600"/>
          </a:xfrm>
          <a:prstGeom prst="rect">
            <a:avLst/>
          </a:prstGeom>
          <a:solidFill>
            <a:srgbClr val="FFE5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latin typeface="Rethink Sans Medium"/>
                <a:ea typeface="Rethink Sans Medium"/>
                <a:cs typeface="Rethink Sans Medium"/>
                <a:sym typeface="Rethink Sans Medium"/>
              </a:rPr>
              <a:t>Home</a:t>
            </a:r>
            <a:endParaRPr sz="1000">
              <a:latin typeface="Rethink Sans Medium"/>
              <a:ea typeface="Rethink Sans Medium"/>
              <a:cs typeface="Rethink Sans Medium"/>
              <a:sym typeface="Rethink Sans Medium"/>
            </a:endParaRPr>
          </a:p>
        </p:txBody>
      </p:sp>
      <p:sp>
        <p:nvSpPr>
          <p:cNvPr id="764" name="Google Shape;764;p91"/>
          <p:cNvSpPr/>
          <p:nvPr/>
        </p:nvSpPr>
        <p:spPr>
          <a:xfrm>
            <a:off x="4412325" y="2311975"/>
            <a:ext cx="702600" cy="702600"/>
          </a:xfrm>
          <a:prstGeom prst="rect">
            <a:avLst/>
          </a:prstGeom>
          <a:solidFill>
            <a:srgbClr val="FFF4E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latin typeface="Rethink Sans Medium"/>
                <a:ea typeface="Rethink Sans Medium"/>
                <a:cs typeface="Rethink Sans Medium"/>
                <a:sym typeface="Rethink Sans Medium"/>
              </a:rPr>
              <a:t>Where we work</a:t>
            </a:r>
            <a:endParaRPr sz="1000">
              <a:latin typeface="Rethink Sans Medium"/>
              <a:ea typeface="Rethink Sans Medium"/>
              <a:cs typeface="Rethink Sans Medium"/>
              <a:sym typeface="Rethink Sans Medium"/>
            </a:endParaRPr>
          </a:p>
        </p:txBody>
      </p:sp>
      <p:sp>
        <p:nvSpPr>
          <p:cNvPr id="765" name="Google Shape;765;p91"/>
          <p:cNvSpPr/>
          <p:nvPr/>
        </p:nvSpPr>
        <p:spPr>
          <a:xfrm>
            <a:off x="1786300" y="2325488"/>
            <a:ext cx="702600" cy="702600"/>
          </a:xfrm>
          <a:prstGeom prst="rect">
            <a:avLst/>
          </a:prstGeom>
          <a:solidFill>
            <a:srgbClr val="F9CB9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latin typeface="Rethink Sans Medium"/>
                <a:ea typeface="Rethink Sans Medium"/>
                <a:cs typeface="Rethink Sans Medium"/>
                <a:sym typeface="Rethink Sans Medium"/>
              </a:rPr>
              <a:t>Who we are</a:t>
            </a:r>
            <a:endParaRPr sz="1000">
              <a:latin typeface="Rethink Sans Medium"/>
              <a:ea typeface="Rethink Sans Medium"/>
              <a:cs typeface="Rethink Sans Medium"/>
              <a:sym typeface="Rethink Sans Medium"/>
            </a:endParaRPr>
          </a:p>
        </p:txBody>
      </p:sp>
      <p:sp>
        <p:nvSpPr>
          <p:cNvPr id="766" name="Google Shape;766;p91"/>
          <p:cNvSpPr/>
          <p:nvPr/>
        </p:nvSpPr>
        <p:spPr>
          <a:xfrm>
            <a:off x="7029088" y="2278250"/>
            <a:ext cx="702600" cy="702600"/>
          </a:xfrm>
          <a:prstGeom prst="rect">
            <a:avLst/>
          </a:prstGeom>
          <a:solidFill>
            <a:srgbClr val="FFF4E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latin typeface="Rethink Sans Medium"/>
                <a:ea typeface="Rethink Sans Medium"/>
                <a:cs typeface="Rethink Sans Medium"/>
                <a:sym typeface="Rethink Sans Medium"/>
              </a:rPr>
              <a:t>Our Work</a:t>
            </a:r>
            <a:endParaRPr sz="1000">
              <a:latin typeface="Rethink Sans Medium"/>
              <a:ea typeface="Rethink Sans Medium"/>
              <a:cs typeface="Rethink Sans Medium"/>
              <a:sym typeface="Rethink Sans Medium"/>
            </a:endParaRPr>
          </a:p>
        </p:txBody>
      </p:sp>
      <p:sp>
        <p:nvSpPr>
          <p:cNvPr id="767" name="Google Shape;767;p91"/>
          <p:cNvSpPr/>
          <p:nvPr/>
        </p:nvSpPr>
        <p:spPr>
          <a:xfrm>
            <a:off x="1843400" y="3460713"/>
            <a:ext cx="702600" cy="702600"/>
          </a:xfrm>
          <a:prstGeom prst="rect">
            <a:avLst/>
          </a:prstGeom>
          <a:solidFill>
            <a:srgbClr val="FFF4E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latin typeface="Rethink Sans Medium"/>
                <a:ea typeface="Rethink Sans Medium"/>
                <a:cs typeface="Rethink Sans Medium"/>
                <a:sym typeface="Rethink Sans Medium"/>
              </a:rPr>
              <a:t>Our Impact</a:t>
            </a:r>
            <a:endParaRPr sz="1000">
              <a:latin typeface="Rethink Sans Medium"/>
              <a:ea typeface="Rethink Sans Medium"/>
              <a:cs typeface="Rethink Sans Medium"/>
              <a:sym typeface="Rethink Sans Medium"/>
            </a:endParaRPr>
          </a:p>
        </p:txBody>
      </p:sp>
      <p:sp>
        <p:nvSpPr>
          <p:cNvPr id="768" name="Google Shape;768;p91"/>
          <p:cNvSpPr/>
          <p:nvPr/>
        </p:nvSpPr>
        <p:spPr>
          <a:xfrm>
            <a:off x="1083700" y="3487738"/>
            <a:ext cx="702600" cy="702600"/>
          </a:xfrm>
          <a:prstGeom prst="rect">
            <a:avLst/>
          </a:prstGeom>
          <a:solidFill>
            <a:srgbClr val="FFF4E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latin typeface="Rethink Sans Medium"/>
                <a:ea typeface="Rethink Sans Medium"/>
                <a:cs typeface="Rethink Sans Medium"/>
                <a:sym typeface="Rethink Sans Medium"/>
              </a:rPr>
              <a:t>Our History</a:t>
            </a:r>
            <a:endParaRPr sz="1000">
              <a:latin typeface="Rethink Sans Medium"/>
              <a:ea typeface="Rethink Sans Medium"/>
              <a:cs typeface="Rethink Sans Medium"/>
              <a:sym typeface="Rethink Sans Medium"/>
            </a:endParaRPr>
          </a:p>
        </p:txBody>
      </p:sp>
      <p:sp>
        <p:nvSpPr>
          <p:cNvPr id="769" name="Google Shape;769;p91"/>
          <p:cNvSpPr/>
          <p:nvPr/>
        </p:nvSpPr>
        <p:spPr>
          <a:xfrm>
            <a:off x="2603100" y="3460713"/>
            <a:ext cx="702600" cy="702600"/>
          </a:xfrm>
          <a:prstGeom prst="rect">
            <a:avLst/>
          </a:prstGeom>
          <a:solidFill>
            <a:srgbClr val="F9CB9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latin typeface="Rethink Sans Medium"/>
                <a:ea typeface="Rethink Sans Medium"/>
                <a:cs typeface="Rethink Sans Medium"/>
                <a:sym typeface="Rethink Sans Medium"/>
              </a:rPr>
              <a:t>Team</a:t>
            </a:r>
            <a:endParaRPr sz="1000">
              <a:latin typeface="Rethink Sans Medium"/>
              <a:ea typeface="Rethink Sans Medium"/>
              <a:cs typeface="Rethink Sans Medium"/>
              <a:sym typeface="Rethink Sans Medium"/>
            </a:endParaRPr>
          </a:p>
        </p:txBody>
      </p:sp>
      <p:sp>
        <p:nvSpPr>
          <p:cNvPr id="770" name="Google Shape;770;p91"/>
          <p:cNvSpPr/>
          <p:nvPr/>
        </p:nvSpPr>
        <p:spPr>
          <a:xfrm>
            <a:off x="2603100" y="4316198"/>
            <a:ext cx="702600" cy="702600"/>
          </a:xfrm>
          <a:prstGeom prst="rect">
            <a:avLst/>
          </a:prstGeom>
          <a:solidFill>
            <a:srgbClr val="A4C2F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latin typeface="Rethink Sans Medium"/>
                <a:ea typeface="Rethink Sans Medium"/>
                <a:cs typeface="Rethink Sans Medium"/>
                <a:sym typeface="Rethink Sans Medium"/>
              </a:rPr>
              <a:t>Person</a:t>
            </a:r>
            <a:endParaRPr sz="1000">
              <a:latin typeface="Rethink Sans Medium"/>
              <a:ea typeface="Rethink Sans Medium"/>
              <a:cs typeface="Rethink Sans Medium"/>
              <a:sym typeface="Rethink Sans Medium"/>
            </a:endParaRPr>
          </a:p>
          <a:p>
            <a:pPr indent="0" lvl="0" marL="0" rtl="0" algn="ctr">
              <a:spcBef>
                <a:spcPts val="0"/>
              </a:spcBef>
              <a:spcAft>
                <a:spcPts val="0"/>
              </a:spcAft>
              <a:buNone/>
            </a:pPr>
            <a:r>
              <a:rPr lang="en-GB" sz="1000">
                <a:latin typeface="Rethink Sans Medium"/>
                <a:ea typeface="Rethink Sans Medium"/>
                <a:cs typeface="Rethink Sans Medium"/>
                <a:sym typeface="Rethink Sans Medium"/>
              </a:rPr>
              <a:t>Bio</a:t>
            </a:r>
            <a:endParaRPr sz="1000">
              <a:latin typeface="Rethink Sans Medium"/>
              <a:ea typeface="Rethink Sans Medium"/>
              <a:cs typeface="Rethink Sans Medium"/>
              <a:sym typeface="Rethink Sans Medium"/>
            </a:endParaRPr>
          </a:p>
        </p:txBody>
      </p:sp>
      <p:sp>
        <p:nvSpPr>
          <p:cNvPr id="771" name="Google Shape;771;p91"/>
          <p:cNvSpPr/>
          <p:nvPr/>
        </p:nvSpPr>
        <p:spPr>
          <a:xfrm>
            <a:off x="3362800" y="3406663"/>
            <a:ext cx="702600" cy="702600"/>
          </a:xfrm>
          <a:prstGeom prst="rect">
            <a:avLst/>
          </a:prstGeom>
          <a:solidFill>
            <a:srgbClr val="FFF4E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latin typeface="Rethink Sans Medium"/>
                <a:ea typeface="Rethink Sans Medium"/>
                <a:cs typeface="Rethink Sans Medium"/>
                <a:sym typeface="Rethink Sans Medium"/>
              </a:rPr>
              <a:t>Partners</a:t>
            </a:r>
            <a:endParaRPr sz="1000">
              <a:latin typeface="Rethink Sans Medium"/>
              <a:ea typeface="Rethink Sans Medium"/>
              <a:cs typeface="Rethink Sans Medium"/>
              <a:sym typeface="Rethink Sans Medium"/>
            </a:endParaRPr>
          </a:p>
        </p:txBody>
      </p:sp>
      <p:sp>
        <p:nvSpPr>
          <p:cNvPr id="772" name="Google Shape;772;p91"/>
          <p:cNvSpPr/>
          <p:nvPr/>
        </p:nvSpPr>
        <p:spPr>
          <a:xfrm>
            <a:off x="3362800" y="4289173"/>
            <a:ext cx="702600" cy="702600"/>
          </a:xfrm>
          <a:prstGeom prst="rect">
            <a:avLst/>
          </a:prstGeom>
          <a:solidFill>
            <a:srgbClr val="E8F1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latin typeface="Rethink Sans Medium"/>
                <a:ea typeface="Rethink Sans Medium"/>
                <a:cs typeface="Rethink Sans Medium"/>
                <a:sym typeface="Rethink Sans Medium"/>
              </a:rPr>
              <a:t>Partner</a:t>
            </a:r>
            <a:endParaRPr sz="1000">
              <a:latin typeface="Rethink Sans Medium"/>
              <a:ea typeface="Rethink Sans Medium"/>
              <a:cs typeface="Rethink Sans Medium"/>
              <a:sym typeface="Rethink Sans Medium"/>
            </a:endParaRPr>
          </a:p>
          <a:p>
            <a:pPr indent="0" lvl="0" marL="0" rtl="0" algn="ctr">
              <a:spcBef>
                <a:spcPts val="0"/>
              </a:spcBef>
              <a:spcAft>
                <a:spcPts val="0"/>
              </a:spcAft>
              <a:buNone/>
            </a:pPr>
            <a:r>
              <a:rPr lang="en-GB" sz="1000">
                <a:latin typeface="Rethink Sans Medium"/>
                <a:ea typeface="Rethink Sans Medium"/>
                <a:cs typeface="Rethink Sans Medium"/>
                <a:sym typeface="Rethink Sans Medium"/>
              </a:rPr>
              <a:t>Bio</a:t>
            </a:r>
            <a:endParaRPr sz="1000">
              <a:latin typeface="Rethink Sans Medium"/>
              <a:ea typeface="Rethink Sans Medium"/>
              <a:cs typeface="Rethink Sans Medium"/>
              <a:sym typeface="Rethink Sans Medium"/>
            </a:endParaRPr>
          </a:p>
        </p:txBody>
      </p:sp>
      <p:sp>
        <p:nvSpPr>
          <p:cNvPr id="773" name="Google Shape;773;p91"/>
          <p:cNvSpPr/>
          <p:nvPr/>
        </p:nvSpPr>
        <p:spPr>
          <a:xfrm>
            <a:off x="7321975" y="3447200"/>
            <a:ext cx="702600" cy="702600"/>
          </a:xfrm>
          <a:prstGeom prst="rect">
            <a:avLst/>
          </a:prstGeom>
          <a:solidFill>
            <a:srgbClr val="E8F1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latin typeface="Rethink Sans Medium"/>
                <a:ea typeface="Rethink Sans Medium"/>
                <a:cs typeface="Rethink Sans Medium"/>
                <a:sym typeface="Rethink Sans Medium"/>
              </a:rPr>
              <a:t>Publications</a:t>
            </a:r>
            <a:endParaRPr sz="1000">
              <a:latin typeface="Rethink Sans Medium"/>
              <a:ea typeface="Rethink Sans Medium"/>
              <a:cs typeface="Rethink Sans Medium"/>
              <a:sym typeface="Rethink Sans Medium"/>
            </a:endParaRPr>
          </a:p>
        </p:txBody>
      </p:sp>
      <p:sp>
        <p:nvSpPr>
          <p:cNvPr id="774" name="Google Shape;774;p91"/>
          <p:cNvSpPr/>
          <p:nvPr/>
        </p:nvSpPr>
        <p:spPr>
          <a:xfrm>
            <a:off x="324000" y="3460713"/>
            <a:ext cx="702600" cy="702600"/>
          </a:xfrm>
          <a:prstGeom prst="rect">
            <a:avLst/>
          </a:prstGeom>
          <a:solidFill>
            <a:srgbClr val="FFF4E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latin typeface="Rethink Sans Medium"/>
                <a:ea typeface="Rethink Sans Medium"/>
                <a:cs typeface="Rethink Sans Medium"/>
                <a:sym typeface="Rethink Sans Medium"/>
              </a:rPr>
              <a:t>Our Values</a:t>
            </a:r>
            <a:endParaRPr sz="1000">
              <a:latin typeface="Rethink Sans Medium"/>
              <a:ea typeface="Rethink Sans Medium"/>
              <a:cs typeface="Rethink Sans Medium"/>
              <a:sym typeface="Rethink Sans Medium"/>
            </a:endParaRPr>
          </a:p>
        </p:txBody>
      </p:sp>
      <p:sp>
        <p:nvSpPr>
          <p:cNvPr id="775" name="Google Shape;775;p91"/>
          <p:cNvSpPr/>
          <p:nvPr/>
        </p:nvSpPr>
        <p:spPr>
          <a:xfrm>
            <a:off x="5331025" y="2311975"/>
            <a:ext cx="702600" cy="702600"/>
          </a:xfrm>
          <a:prstGeom prst="rect">
            <a:avLst/>
          </a:prstGeom>
          <a:solidFill>
            <a:srgbClr val="FFF4E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latin typeface="Rethink Sans Medium"/>
                <a:ea typeface="Rethink Sans Medium"/>
                <a:cs typeface="Rethink Sans Medium"/>
                <a:sym typeface="Rethink Sans Medium"/>
              </a:rPr>
              <a:t>Topics</a:t>
            </a:r>
            <a:endParaRPr sz="1000">
              <a:latin typeface="Rethink Sans Medium"/>
              <a:ea typeface="Rethink Sans Medium"/>
              <a:cs typeface="Rethink Sans Medium"/>
              <a:sym typeface="Rethink Sans Medium"/>
            </a:endParaRPr>
          </a:p>
        </p:txBody>
      </p:sp>
      <p:sp>
        <p:nvSpPr>
          <p:cNvPr id="776" name="Google Shape;776;p91"/>
          <p:cNvSpPr/>
          <p:nvPr/>
        </p:nvSpPr>
        <p:spPr>
          <a:xfrm>
            <a:off x="5331025" y="3474225"/>
            <a:ext cx="702600" cy="702600"/>
          </a:xfrm>
          <a:prstGeom prst="rect">
            <a:avLst/>
          </a:prstGeom>
          <a:solidFill>
            <a:srgbClr val="FFF4E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latin typeface="Rethink Sans Medium"/>
                <a:ea typeface="Rethink Sans Medium"/>
                <a:cs typeface="Rethink Sans Medium"/>
                <a:sym typeface="Rethink Sans Medium"/>
              </a:rPr>
              <a:t>Topic</a:t>
            </a:r>
            <a:endParaRPr sz="1000">
              <a:latin typeface="Rethink Sans Medium"/>
              <a:ea typeface="Rethink Sans Medium"/>
              <a:cs typeface="Rethink Sans Medium"/>
              <a:sym typeface="Rethink Sans Medium"/>
            </a:endParaRPr>
          </a:p>
          <a:p>
            <a:pPr indent="0" lvl="0" marL="0" rtl="0" algn="ctr">
              <a:spcBef>
                <a:spcPts val="0"/>
              </a:spcBef>
              <a:spcAft>
                <a:spcPts val="0"/>
              </a:spcAft>
              <a:buNone/>
            </a:pPr>
            <a:r>
              <a:rPr lang="en-GB" sz="1000">
                <a:latin typeface="Rethink Sans Medium"/>
                <a:ea typeface="Rethink Sans Medium"/>
                <a:cs typeface="Rethink Sans Medium"/>
                <a:sym typeface="Rethink Sans Medium"/>
              </a:rPr>
              <a:t>Info</a:t>
            </a:r>
            <a:endParaRPr sz="1000">
              <a:latin typeface="Rethink Sans Medium"/>
              <a:ea typeface="Rethink Sans Medium"/>
              <a:cs typeface="Rethink Sans Medium"/>
              <a:sym typeface="Rethink Sans Medium"/>
            </a:endParaRPr>
          </a:p>
        </p:txBody>
      </p:sp>
      <p:sp>
        <p:nvSpPr>
          <p:cNvPr id="777" name="Google Shape;777;p91"/>
          <p:cNvSpPr/>
          <p:nvPr/>
        </p:nvSpPr>
        <p:spPr>
          <a:xfrm>
            <a:off x="6570750" y="3566175"/>
            <a:ext cx="702600" cy="702600"/>
          </a:xfrm>
          <a:prstGeom prst="rect">
            <a:avLst/>
          </a:prstGeom>
          <a:solidFill>
            <a:srgbClr val="E8F1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latin typeface="Rethink Sans Medium"/>
                <a:ea typeface="Rethink Sans Medium"/>
                <a:cs typeface="Rethink Sans Medium"/>
                <a:sym typeface="Rethink Sans Medium"/>
              </a:rPr>
              <a:t>Articles</a:t>
            </a:r>
            <a:endParaRPr sz="1000">
              <a:latin typeface="Rethink Sans Medium"/>
              <a:ea typeface="Rethink Sans Medium"/>
              <a:cs typeface="Rethink Sans Medium"/>
              <a:sym typeface="Rethink Sans Medium"/>
            </a:endParaRPr>
          </a:p>
        </p:txBody>
      </p:sp>
      <p:sp>
        <p:nvSpPr>
          <p:cNvPr id="778" name="Google Shape;778;p91"/>
          <p:cNvSpPr/>
          <p:nvPr/>
        </p:nvSpPr>
        <p:spPr>
          <a:xfrm>
            <a:off x="4412325" y="3460713"/>
            <a:ext cx="702600" cy="702600"/>
          </a:xfrm>
          <a:prstGeom prst="rect">
            <a:avLst/>
          </a:prstGeom>
          <a:solidFill>
            <a:srgbClr val="FFF4E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latin typeface="Rethink Sans Medium"/>
                <a:ea typeface="Rethink Sans Medium"/>
                <a:cs typeface="Rethink Sans Medium"/>
                <a:sym typeface="Rethink Sans Medium"/>
              </a:rPr>
              <a:t>Regions</a:t>
            </a:r>
            <a:endParaRPr sz="1000">
              <a:latin typeface="Rethink Sans Medium"/>
              <a:ea typeface="Rethink Sans Medium"/>
              <a:cs typeface="Rethink Sans Medium"/>
              <a:sym typeface="Rethink Sans Medium"/>
            </a:endParaRPr>
          </a:p>
        </p:txBody>
      </p:sp>
      <p:sp>
        <p:nvSpPr>
          <p:cNvPr id="779" name="Google Shape;779;p91"/>
          <p:cNvSpPr/>
          <p:nvPr/>
        </p:nvSpPr>
        <p:spPr>
          <a:xfrm>
            <a:off x="4426413" y="4356748"/>
            <a:ext cx="702600" cy="702600"/>
          </a:xfrm>
          <a:prstGeom prst="rect">
            <a:avLst/>
          </a:prstGeom>
          <a:solidFill>
            <a:srgbClr val="FFF4E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latin typeface="Rethink Sans Medium"/>
                <a:ea typeface="Rethink Sans Medium"/>
                <a:cs typeface="Rethink Sans Medium"/>
                <a:sym typeface="Rethink Sans Medium"/>
              </a:rPr>
              <a:t>Country</a:t>
            </a:r>
            <a:endParaRPr sz="1000">
              <a:latin typeface="Rethink Sans Medium"/>
              <a:ea typeface="Rethink Sans Medium"/>
              <a:cs typeface="Rethink Sans Medium"/>
              <a:sym typeface="Rethink Sans Medium"/>
            </a:endParaRPr>
          </a:p>
          <a:p>
            <a:pPr indent="0" lvl="0" marL="0" rtl="0" algn="ctr">
              <a:spcBef>
                <a:spcPts val="0"/>
              </a:spcBef>
              <a:spcAft>
                <a:spcPts val="0"/>
              </a:spcAft>
              <a:buNone/>
            </a:pPr>
            <a:r>
              <a:rPr lang="en-GB" sz="1000">
                <a:latin typeface="Rethink Sans Medium"/>
                <a:ea typeface="Rethink Sans Medium"/>
                <a:cs typeface="Rethink Sans Medium"/>
                <a:sym typeface="Rethink Sans Medium"/>
              </a:rPr>
              <a:t>Bio</a:t>
            </a:r>
            <a:endParaRPr sz="1000">
              <a:latin typeface="Rethink Sans Medium"/>
              <a:ea typeface="Rethink Sans Medium"/>
              <a:cs typeface="Rethink Sans Medium"/>
              <a:sym typeface="Rethink Sans Medium"/>
            </a:endParaRPr>
          </a:p>
        </p:txBody>
      </p:sp>
      <p:sp>
        <p:nvSpPr>
          <p:cNvPr id="780" name="Google Shape;780;p91"/>
          <p:cNvSpPr txBox="1"/>
          <p:nvPr>
            <p:ph idx="2" type="subTitle"/>
          </p:nvPr>
        </p:nvSpPr>
        <p:spPr>
          <a:xfrm>
            <a:off x="324000" y="1016075"/>
            <a:ext cx="2712300" cy="654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sz="1800"/>
              <a:t>Check that the user can reach their goal using your site map</a:t>
            </a:r>
            <a:endParaRPr sz="1800"/>
          </a:p>
        </p:txBody>
      </p:sp>
      <p:sp>
        <p:nvSpPr>
          <p:cNvPr id="781" name="Google Shape;781;p91"/>
          <p:cNvSpPr txBox="1"/>
          <p:nvPr>
            <p:ph idx="1" type="subTitle"/>
          </p:nvPr>
        </p:nvSpPr>
        <p:spPr>
          <a:xfrm>
            <a:off x="324000" y="317200"/>
            <a:ext cx="1839600" cy="798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Step 2</a:t>
            </a:r>
            <a:endParaRPr/>
          </a:p>
          <a:p>
            <a:pPr indent="0" lvl="0" marL="0" rtl="0" algn="l">
              <a:spcBef>
                <a:spcPts val="0"/>
              </a:spcBef>
              <a:spcAft>
                <a:spcPts val="0"/>
              </a:spcAft>
              <a:buNone/>
            </a:pPr>
            <a:r>
              <a:rPr b="1" lang="en-GB">
                <a:latin typeface="Rethink Sans"/>
                <a:ea typeface="Rethink Sans"/>
                <a:cs typeface="Rethink Sans"/>
                <a:sym typeface="Rethink Sans"/>
              </a:rPr>
              <a:t>How to do it</a:t>
            </a:r>
            <a:endParaRPr b="1">
              <a:latin typeface="Rethink Sans"/>
              <a:ea typeface="Rethink Sans"/>
              <a:cs typeface="Rethink Sans"/>
              <a:sym typeface="Rethink Sans"/>
            </a:endParaRPr>
          </a:p>
        </p:txBody>
      </p:sp>
      <p:cxnSp>
        <p:nvCxnSpPr>
          <p:cNvPr id="782" name="Google Shape;782;p91"/>
          <p:cNvCxnSpPr/>
          <p:nvPr/>
        </p:nvCxnSpPr>
        <p:spPr>
          <a:xfrm flipH="1">
            <a:off x="2357075" y="1836375"/>
            <a:ext cx="1884600" cy="585300"/>
          </a:xfrm>
          <a:prstGeom prst="straightConnector1">
            <a:avLst/>
          </a:prstGeom>
          <a:noFill/>
          <a:ln cap="flat" cmpd="sng" w="9525">
            <a:solidFill>
              <a:srgbClr val="000000"/>
            </a:solidFill>
            <a:prstDash val="solid"/>
            <a:round/>
            <a:headEnd len="med" w="med" type="none"/>
            <a:tailEnd len="med" w="med" type="triangle"/>
          </a:ln>
        </p:spPr>
      </p:cxnSp>
      <p:cxnSp>
        <p:nvCxnSpPr>
          <p:cNvPr id="783" name="Google Shape;783;p91"/>
          <p:cNvCxnSpPr/>
          <p:nvPr/>
        </p:nvCxnSpPr>
        <p:spPr>
          <a:xfrm>
            <a:off x="2952300" y="4040075"/>
            <a:ext cx="4200" cy="405600"/>
          </a:xfrm>
          <a:prstGeom prst="straightConnector1">
            <a:avLst/>
          </a:prstGeom>
          <a:noFill/>
          <a:ln cap="flat" cmpd="sng" w="9525">
            <a:solidFill>
              <a:srgbClr val="000000"/>
            </a:solidFill>
            <a:prstDash val="solid"/>
            <a:round/>
            <a:headEnd len="med" w="med" type="none"/>
            <a:tailEnd len="med" w="med" type="triangle"/>
          </a:ln>
        </p:spPr>
      </p:cxnSp>
      <p:cxnSp>
        <p:nvCxnSpPr>
          <p:cNvPr id="784" name="Google Shape;784;p91"/>
          <p:cNvCxnSpPr/>
          <p:nvPr/>
        </p:nvCxnSpPr>
        <p:spPr>
          <a:xfrm>
            <a:off x="2397900" y="2958975"/>
            <a:ext cx="571500" cy="646200"/>
          </a:xfrm>
          <a:prstGeom prst="straightConnector1">
            <a:avLst/>
          </a:prstGeom>
          <a:noFill/>
          <a:ln cap="flat" cmpd="sng" w="9525">
            <a:solidFill>
              <a:srgbClr val="000000"/>
            </a:solidFill>
            <a:prstDash val="solid"/>
            <a:round/>
            <a:headEnd len="med" w="med" type="none"/>
            <a:tailEnd len="med" w="med" type="triangle"/>
          </a:ln>
        </p:spPr>
      </p:cxnSp>
      <p:sp>
        <p:nvSpPr>
          <p:cNvPr id="785" name="Google Shape;785;p91"/>
          <p:cNvSpPr/>
          <p:nvPr/>
        </p:nvSpPr>
        <p:spPr>
          <a:xfrm>
            <a:off x="3083925" y="4788000"/>
            <a:ext cx="819900" cy="285600"/>
          </a:xfrm>
          <a:prstGeom prst="roundRect">
            <a:avLst>
              <a:gd fmla="val 16667" name="adj"/>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solidFill>
                  <a:schemeClr val="lt1"/>
                </a:solidFill>
                <a:latin typeface="Rethink Sans Medium"/>
                <a:ea typeface="Rethink Sans Medium"/>
                <a:cs typeface="Rethink Sans Medium"/>
                <a:sym typeface="Rethink Sans Medium"/>
              </a:rPr>
              <a:t>Contact</a:t>
            </a:r>
            <a:endParaRPr sz="1200">
              <a:solidFill>
                <a:schemeClr val="lt1"/>
              </a:solidFill>
              <a:latin typeface="Rethink Sans Medium"/>
              <a:ea typeface="Rethink Sans Medium"/>
              <a:cs typeface="Rethink Sans Medium"/>
              <a:sym typeface="Rethink Sans Medium"/>
            </a:endParaRPr>
          </a:p>
        </p:txBody>
      </p:sp>
      <p:sp>
        <p:nvSpPr>
          <p:cNvPr id="786" name="Google Shape;786;p91"/>
          <p:cNvSpPr txBox="1"/>
          <p:nvPr/>
        </p:nvSpPr>
        <p:spPr>
          <a:xfrm>
            <a:off x="-3567025" y="952500"/>
            <a:ext cx="3000000" cy="3000000"/>
          </a:xfrm>
          <a:prstGeom prst="rect">
            <a:avLst/>
          </a:prstGeom>
          <a:noFill/>
          <a:ln>
            <a:noFill/>
          </a:ln>
        </p:spPr>
        <p:txBody>
          <a:bodyPr anchorCtr="0" anchor="t" bIns="91425" lIns="91425" spcFirstLastPara="1" rIns="91425" wrap="square" tIns="91425">
            <a:noAutofit/>
          </a:bodyPr>
          <a:lstStyle/>
          <a:p>
            <a:pPr indent="-342900" lvl="0" marL="457200" rtl="0" algn="l">
              <a:lnSpc>
                <a:spcPct val="110000"/>
              </a:lnSpc>
              <a:spcBef>
                <a:spcPts val="0"/>
              </a:spcBef>
              <a:spcAft>
                <a:spcPts val="0"/>
              </a:spcAft>
              <a:buClr>
                <a:schemeClr val="dk1"/>
              </a:buClr>
              <a:buSzPts val="1800"/>
              <a:buFont typeface="Rethink Sans Medium"/>
              <a:buChar char="-"/>
            </a:pPr>
            <a:r>
              <a:rPr lang="en-GB" sz="1800">
                <a:solidFill>
                  <a:schemeClr val="dk1"/>
                </a:solidFill>
                <a:latin typeface="Rethink Sans Medium"/>
                <a:ea typeface="Rethink Sans Medium"/>
                <a:cs typeface="Rethink Sans Medium"/>
                <a:sym typeface="Rethink Sans Medium"/>
              </a:rPr>
              <a:t>Publications</a:t>
            </a:r>
            <a:endParaRPr sz="1800">
              <a:solidFill>
                <a:schemeClr val="dk1"/>
              </a:solidFill>
              <a:latin typeface="Rethink Sans Medium"/>
              <a:ea typeface="Rethink Sans Medium"/>
              <a:cs typeface="Rethink Sans Medium"/>
              <a:sym typeface="Rethink Sans Medium"/>
            </a:endParaRPr>
          </a:p>
          <a:p>
            <a:pPr indent="-342900" lvl="0" marL="457200" rtl="0" algn="l">
              <a:lnSpc>
                <a:spcPct val="110000"/>
              </a:lnSpc>
              <a:spcBef>
                <a:spcPts val="0"/>
              </a:spcBef>
              <a:spcAft>
                <a:spcPts val="0"/>
              </a:spcAft>
              <a:buClr>
                <a:schemeClr val="dk1"/>
              </a:buClr>
              <a:buSzPts val="1800"/>
              <a:buFont typeface="Rethink Sans Medium"/>
              <a:buChar char="-"/>
            </a:pPr>
            <a:r>
              <a:rPr lang="en-GB" sz="1800">
                <a:solidFill>
                  <a:schemeClr val="dk1"/>
                </a:solidFill>
                <a:latin typeface="Rethink Sans Medium"/>
                <a:ea typeface="Rethink Sans Medium"/>
                <a:cs typeface="Rethink Sans Medium"/>
                <a:sym typeface="Rethink Sans Medium"/>
              </a:rPr>
              <a:t>Articles</a:t>
            </a:r>
            <a:endParaRPr sz="1800">
              <a:solidFill>
                <a:schemeClr val="dk1"/>
              </a:solidFill>
              <a:latin typeface="Rethink Sans Medium"/>
              <a:ea typeface="Rethink Sans Medium"/>
              <a:cs typeface="Rethink Sans Medium"/>
              <a:sym typeface="Rethink Sans Medium"/>
            </a:endParaRPr>
          </a:p>
          <a:p>
            <a:pPr indent="-342900" lvl="0" marL="457200" rtl="0" algn="l">
              <a:lnSpc>
                <a:spcPct val="110000"/>
              </a:lnSpc>
              <a:spcBef>
                <a:spcPts val="0"/>
              </a:spcBef>
              <a:spcAft>
                <a:spcPts val="0"/>
              </a:spcAft>
              <a:buClr>
                <a:schemeClr val="dk1"/>
              </a:buClr>
              <a:buSzPts val="1800"/>
              <a:buFont typeface="Rethink Sans Medium"/>
              <a:buChar char="-"/>
            </a:pPr>
            <a:r>
              <a:rPr lang="en-GB" sz="1800">
                <a:solidFill>
                  <a:schemeClr val="dk1"/>
                </a:solidFill>
                <a:latin typeface="Rethink Sans Medium"/>
                <a:ea typeface="Rethink Sans Medium"/>
                <a:cs typeface="Rethink Sans Medium"/>
                <a:sym typeface="Rethink Sans Medium"/>
              </a:rPr>
              <a:t>Events </a:t>
            </a:r>
            <a:endParaRPr sz="1800">
              <a:solidFill>
                <a:schemeClr val="dk1"/>
              </a:solidFill>
              <a:latin typeface="Rethink Sans Medium"/>
              <a:ea typeface="Rethink Sans Medium"/>
              <a:cs typeface="Rethink Sans Medium"/>
              <a:sym typeface="Rethink Sans Medium"/>
            </a:endParaRPr>
          </a:p>
          <a:p>
            <a:pPr indent="-342900" lvl="0" marL="457200" rtl="0" algn="l">
              <a:lnSpc>
                <a:spcPct val="110000"/>
              </a:lnSpc>
              <a:spcBef>
                <a:spcPts val="0"/>
              </a:spcBef>
              <a:spcAft>
                <a:spcPts val="0"/>
              </a:spcAft>
              <a:buClr>
                <a:schemeClr val="dk1"/>
              </a:buClr>
              <a:buSzPts val="1800"/>
              <a:buFont typeface="Rethink Sans Medium"/>
              <a:buChar char="-"/>
            </a:pPr>
            <a:r>
              <a:rPr lang="en-GB" sz="1800">
                <a:solidFill>
                  <a:schemeClr val="dk1"/>
                </a:solidFill>
                <a:latin typeface="Rethink Sans Medium"/>
                <a:ea typeface="Rethink Sans Medium"/>
                <a:cs typeface="Rethink Sans Medium"/>
                <a:sym typeface="Rethink Sans Medium"/>
              </a:rPr>
              <a:t>Biographies of staff</a:t>
            </a:r>
            <a:endParaRPr>
              <a:solidFill>
                <a:schemeClr val="dk1"/>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790" name="Shape 790"/>
        <p:cNvGrpSpPr/>
        <p:nvPr/>
      </p:nvGrpSpPr>
      <p:grpSpPr>
        <a:xfrm>
          <a:off x="0" y="0"/>
          <a:ext cx="0" cy="0"/>
          <a:chOff x="0" y="0"/>
          <a:chExt cx="0" cy="0"/>
        </a:xfrm>
      </p:grpSpPr>
      <p:sp>
        <p:nvSpPr>
          <p:cNvPr id="791" name="Google Shape;791;p92"/>
          <p:cNvSpPr/>
          <p:nvPr/>
        </p:nvSpPr>
        <p:spPr>
          <a:xfrm>
            <a:off x="2995525" y="883375"/>
            <a:ext cx="3153000" cy="3152700"/>
          </a:xfrm>
          <a:prstGeom prst="ellipse">
            <a:avLst/>
          </a:prstGeom>
          <a:no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think Sans Medium"/>
              <a:ea typeface="Rethink Sans Medium"/>
              <a:cs typeface="Rethink Sans Medium"/>
              <a:sym typeface="Rethink Sans Medium"/>
            </a:endParaRPr>
          </a:p>
        </p:txBody>
      </p:sp>
      <p:sp>
        <p:nvSpPr>
          <p:cNvPr id="792" name="Google Shape;792;p92"/>
          <p:cNvSpPr/>
          <p:nvPr/>
        </p:nvSpPr>
        <p:spPr>
          <a:xfrm>
            <a:off x="3717600" y="177000"/>
            <a:ext cx="1708800" cy="1708800"/>
          </a:xfrm>
          <a:prstGeom prst="ellipse">
            <a:avLst/>
          </a:prstGeom>
          <a:solidFill>
            <a:srgbClr val="666666"/>
          </a:solidFill>
          <a:ln cap="flat" cmpd="sng" w="1143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latin typeface="Rethink Sans Medium"/>
                <a:ea typeface="Rethink Sans Medium"/>
                <a:cs typeface="Rethink Sans Medium"/>
                <a:sym typeface="Rethink Sans Medium"/>
              </a:rPr>
              <a:t>Discover</a:t>
            </a:r>
            <a:endParaRPr>
              <a:latin typeface="Rethink Sans Medium"/>
              <a:ea typeface="Rethink Sans Medium"/>
              <a:cs typeface="Rethink Sans Medium"/>
              <a:sym typeface="Rethink Sans Medium"/>
            </a:endParaRPr>
          </a:p>
        </p:txBody>
      </p:sp>
      <p:sp>
        <p:nvSpPr>
          <p:cNvPr id="793" name="Google Shape;793;p92"/>
          <p:cNvSpPr/>
          <p:nvPr/>
        </p:nvSpPr>
        <p:spPr>
          <a:xfrm>
            <a:off x="2313150" y="1605425"/>
            <a:ext cx="1708800" cy="1708800"/>
          </a:xfrm>
          <a:prstGeom prst="ellipse">
            <a:avLst/>
          </a:prstGeom>
          <a:solidFill>
            <a:srgbClr val="434343"/>
          </a:solidFill>
          <a:ln cap="flat" cmpd="sng" w="1143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latin typeface="Rethink Sans Medium"/>
                <a:ea typeface="Rethink Sans Medium"/>
                <a:cs typeface="Rethink Sans Medium"/>
                <a:sym typeface="Rethink Sans Medium"/>
              </a:rPr>
              <a:t>Test</a:t>
            </a:r>
            <a:endParaRPr>
              <a:latin typeface="Rethink Sans Medium"/>
              <a:ea typeface="Rethink Sans Medium"/>
              <a:cs typeface="Rethink Sans Medium"/>
              <a:sym typeface="Rethink Sans Medium"/>
            </a:endParaRPr>
          </a:p>
        </p:txBody>
      </p:sp>
      <p:sp>
        <p:nvSpPr>
          <p:cNvPr id="794" name="Google Shape;794;p92"/>
          <p:cNvSpPr/>
          <p:nvPr/>
        </p:nvSpPr>
        <p:spPr>
          <a:xfrm>
            <a:off x="5122374" y="1605425"/>
            <a:ext cx="1708800" cy="1708800"/>
          </a:xfrm>
          <a:prstGeom prst="ellipse">
            <a:avLst/>
          </a:prstGeom>
          <a:solidFill>
            <a:srgbClr val="666666"/>
          </a:solidFill>
          <a:ln cap="flat" cmpd="sng" w="1143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latin typeface="Rethink Sans Medium"/>
                <a:ea typeface="Rethink Sans Medium"/>
                <a:cs typeface="Rethink Sans Medium"/>
                <a:sym typeface="Rethink Sans Medium"/>
              </a:rPr>
              <a:t>Define</a:t>
            </a:r>
            <a:endParaRPr>
              <a:latin typeface="Rethink Sans Medium"/>
              <a:ea typeface="Rethink Sans Medium"/>
              <a:cs typeface="Rethink Sans Medium"/>
              <a:sym typeface="Rethink Sans Medium"/>
            </a:endParaRPr>
          </a:p>
        </p:txBody>
      </p:sp>
      <p:sp>
        <p:nvSpPr>
          <p:cNvPr id="795" name="Google Shape;795;p92"/>
          <p:cNvSpPr/>
          <p:nvPr/>
        </p:nvSpPr>
        <p:spPr>
          <a:xfrm>
            <a:off x="3717599" y="3027625"/>
            <a:ext cx="1708800" cy="1708800"/>
          </a:xfrm>
          <a:prstGeom prst="ellipse">
            <a:avLst/>
          </a:prstGeom>
          <a:solidFill>
            <a:schemeClr val="accent6"/>
          </a:solidFill>
          <a:ln cap="flat" cmpd="sng" w="1143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latin typeface="Rethink Sans Medium"/>
                <a:ea typeface="Rethink Sans Medium"/>
                <a:cs typeface="Rethink Sans Medium"/>
                <a:sym typeface="Rethink Sans Medium"/>
              </a:rPr>
              <a:t>Design</a:t>
            </a:r>
            <a:endParaRPr>
              <a:latin typeface="Rethink Sans Medium"/>
              <a:ea typeface="Rethink Sans Medium"/>
              <a:cs typeface="Rethink Sans Medium"/>
              <a:sym typeface="Rethink Sans Medium"/>
            </a:endParaRPr>
          </a:p>
          <a:p>
            <a:pPr indent="0" lvl="0" marL="0" rtl="0" algn="ctr">
              <a:spcBef>
                <a:spcPts val="0"/>
              </a:spcBef>
              <a:spcAft>
                <a:spcPts val="0"/>
              </a:spcAft>
              <a:buNone/>
            </a:pPr>
            <a:r>
              <a:rPr lang="en-GB" sz="1100">
                <a:solidFill>
                  <a:schemeClr val="dk1"/>
                </a:solidFill>
                <a:latin typeface="Rethink Sans Medium"/>
                <a:ea typeface="Rethink Sans Medium"/>
                <a:cs typeface="Rethink Sans Medium"/>
                <a:sym typeface="Rethink Sans Medium"/>
              </a:rPr>
              <a:t>40 mins</a:t>
            </a:r>
            <a:endParaRPr>
              <a:latin typeface="Rethink Sans Medium"/>
              <a:ea typeface="Rethink Sans Medium"/>
              <a:cs typeface="Rethink Sans Medium"/>
              <a:sym typeface="Rethink Sans Medium"/>
            </a:endParaRPr>
          </a:p>
        </p:txBody>
      </p:sp>
      <p:sp>
        <p:nvSpPr>
          <p:cNvPr id="796" name="Google Shape;796;p92"/>
          <p:cNvSpPr txBox="1"/>
          <p:nvPr>
            <p:ph idx="1" type="subTitle"/>
          </p:nvPr>
        </p:nvSpPr>
        <p:spPr>
          <a:xfrm>
            <a:off x="324000" y="317200"/>
            <a:ext cx="1839600" cy="798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solidFill>
                  <a:schemeClr val="lt1"/>
                </a:solidFill>
              </a:rPr>
              <a:t>Step 3</a:t>
            </a:r>
            <a:endParaRPr>
              <a:solidFill>
                <a:schemeClr val="lt1"/>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FED"/>
        </a:solidFill>
      </p:bgPr>
    </p:bg>
    <p:spTree>
      <p:nvGrpSpPr>
        <p:cNvPr id="800" name="Shape 800"/>
        <p:cNvGrpSpPr/>
        <p:nvPr/>
      </p:nvGrpSpPr>
      <p:grpSpPr>
        <a:xfrm>
          <a:off x="0" y="0"/>
          <a:ext cx="0" cy="0"/>
          <a:chOff x="0" y="0"/>
          <a:chExt cx="0" cy="0"/>
        </a:xfrm>
      </p:grpSpPr>
      <p:sp>
        <p:nvSpPr>
          <p:cNvPr id="801" name="Google Shape;801;p93"/>
          <p:cNvSpPr txBox="1"/>
          <p:nvPr>
            <p:ph idx="2" type="subTitle"/>
          </p:nvPr>
        </p:nvSpPr>
        <p:spPr>
          <a:xfrm>
            <a:off x="3245300" y="277600"/>
            <a:ext cx="5618700" cy="4461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sz="1800"/>
              <a:t>Now that you have defined the site map, you are ready to think about the content and layout of your pages. It’s time to get creative!</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GB" sz="1800"/>
              <a:t>Creating </a:t>
            </a:r>
            <a:r>
              <a:rPr b="1" lang="en-GB" sz="1800">
                <a:latin typeface="Rethink Sans"/>
                <a:ea typeface="Rethink Sans"/>
                <a:cs typeface="Rethink Sans"/>
                <a:sym typeface="Rethink Sans"/>
              </a:rPr>
              <a:t>wireframes</a:t>
            </a:r>
            <a:r>
              <a:rPr lang="en-GB" sz="1800"/>
              <a:t> is a great way to quickly explore and iterate on what needs to go on each page, and importantly, what the </a:t>
            </a:r>
            <a:r>
              <a:rPr b="1" lang="en-GB" sz="1800">
                <a:latin typeface="Rethink Sans"/>
                <a:ea typeface="Rethink Sans"/>
                <a:cs typeface="Rethink Sans"/>
                <a:sym typeface="Rethink Sans"/>
              </a:rPr>
              <a:t>information hierarchy</a:t>
            </a:r>
            <a:r>
              <a:rPr lang="en-GB" sz="1800"/>
              <a:t> should be.  </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b="1" lang="en-GB" sz="1800">
                <a:latin typeface="Rethink Sans"/>
                <a:ea typeface="Rethink Sans"/>
                <a:cs typeface="Rethink Sans"/>
                <a:sym typeface="Rethink Sans"/>
              </a:rPr>
              <a:t>C</a:t>
            </a:r>
            <a:r>
              <a:rPr b="1" lang="en-GB" sz="1800">
                <a:latin typeface="Rethink Sans"/>
                <a:ea typeface="Rethink Sans"/>
                <a:cs typeface="Rethink Sans"/>
                <a:sym typeface="Rethink Sans"/>
              </a:rPr>
              <a:t>reate 1 wireframe per page on your users’ journey.</a:t>
            </a:r>
            <a:r>
              <a:rPr lang="en-GB" sz="1800"/>
              <a:t> Prioritise information that they need, but include other things too to create a well rounded site design.</a:t>
            </a:r>
            <a:br>
              <a:rPr lang="en-GB" sz="1800"/>
            </a:br>
            <a:endParaRPr sz="1800"/>
          </a:p>
          <a:p>
            <a:pPr indent="0" lvl="0" marL="0" rtl="0" algn="l">
              <a:spcBef>
                <a:spcPts val="0"/>
              </a:spcBef>
              <a:spcAft>
                <a:spcPts val="0"/>
              </a:spcAft>
              <a:buNone/>
            </a:pPr>
            <a:r>
              <a:rPr lang="en-GB" sz="1800"/>
              <a:t>We have provided a number of </a:t>
            </a:r>
            <a:r>
              <a:rPr b="1" lang="en-GB" sz="1800">
                <a:latin typeface="Rethink Sans"/>
                <a:ea typeface="Rethink Sans"/>
                <a:cs typeface="Rethink Sans"/>
                <a:sym typeface="Rethink Sans"/>
              </a:rPr>
              <a:t>reusable</a:t>
            </a:r>
            <a:r>
              <a:rPr lang="en-GB" sz="1800"/>
              <a:t> </a:t>
            </a:r>
            <a:r>
              <a:rPr b="1" lang="en-GB" sz="1800">
                <a:latin typeface="Rethink Sans"/>
                <a:ea typeface="Rethink Sans"/>
                <a:cs typeface="Rethink Sans"/>
                <a:sym typeface="Rethink Sans"/>
              </a:rPr>
              <a:t>components</a:t>
            </a:r>
            <a:r>
              <a:rPr lang="en-GB" sz="1800"/>
              <a:t> to get you going, but feel free to draw your own if none of these feel quite right.</a:t>
            </a:r>
            <a:endParaRPr sz="1800"/>
          </a:p>
        </p:txBody>
      </p:sp>
      <p:sp>
        <p:nvSpPr>
          <p:cNvPr id="802" name="Google Shape;802;p93"/>
          <p:cNvSpPr txBox="1"/>
          <p:nvPr>
            <p:ph idx="1" type="subTitle"/>
          </p:nvPr>
        </p:nvSpPr>
        <p:spPr>
          <a:xfrm>
            <a:off x="324000" y="317200"/>
            <a:ext cx="1839600" cy="798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Step 3</a:t>
            </a:r>
            <a:endParaRPr/>
          </a:p>
          <a:p>
            <a:pPr indent="0" lvl="0" marL="0" rtl="0" algn="l">
              <a:spcBef>
                <a:spcPts val="0"/>
              </a:spcBef>
              <a:spcAft>
                <a:spcPts val="0"/>
              </a:spcAft>
              <a:buNone/>
            </a:pPr>
            <a:r>
              <a:rPr b="1" lang="en-GB">
                <a:latin typeface="Rethink Sans"/>
                <a:ea typeface="Rethink Sans"/>
                <a:cs typeface="Rethink Sans"/>
                <a:sym typeface="Rethink Sans"/>
              </a:rPr>
              <a:t>Design your pages</a:t>
            </a:r>
            <a:endParaRPr b="1">
              <a:latin typeface="Rethink Sans"/>
              <a:ea typeface="Rethink Sans"/>
              <a:cs typeface="Rethink Sans"/>
              <a:sym typeface="Rethink Sans"/>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FED"/>
        </a:solidFill>
      </p:bgPr>
    </p:bg>
    <p:spTree>
      <p:nvGrpSpPr>
        <p:cNvPr id="806" name="Shape 806"/>
        <p:cNvGrpSpPr/>
        <p:nvPr/>
      </p:nvGrpSpPr>
      <p:grpSpPr>
        <a:xfrm>
          <a:off x="0" y="0"/>
          <a:ext cx="0" cy="0"/>
          <a:chOff x="0" y="0"/>
          <a:chExt cx="0" cy="0"/>
        </a:xfrm>
      </p:grpSpPr>
      <p:sp>
        <p:nvSpPr>
          <p:cNvPr id="807" name="Google Shape;807;p94"/>
          <p:cNvSpPr txBox="1"/>
          <p:nvPr>
            <p:ph idx="2" type="subTitle"/>
          </p:nvPr>
        </p:nvSpPr>
        <p:spPr>
          <a:xfrm>
            <a:off x="3245300" y="277601"/>
            <a:ext cx="5568000" cy="4866000"/>
          </a:xfrm>
          <a:prstGeom prst="rect">
            <a:avLst/>
          </a:prstGeom>
        </p:spPr>
        <p:txBody>
          <a:bodyPr anchorCtr="0" anchor="t" bIns="0" lIns="0" spcFirstLastPara="1" rIns="0" wrap="square" tIns="0">
            <a:noAutofit/>
          </a:bodyPr>
          <a:lstStyle/>
          <a:p>
            <a:pPr indent="-342900" lvl="0" marL="457200" rtl="0" algn="l">
              <a:spcBef>
                <a:spcPts val="0"/>
              </a:spcBef>
              <a:spcAft>
                <a:spcPts val="0"/>
              </a:spcAft>
              <a:buSzPts val="1800"/>
              <a:buAutoNum type="arabicPeriod"/>
            </a:pPr>
            <a:r>
              <a:rPr lang="en-GB" sz="1800"/>
              <a:t>Spend 5 mins exploring the different components available and discussing how you might use them to meet your users’ needs. Are there any new ones that you need to make?</a:t>
            </a:r>
            <a:endParaRPr sz="1800"/>
          </a:p>
          <a:p>
            <a:pPr indent="0" lvl="0" marL="0" rtl="0" algn="l">
              <a:spcBef>
                <a:spcPts val="0"/>
              </a:spcBef>
              <a:spcAft>
                <a:spcPts val="0"/>
              </a:spcAft>
              <a:buNone/>
            </a:pPr>
            <a:r>
              <a:t/>
            </a:r>
            <a:endParaRPr sz="1800"/>
          </a:p>
          <a:p>
            <a:pPr indent="-342900" lvl="0" marL="457200" rtl="0" algn="l">
              <a:spcBef>
                <a:spcPts val="0"/>
              </a:spcBef>
              <a:spcAft>
                <a:spcPts val="0"/>
              </a:spcAft>
              <a:buSzPts val="1800"/>
              <a:buAutoNum type="arabicPeriod"/>
            </a:pPr>
            <a:r>
              <a:rPr lang="en-GB" sz="1800"/>
              <a:t>Create your wireframes by cutting out and arranging your desired components on the paper screens provided. Write any text needed directly onto, or around, each component.</a:t>
            </a:r>
            <a:endParaRPr sz="1800"/>
          </a:p>
          <a:p>
            <a:pPr indent="0" lvl="0" marL="457200" rtl="0" algn="l">
              <a:spcBef>
                <a:spcPts val="0"/>
              </a:spcBef>
              <a:spcAft>
                <a:spcPts val="0"/>
              </a:spcAft>
              <a:buNone/>
            </a:pPr>
            <a:r>
              <a:rPr lang="en-GB" sz="1800"/>
              <a:t> </a:t>
            </a:r>
            <a:endParaRPr sz="1800"/>
          </a:p>
          <a:p>
            <a:pPr indent="-342900" lvl="0" marL="457200" rtl="0" algn="l">
              <a:spcBef>
                <a:spcPts val="0"/>
              </a:spcBef>
              <a:spcAft>
                <a:spcPts val="0"/>
              </a:spcAft>
              <a:buSzPts val="1800"/>
              <a:buAutoNum type="arabicPeriod"/>
            </a:pPr>
            <a:r>
              <a:rPr lang="en-GB" sz="1800"/>
              <a:t>Explore different arrangements and assess which one works best to meet your audiences’ needs.</a:t>
            </a:r>
            <a:endParaRPr sz="1800"/>
          </a:p>
          <a:p>
            <a:pPr indent="0" lvl="0" marL="0" rtl="0" algn="l">
              <a:spcBef>
                <a:spcPts val="0"/>
              </a:spcBef>
              <a:spcAft>
                <a:spcPts val="0"/>
              </a:spcAft>
              <a:buNone/>
            </a:pPr>
            <a:r>
              <a:t/>
            </a:r>
            <a:endParaRPr sz="1800"/>
          </a:p>
          <a:p>
            <a:pPr indent="-342900" lvl="0" marL="457200" rtl="0" algn="l">
              <a:spcBef>
                <a:spcPts val="0"/>
              </a:spcBef>
              <a:spcAft>
                <a:spcPts val="0"/>
              </a:spcAft>
              <a:buSzPts val="1800"/>
              <a:buAutoNum type="arabicPeriod"/>
            </a:pPr>
            <a:r>
              <a:rPr lang="en-GB" sz="1800"/>
              <a:t>When you’re happy, stick the components down on your paper screens. </a:t>
            </a:r>
            <a:endParaRPr sz="1800"/>
          </a:p>
        </p:txBody>
      </p:sp>
      <p:sp>
        <p:nvSpPr>
          <p:cNvPr id="808" name="Google Shape;808;p94"/>
          <p:cNvSpPr txBox="1"/>
          <p:nvPr>
            <p:ph idx="1" type="subTitle"/>
          </p:nvPr>
        </p:nvSpPr>
        <p:spPr>
          <a:xfrm>
            <a:off x="324000" y="317200"/>
            <a:ext cx="1839600" cy="798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Step 3</a:t>
            </a:r>
            <a:endParaRPr/>
          </a:p>
          <a:p>
            <a:pPr indent="0" lvl="0" marL="0" rtl="0" algn="l">
              <a:spcBef>
                <a:spcPts val="0"/>
              </a:spcBef>
              <a:spcAft>
                <a:spcPts val="0"/>
              </a:spcAft>
              <a:buNone/>
            </a:pPr>
            <a:r>
              <a:rPr b="1" lang="en-GB">
                <a:latin typeface="Rethink Sans"/>
                <a:ea typeface="Rethink Sans"/>
                <a:cs typeface="Rethink Sans"/>
                <a:sym typeface="Rethink Sans"/>
              </a:rPr>
              <a:t>How to do it</a:t>
            </a:r>
            <a:endParaRPr b="1">
              <a:latin typeface="Rethink Sans"/>
              <a:ea typeface="Rethink Sans"/>
              <a:cs typeface="Rethink Sans"/>
              <a:sym typeface="Rethink Sans"/>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12" name="Shape 812"/>
        <p:cNvGrpSpPr/>
        <p:nvPr/>
      </p:nvGrpSpPr>
      <p:grpSpPr>
        <a:xfrm>
          <a:off x="0" y="0"/>
          <a:ext cx="0" cy="0"/>
          <a:chOff x="0" y="0"/>
          <a:chExt cx="0" cy="0"/>
        </a:xfrm>
      </p:grpSpPr>
      <p:pic>
        <p:nvPicPr>
          <p:cNvPr id="813" name="Google Shape;813;p95"/>
          <p:cNvPicPr preferRelativeResize="0"/>
          <p:nvPr/>
        </p:nvPicPr>
        <p:blipFill>
          <a:blip r:embed="rId3">
            <a:alphaModFix/>
          </a:blip>
          <a:stretch>
            <a:fillRect/>
          </a:stretch>
        </p:blipFill>
        <p:spPr>
          <a:xfrm>
            <a:off x="1674100" y="83850"/>
            <a:ext cx="1711843" cy="4838701"/>
          </a:xfrm>
          <a:prstGeom prst="rect">
            <a:avLst/>
          </a:prstGeom>
          <a:noFill/>
          <a:ln cap="flat" cmpd="sng" w="28575">
            <a:solidFill>
              <a:srgbClr val="F1C232"/>
            </a:solidFill>
            <a:prstDash val="solid"/>
            <a:round/>
            <a:headEnd len="sm" w="sm" type="none"/>
            <a:tailEnd len="sm" w="sm" type="none"/>
          </a:ln>
        </p:spPr>
      </p:pic>
      <p:pic>
        <p:nvPicPr>
          <p:cNvPr id="814" name="Google Shape;814;p95"/>
          <p:cNvPicPr preferRelativeResize="0"/>
          <p:nvPr/>
        </p:nvPicPr>
        <p:blipFill>
          <a:blip r:embed="rId4">
            <a:alphaModFix/>
          </a:blip>
          <a:stretch>
            <a:fillRect/>
          </a:stretch>
        </p:blipFill>
        <p:spPr>
          <a:xfrm>
            <a:off x="5889443" y="83850"/>
            <a:ext cx="1711843" cy="4838701"/>
          </a:xfrm>
          <a:prstGeom prst="rect">
            <a:avLst/>
          </a:prstGeom>
          <a:noFill/>
          <a:ln cap="flat" cmpd="sng" w="28575">
            <a:solidFill>
              <a:srgbClr val="6D9EEB"/>
            </a:solidFill>
            <a:prstDash val="solid"/>
            <a:round/>
            <a:headEnd len="sm" w="sm" type="none"/>
            <a:tailEnd len="sm" w="sm" type="none"/>
          </a:ln>
        </p:spPr>
      </p:pic>
      <p:pic>
        <p:nvPicPr>
          <p:cNvPr id="815" name="Google Shape;815;p95"/>
          <p:cNvPicPr preferRelativeResize="0"/>
          <p:nvPr/>
        </p:nvPicPr>
        <p:blipFill>
          <a:blip r:embed="rId5">
            <a:alphaModFix/>
          </a:blip>
          <a:stretch>
            <a:fillRect/>
          </a:stretch>
        </p:blipFill>
        <p:spPr>
          <a:xfrm>
            <a:off x="3781786" y="83850"/>
            <a:ext cx="1711843" cy="4838701"/>
          </a:xfrm>
          <a:prstGeom prst="rect">
            <a:avLst/>
          </a:prstGeom>
          <a:noFill/>
          <a:ln cap="flat" cmpd="sng" w="28575">
            <a:solidFill>
              <a:srgbClr val="E69138"/>
            </a:solidFill>
            <a:prstDash val="solid"/>
            <a:round/>
            <a:headEnd len="sm" w="sm" type="none"/>
            <a:tailEnd len="sm" w="sm" type="none"/>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819" name="Shape 819"/>
        <p:cNvGrpSpPr/>
        <p:nvPr/>
      </p:nvGrpSpPr>
      <p:grpSpPr>
        <a:xfrm>
          <a:off x="0" y="0"/>
          <a:ext cx="0" cy="0"/>
          <a:chOff x="0" y="0"/>
          <a:chExt cx="0" cy="0"/>
        </a:xfrm>
      </p:grpSpPr>
      <p:sp>
        <p:nvSpPr>
          <p:cNvPr id="820" name="Google Shape;820;p96"/>
          <p:cNvSpPr/>
          <p:nvPr/>
        </p:nvSpPr>
        <p:spPr>
          <a:xfrm>
            <a:off x="2995525" y="883375"/>
            <a:ext cx="3153000" cy="3152700"/>
          </a:xfrm>
          <a:prstGeom prst="ellipse">
            <a:avLst/>
          </a:prstGeom>
          <a:no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think Sans Medium"/>
              <a:ea typeface="Rethink Sans Medium"/>
              <a:cs typeface="Rethink Sans Medium"/>
              <a:sym typeface="Rethink Sans Medium"/>
            </a:endParaRPr>
          </a:p>
        </p:txBody>
      </p:sp>
      <p:sp>
        <p:nvSpPr>
          <p:cNvPr id="821" name="Google Shape;821;p96"/>
          <p:cNvSpPr/>
          <p:nvPr/>
        </p:nvSpPr>
        <p:spPr>
          <a:xfrm>
            <a:off x="3717600" y="177000"/>
            <a:ext cx="1708800" cy="1708800"/>
          </a:xfrm>
          <a:prstGeom prst="ellipse">
            <a:avLst/>
          </a:prstGeom>
          <a:solidFill>
            <a:srgbClr val="666666"/>
          </a:solidFill>
          <a:ln cap="flat" cmpd="sng" w="1143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latin typeface="Rethink Sans Medium"/>
                <a:ea typeface="Rethink Sans Medium"/>
                <a:cs typeface="Rethink Sans Medium"/>
                <a:sym typeface="Rethink Sans Medium"/>
              </a:rPr>
              <a:t>Discover</a:t>
            </a:r>
            <a:endParaRPr>
              <a:latin typeface="Rethink Sans Medium"/>
              <a:ea typeface="Rethink Sans Medium"/>
              <a:cs typeface="Rethink Sans Medium"/>
              <a:sym typeface="Rethink Sans Medium"/>
            </a:endParaRPr>
          </a:p>
        </p:txBody>
      </p:sp>
      <p:sp>
        <p:nvSpPr>
          <p:cNvPr id="822" name="Google Shape;822;p96"/>
          <p:cNvSpPr/>
          <p:nvPr/>
        </p:nvSpPr>
        <p:spPr>
          <a:xfrm>
            <a:off x="2313150" y="1605425"/>
            <a:ext cx="1708800" cy="1708800"/>
          </a:xfrm>
          <a:prstGeom prst="ellipse">
            <a:avLst/>
          </a:prstGeom>
          <a:solidFill>
            <a:schemeClr val="accent6"/>
          </a:solidFill>
          <a:ln cap="flat" cmpd="sng" w="1143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latin typeface="Rethink Sans Medium"/>
                <a:ea typeface="Rethink Sans Medium"/>
                <a:cs typeface="Rethink Sans Medium"/>
                <a:sym typeface="Rethink Sans Medium"/>
              </a:rPr>
              <a:t>Test</a:t>
            </a:r>
            <a:endParaRPr>
              <a:latin typeface="Rethink Sans Medium"/>
              <a:ea typeface="Rethink Sans Medium"/>
              <a:cs typeface="Rethink Sans Medium"/>
              <a:sym typeface="Rethink Sans Medium"/>
            </a:endParaRPr>
          </a:p>
          <a:p>
            <a:pPr indent="0" lvl="0" marL="0" rtl="0" algn="ctr">
              <a:spcBef>
                <a:spcPts val="0"/>
              </a:spcBef>
              <a:spcAft>
                <a:spcPts val="0"/>
              </a:spcAft>
              <a:buNone/>
            </a:pPr>
            <a:r>
              <a:rPr lang="en-GB" sz="1100">
                <a:solidFill>
                  <a:schemeClr val="dk1"/>
                </a:solidFill>
                <a:latin typeface="Rethink Sans Medium"/>
                <a:ea typeface="Rethink Sans Medium"/>
                <a:cs typeface="Rethink Sans Medium"/>
                <a:sym typeface="Rethink Sans Medium"/>
              </a:rPr>
              <a:t>40 mins</a:t>
            </a:r>
            <a:endParaRPr>
              <a:latin typeface="Rethink Sans Medium"/>
              <a:ea typeface="Rethink Sans Medium"/>
              <a:cs typeface="Rethink Sans Medium"/>
              <a:sym typeface="Rethink Sans Medium"/>
            </a:endParaRPr>
          </a:p>
        </p:txBody>
      </p:sp>
      <p:sp>
        <p:nvSpPr>
          <p:cNvPr id="823" name="Google Shape;823;p96"/>
          <p:cNvSpPr/>
          <p:nvPr/>
        </p:nvSpPr>
        <p:spPr>
          <a:xfrm>
            <a:off x="5122374" y="1605425"/>
            <a:ext cx="1708800" cy="1708800"/>
          </a:xfrm>
          <a:prstGeom prst="ellipse">
            <a:avLst/>
          </a:prstGeom>
          <a:solidFill>
            <a:srgbClr val="666666"/>
          </a:solidFill>
          <a:ln cap="flat" cmpd="sng" w="1143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latin typeface="Rethink Sans Medium"/>
                <a:ea typeface="Rethink Sans Medium"/>
                <a:cs typeface="Rethink Sans Medium"/>
                <a:sym typeface="Rethink Sans Medium"/>
              </a:rPr>
              <a:t>Define</a:t>
            </a:r>
            <a:endParaRPr>
              <a:latin typeface="Rethink Sans Medium"/>
              <a:ea typeface="Rethink Sans Medium"/>
              <a:cs typeface="Rethink Sans Medium"/>
              <a:sym typeface="Rethink Sans Medium"/>
            </a:endParaRPr>
          </a:p>
        </p:txBody>
      </p:sp>
      <p:sp>
        <p:nvSpPr>
          <p:cNvPr id="824" name="Google Shape;824;p96"/>
          <p:cNvSpPr/>
          <p:nvPr/>
        </p:nvSpPr>
        <p:spPr>
          <a:xfrm>
            <a:off x="3717599" y="3027625"/>
            <a:ext cx="1708800" cy="1708800"/>
          </a:xfrm>
          <a:prstGeom prst="ellipse">
            <a:avLst/>
          </a:prstGeom>
          <a:solidFill>
            <a:srgbClr val="666666"/>
          </a:solidFill>
          <a:ln cap="flat" cmpd="sng" w="1143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latin typeface="Rethink Sans Medium"/>
                <a:ea typeface="Rethink Sans Medium"/>
                <a:cs typeface="Rethink Sans Medium"/>
                <a:sym typeface="Rethink Sans Medium"/>
              </a:rPr>
              <a:t>Design</a:t>
            </a:r>
            <a:endParaRPr>
              <a:latin typeface="Rethink Sans Medium"/>
              <a:ea typeface="Rethink Sans Medium"/>
              <a:cs typeface="Rethink Sans Medium"/>
              <a:sym typeface="Rethink Sans Medium"/>
            </a:endParaRPr>
          </a:p>
        </p:txBody>
      </p:sp>
      <p:sp>
        <p:nvSpPr>
          <p:cNvPr id="825" name="Google Shape;825;p96"/>
          <p:cNvSpPr txBox="1"/>
          <p:nvPr>
            <p:ph idx="1" type="subTitle"/>
          </p:nvPr>
        </p:nvSpPr>
        <p:spPr>
          <a:xfrm>
            <a:off x="324000" y="317200"/>
            <a:ext cx="1839600" cy="798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solidFill>
                  <a:schemeClr val="lt1"/>
                </a:solidFill>
              </a:rPr>
              <a:t>Step 4</a:t>
            </a:r>
            <a:endParaRPr>
              <a:solidFill>
                <a:schemeClr val="lt1"/>
              </a:solidFill>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29" name="Shape 829"/>
        <p:cNvGrpSpPr/>
        <p:nvPr/>
      </p:nvGrpSpPr>
      <p:grpSpPr>
        <a:xfrm>
          <a:off x="0" y="0"/>
          <a:ext cx="0" cy="0"/>
          <a:chOff x="0" y="0"/>
          <a:chExt cx="0" cy="0"/>
        </a:xfrm>
      </p:grpSpPr>
      <p:sp>
        <p:nvSpPr>
          <p:cNvPr id="830" name="Google Shape;830;p97"/>
          <p:cNvSpPr txBox="1"/>
          <p:nvPr>
            <p:ph idx="2" type="subTitle"/>
          </p:nvPr>
        </p:nvSpPr>
        <p:spPr>
          <a:xfrm>
            <a:off x="3245296" y="277589"/>
            <a:ext cx="5568000" cy="4461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sz="1800"/>
              <a:t>We have users in the room who will be asked to test your wireframes to see if they can find what they’re looking for. Their tasks are </a:t>
            </a:r>
            <a:r>
              <a:rPr lang="en-GB" sz="1800"/>
              <a:t>those written at the bottom of your brief. </a:t>
            </a:r>
            <a:r>
              <a:rPr lang="en-GB" sz="1800"/>
              <a:t>Decide amongst yourselves who will </a:t>
            </a:r>
            <a:r>
              <a:rPr lang="en-GB" sz="1800"/>
              <a:t>deliver</a:t>
            </a:r>
            <a:r>
              <a:rPr lang="en-GB" sz="1800"/>
              <a:t> the user testing. There are 2 main roles:</a:t>
            </a:r>
            <a:br>
              <a:rPr lang="en-GB" sz="1800"/>
            </a:br>
            <a:endParaRPr sz="1800"/>
          </a:p>
          <a:p>
            <a:pPr indent="-342900" lvl="0" marL="457200" rtl="0" algn="l">
              <a:spcBef>
                <a:spcPts val="0"/>
              </a:spcBef>
              <a:spcAft>
                <a:spcPts val="0"/>
              </a:spcAft>
              <a:buSzPts val="1800"/>
              <a:buChar char="●"/>
            </a:pPr>
            <a:r>
              <a:rPr b="1" lang="en-GB" sz="1800">
                <a:latin typeface="Rethink Sans"/>
                <a:ea typeface="Rethink Sans"/>
                <a:cs typeface="Rethink Sans"/>
                <a:sym typeface="Rethink Sans"/>
              </a:rPr>
              <a:t>The Facilitator </a:t>
            </a:r>
            <a:r>
              <a:rPr lang="en-GB" sz="1800"/>
              <a:t>will guide the testing session</a:t>
            </a:r>
            <a:endParaRPr sz="1800"/>
          </a:p>
          <a:p>
            <a:pPr indent="0" lvl="0" marL="0" rtl="0" algn="l">
              <a:spcBef>
                <a:spcPts val="0"/>
              </a:spcBef>
              <a:spcAft>
                <a:spcPts val="0"/>
              </a:spcAft>
              <a:buNone/>
            </a:pPr>
            <a:r>
              <a:t/>
            </a:r>
            <a:endParaRPr sz="1800"/>
          </a:p>
          <a:p>
            <a:pPr indent="-342900" lvl="0" marL="457200" rtl="0" algn="l">
              <a:spcBef>
                <a:spcPts val="0"/>
              </a:spcBef>
              <a:spcAft>
                <a:spcPts val="0"/>
              </a:spcAft>
              <a:buSzPts val="1800"/>
              <a:buChar char="●"/>
            </a:pPr>
            <a:r>
              <a:rPr b="1" lang="en-GB" sz="1800">
                <a:latin typeface="Rethink Sans"/>
                <a:ea typeface="Rethink Sans"/>
                <a:cs typeface="Rethink Sans"/>
                <a:sym typeface="Rethink Sans"/>
              </a:rPr>
              <a:t>The Computer </a:t>
            </a:r>
            <a:r>
              <a:rPr lang="en-GB" sz="1800"/>
              <a:t>will simulate the system’s responses to a users’ request, e.g. scrolling, changing wireframes when they click etc.</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GB" sz="1800"/>
              <a:t>Others in your group can observe and make notes about the users’ responses.</a:t>
            </a:r>
            <a:endParaRPr sz="1800"/>
          </a:p>
        </p:txBody>
      </p:sp>
      <p:sp>
        <p:nvSpPr>
          <p:cNvPr id="831" name="Google Shape;831;p97"/>
          <p:cNvSpPr txBox="1"/>
          <p:nvPr>
            <p:ph idx="1" type="subTitle"/>
          </p:nvPr>
        </p:nvSpPr>
        <p:spPr>
          <a:xfrm>
            <a:off x="324000" y="317200"/>
            <a:ext cx="1839600" cy="798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Step 4</a:t>
            </a:r>
            <a:endParaRPr/>
          </a:p>
          <a:p>
            <a:pPr indent="0" lvl="0" marL="0" rtl="0" algn="l">
              <a:spcBef>
                <a:spcPts val="0"/>
              </a:spcBef>
              <a:spcAft>
                <a:spcPts val="0"/>
              </a:spcAft>
              <a:buNone/>
            </a:pPr>
            <a:r>
              <a:rPr b="1" lang="en-GB">
                <a:latin typeface="Rethink Sans"/>
                <a:ea typeface="Rethink Sans"/>
                <a:cs typeface="Rethink Sans"/>
                <a:sym typeface="Rethink Sans"/>
              </a:rPr>
              <a:t>User Testing</a:t>
            </a:r>
            <a:endParaRPr b="1">
              <a:latin typeface="Rethink Sans"/>
              <a:ea typeface="Rethink Sans"/>
              <a:cs typeface="Rethink Sans"/>
              <a:sym typeface="Rethink Sa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197" name="Shape 197"/>
        <p:cNvGrpSpPr/>
        <p:nvPr/>
      </p:nvGrpSpPr>
      <p:grpSpPr>
        <a:xfrm>
          <a:off x="0" y="0"/>
          <a:ext cx="0" cy="0"/>
          <a:chOff x="0" y="0"/>
          <a:chExt cx="0" cy="0"/>
        </a:xfrm>
      </p:grpSpPr>
      <p:sp>
        <p:nvSpPr>
          <p:cNvPr id="198" name="Google Shape;198;p26"/>
          <p:cNvSpPr txBox="1"/>
          <p:nvPr>
            <p:ph type="title"/>
          </p:nvPr>
        </p:nvSpPr>
        <p:spPr>
          <a:xfrm>
            <a:off x="324000" y="1223250"/>
            <a:ext cx="8496000" cy="25446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GB">
                <a:solidFill>
                  <a:schemeClr val="dk1"/>
                </a:solidFill>
              </a:rPr>
              <a:t>your website </a:t>
            </a:r>
            <a:r>
              <a:rPr b="1" lang="en-GB">
                <a:solidFill>
                  <a:schemeClr val="dk1"/>
                </a:solidFill>
                <a:latin typeface="Rethink Sans"/>
                <a:ea typeface="Rethink Sans"/>
                <a:cs typeface="Rethink Sans"/>
                <a:sym typeface="Rethink Sans"/>
              </a:rPr>
              <a:t>IS</a:t>
            </a:r>
            <a:r>
              <a:rPr lang="en-GB">
                <a:solidFill>
                  <a:schemeClr val="dk1"/>
                </a:solidFill>
              </a:rPr>
              <a:t> your think tank</a:t>
            </a:r>
            <a:endParaRPr>
              <a:solidFill>
                <a:schemeClr val="dk1"/>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5" name="Shape 835"/>
        <p:cNvGrpSpPr/>
        <p:nvPr/>
      </p:nvGrpSpPr>
      <p:grpSpPr>
        <a:xfrm>
          <a:off x="0" y="0"/>
          <a:ext cx="0" cy="0"/>
          <a:chOff x="0" y="0"/>
          <a:chExt cx="0" cy="0"/>
        </a:xfrm>
      </p:grpSpPr>
      <p:sp>
        <p:nvSpPr>
          <p:cNvPr id="836" name="Google Shape;836;p98"/>
          <p:cNvSpPr txBox="1"/>
          <p:nvPr>
            <p:ph type="title"/>
          </p:nvPr>
        </p:nvSpPr>
        <p:spPr>
          <a:xfrm>
            <a:off x="324000" y="1223250"/>
            <a:ext cx="8496000" cy="25446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GB"/>
              <a:t>Questions and </a:t>
            </a:r>
            <a:br>
              <a:rPr lang="en-GB"/>
            </a:br>
            <a:r>
              <a:rPr lang="en-GB"/>
              <a:t>wrapping up</a:t>
            </a:r>
            <a:endParaRPr/>
          </a:p>
        </p:txBody>
      </p:sp>
      <p:sp>
        <p:nvSpPr>
          <p:cNvPr id="837" name="Google Shape;837;p98"/>
          <p:cNvSpPr txBox="1"/>
          <p:nvPr>
            <p:ph idx="1" type="subTitle"/>
          </p:nvPr>
        </p:nvSpPr>
        <p:spPr>
          <a:xfrm>
            <a:off x="324000" y="317200"/>
            <a:ext cx="1839600" cy="798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Wrapping up</a:t>
            </a:r>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1" name="Shape 841"/>
        <p:cNvGrpSpPr/>
        <p:nvPr/>
      </p:nvGrpSpPr>
      <p:grpSpPr>
        <a:xfrm>
          <a:off x="0" y="0"/>
          <a:ext cx="0" cy="0"/>
          <a:chOff x="0" y="0"/>
          <a:chExt cx="0" cy="0"/>
        </a:xfrm>
      </p:grpSpPr>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dk1"/>
        </a:solidFill>
      </p:bgPr>
    </p:bg>
    <p:spTree>
      <p:nvGrpSpPr>
        <p:cNvPr id="845" name="Shape 845"/>
        <p:cNvGrpSpPr/>
        <p:nvPr/>
      </p:nvGrpSpPr>
      <p:grpSpPr>
        <a:xfrm>
          <a:off x="0" y="0"/>
          <a:ext cx="0" cy="0"/>
          <a:chOff x="0" y="0"/>
          <a:chExt cx="0" cy="0"/>
        </a:xfrm>
      </p:grpSpPr>
      <p:sp>
        <p:nvSpPr>
          <p:cNvPr id="846" name="Google Shape;846;p100"/>
          <p:cNvSpPr txBox="1"/>
          <p:nvPr>
            <p:ph idx="1" type="subTitle"/>
          </p:nvPr>
        </p:nvSpPr>
        <p:spPr>
          <a:xfrm>
            <a:off x="324000" y="317200"/>
            <a:ext cx="1839600" cy="798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solidFill>
                  <a:schemeClr val="lt1"/>
                </a:solidFill>
              </a:rPr>
              <a:t>Your brief</a:t>
            </a:r>
            <a:endParaRPr>
              <a:solidFill>
                <a:schemeClr val="lt1"/>
              </a:solidFill>
            </a:endParaRPr>
          </a:p>
        </p:txBody>
      </p:sp>
      <p:sp>
        <p:nvSpPr>
          <p:cNvPr id="847" name="Google Shape;847;p100"/>
          <p:cNvSpPr txBox="1"/>
          <p:nvPr>
            <p:ph idx="4294967295" type="subTitle"/>
          </p:nvPr>
        </p:nvSpPr>
        <p:spPr>
          <a:xfrm>
            <a:off x="3245296" y="277589"/>
            <a:ext cx="5568000" cy="4461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sz="1800">
                <a:solidFill>
                  <a:schemeClr val="lt1"/>
                </a:solidFill>
              </a:rPr>
              <a:t>You are </a:t>
            </a:r>
            <a:r>
              <a:rPr i="1" lang="en-GB" sz="1800">
                <a:solidFill>
                  <a:schemeClr val="lt1"/>
                </a:solidFill>
              </a:rPr>
              <a:t>The Institute for Climate Action</a:t>
            </a:r>
            <a:r>
              <a:rPr lang="en-GB" sz="1800">
                <a:solidFill>
                  <a:schemeClr val="lt1"/>
                </a:solidFill>
              </a:rPr>
              <a:t>, a think tank with a mission to make environmental policies fair for everyone worldwide.</a:t>
            </a:r>
            <a:endParaRPr sz="1800">
              <a:solidFill>
                <a:schemeClr val="lt1"/>
              </a:solidFill>
            </a:endParaRPr>
          </a:p>
          <a:p>
            <a:pPr indent="0" lvl="0" marL="0" rtl="0" algn="l">
              <a:spcBef>
                <a:spcPts val="0"/>
              </a:spcBef>
              <a:spcAft>
                <a:spcPts val="0"/>
              </a:spcAft>
              <a:buNone/>
            </a:pPr>
            <a:r>
              <a:t/>
            </a:r>
            <a:endParaRPr sz="1800">
              <a:solidFill>
                <a:schemeClr val="lt1"/>
              </a:solidFill>
            </a:endParaRPr>
          </a:p>
          <a:p>
            <a:pPr indent="0" lvl="0" marL="0" rtl="0" algn="l">
              <a:spcBef>
                <a:spcPts val="0"/>
              </a:spcBef>
              <a:spcAft>
                <a:spcPts val="0"/>
              </a:spcAft>
              <a:buNone/>
            </a:pPr>
            <a:r>
              <a:rPr lang="en-GB" sz="1800">
                <a:solidFill>
                  <a:schemeClr val="lt1"/>
                </a:solidFill>
              </a:rPr>
              <a:t>Currently you produce 4 main types of content: </a:t>
            </a:r>
            <a:endParaRPr sz="1800">
              <a:solidFill>
                <a:schemeClr val="lt1"/>
              </a:solidFill>
            </a:endParaRPr>
          </a:p>
          <a:p>
            <a:pPr indent="-342900" lvl="0" marL="457200" rtl="0" algn="l">
              <a:spcBef>
                <a:spcPts val="0"/>
              </a:spcBef>
              <a:spcAft>
                <a:spcPts val="0"/>
              </a:spcAft>
              <a:buClr>
                <a:schemeClr val="lt1"/>
              </a:buClr>
              <a:buSzPts val="1800"/>
              <a:buChar char="-"/>
            </a:pPr>
            <a:r>
              <a:rPr lang="en-GB" sz="1800">
                <a:solidFill>
                  <a:schemeClr val="lt1"/>
                </a:solidFill>
              </a:rPr>
              <a:t>Publications</a:t>
            </a:r>
            <a:endParaRPr sz="1800">
              <a:solidFill>
                <a:schemeClr val="lt1"/>
              </a:solidFill>
            </a:endParaRPr>
          </a:p>
          <a:p>
            <a:pPr indent="-342900" lvl="0" marL="457200" rtl="0" algn="l">
              <a:spcBef>
                <a:spcPts val="0"/>
              </a:spcBef>
              <a:spcAft>
                <a:spcPts val="0"/>
              </a:spcAft>
              <a:buClr>
                <a:schemeClr val="lt1"/>
              </a:buClr>
              <a:buSzPts val="1800"/>
              <a:buChar char="-"/>
            </a:pPr>
            <a:r>
              <a:rPr lang="en-GB" sz="1800">
                <a:solidFill>
                  <a:schemeClr val="lt1"/>
                </a:solidFill>
              </a:rPr>
              <a:t>Articles</a:t>
            </a:r>
            <a:endParaRPr sz="1800">
              <a:solidFill>
                <a:schemeClr val="lt1"/>
              </a:solidFill>
            </a:endParaRPr>
          </a:p>
          <a:p>
            <a:pPr indent="-342900" lvl="0" marL="457200" rtl="0" algn="l">
              <a:spcBef>
                <a:spcPts val="0"/>
              </a:spcBef>
              <a:spcAft>
                <a:spcPts val="0"/>
              </a:spcAft>
              <a:buClr>
                <a:schemeClr val="lt1"/>
              </a:buClr>
              <a:buSzPts val="1800"/>
              <a:buChar char="-"/>
            </a:pPr>
            <a:r>
              <a:rPr lang="en-GB" sz="1800">
                <a:solidFill>
                  <a:schemeClr val="lt1"/>
                </a:solidFill>
              </a:rPr>
              <a:t>Events </a:t>
            </a:r>
            <a:endParaRPr sz="1800">
              <a:solidFill>
                <a:schemeClr val="lt1"/>
              </a:solidFill>
            </a:endParaRPr>
          </a:p>
          <a:p>
            <a:pPr indent="-342900" lvl="0" marL="457200" rtl="0" algn="l">
              <a:spcBef>
                <a:spcPts val="0"/>
              </a:spcBef>
              <a:spcAft>
                <a:spcPts val="0"/>
              </a:spcAft>
              <a:buClr>
                <a:schemeClr val="lt1"/>
              </a:buClr>
              <a:buSzPts val="1800"/>
              <a:buChar char="-"/>
            </a:pPr>
            <a:r>
              <a:rPr lang="en-GB" sz="1800">
                <a:solidFill>
                  <a:schemeClr val="lt1"/>
                </a:solidFill>
              </a:rPr>
              <a:t>Biographies of staff. </a:t>
            </a:r>
            <a:endParaRPr sz="1800">
              <a:solidFill>
                <a:schemeClr val="lt1"/>
              </a:solidFill>
            </a:endParaRPr>
          </a:p>
          <a:p>
            <a:pPr indent="0" lvl="0" marL="0" rtl="0" algn="l">
              <a:spcBef>
                <a:spcPts val="0"/>
              </a:spcBef>
              <a:spcAft>
                <a:spcPts val="0"/>
              </a:spcAft>
              <a:buNone/>
            </a:pPr>
            <a:r>
              <a:t/>
            </a:r>
            <a:endParaRPr sz="1800">
              <a:solidFill>
                <a:schemeClr val="lt1"/>
              </a:solidFill>
            </a:endParaRPr>
          </a:p>
          <a:p>
            <a:pPr indent="0" lvl="0" marL="0" rtl="0" algn="l">
              <a:spcBef>
                <a:spcPts val="0"/>
              </a:spcBef>
              <a:spcAft>
                <a:spcPts val="0"/>
              </a:spcAft>
              <a:buNone/>
            </a:pPr>
            <a:r>
              <a:rPr lang="en-GB" sz="1800">
                <a:solidFill>
                  <a:schemeClr val="lt1"/>
                </a:solidFill>
              </a:rPr>
              <a:t>You also have 3 core topics: </a:t>
            </a:r>
            <a:endParaRPr sz="1800">
              <a:solidFill>
                <a:schemeClr val="lt1"/>
              </a:solidFill>
            </a:endParaRPr>
          </a:p>
          <a:p>
            <a:pPr indent="-342900" lvl="0" marL="457200" rtl="0" algn="l">
              <a:spcBef>
                <a:spcPts val="0"/>
              </a:spcBef>
              <a:spcAft>
                <a:spcPts val="0"/>
              </a:spcAft>
              <a:buClr>
                <a:schemeClr val="lt1"/>
              </a:buClr>
              <a:buSzPts val="1800"/>
              <a:buChar char="-"/>
            </a:pPr>
            <a:r>
              <a:rPr lang="en-GB" sz="1800">
                <a:solidFill>
                  <a:schemeClr val="lt1"/>
                </a:solidFill>
              </a:rPr>
              <a:t>Energy transition</a:t>
            </a:r>
            <a:endParaRPr sz="1800">
              <a:solidFill>
                <a:schemeClr val="lt1"/>
              </a:solidFill>
            </a:endParaRPr>
          </a:p>
          <a:p>
            <a:pPr indent="-342900" lvl="0" marL="457200" rtl="0" algn="l">
              <a:spcBef>
                <a:spcPts val="0"/>
              </a:spcBef>
              <a:spcAft>
                <a:spcPts val="0"/>
              </a:spcAft>
              <a:buClr>
                <a:schemeClr val="lt1"/>
              </a:buClr>
              <a:buSzPts val="1800"/>
              <a:buChar char="-"/>
            </a:pPr>
            <a:r>
              <a:rPr lang="en-GB" sz="1800">
                <a:solidFill>
                  <a:schemeClr val="lt1"/>
                </a:solidFill>
              </a:rPr>
              <a:t>Climate science</a:t>
            </a:r>
            <a:endParaRPr sz="1800">
              <a:solidFill>
                <a:schemeClr val="lt1"/>
              </a:solidFill>
            </a:endParaRPr>
          </a:p>
          <a:p>
            <a:pPr indent="-342900" lvl="0" marL="457200" rtl="0" algn="l">
              <a:spcBef>
                <a:spcPts val="0"/>
              </a:spcBef>
              <a:spcAft>
                <a:spcPts val="0"/>
              </a:spcAft>
              <a:buClr>
                <a:schemeClr val="lt1"/>
              </a:buClr>
              <a:buSzPts val="1800"/>
              <a:buChar char="-"/>
            </a:pPr>
            <a:r>
              <a:rPr lang="en-GB" sz="1800">
                <a:solidFill>
                  <a:schemeClr val="lt1"/>
                </a:solidFill>
              </a:rPr>
              <a:t>Climate finance. </a:t>
            </a:r>
            <a:endParaRPr sz="1800">
              <a:solidFill>
                <a:schemeClr val="lt1"/>
              </a:solidFill>
            </a:endParaRPr>
          </a:p>
          <a:p>
            <a:pPr indent="0" lvl="0" marL="0" rtl="0" algn="l">
              <a:spcBef>
                <a:spcPts val="0"/>
              </a:spcBef>
              <a:spcAft>
                <a:spcPts val="0"/>
              </a:spcAft>
              <a:buNone/>
            </a:pPr>
            <a:r>
              <a:t/>
            </a:r>
            <a:endParaRPr sz="1800">
              <a:solidFill>
                <a:schemeClr val="lt1"/>
              </a:solidFill>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dk1"/>
        </a:solidFill>
      </p:bgPr>
    </p:bg>
    <p:spTree>
      <p:nvGrpSpPr>
        <p:cNvPr id="851" name="Shape 851"/>
        <p:cNvGrpSpPr/>
        <p:nvPr/>
      </p:nvGrpSpPr>
      <p:grpSpPr>
        <a:xfrm>
          <a:off x="0" y="0"/>
          <a:ext cx="0" cy="0"/>
          <a:chOff x="0" y="0"/>
          <a:chExt cx="0" cy="0"/>
        </a:xfrm>
      </p:grpSpPr>
      <p:sp>
        <p:nvSpPr>
          <p:cNvPr id="852" name="Google Shape;852;p101"/>
          <p:cNvSpPr txBox="1"/>
          <p:nvPr>
            <p:ph idx="1" type="subTitle"/>
          </p:nvPr>
        </p:nvSpPr>
        <p:spPr>
          <a:xfrm>
            <a:off x="324000" y="317200"/>
            <a:ext cx="1839600" cy="798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solidFill>
                  <a:schemeClr val="lt1"/>
                </a:solidFill>
              </a:rPr>
              <a:t>Groups 1 and 4 </a:t>
            </a:r>
            <a:endParaRPr b="1">
              <a:solidFill>
                <a:schemeClr val="lt1"/>
              </a:solidFill>
              <a:latin typeface="Rethink Sans"/>
              <a:ea typeface="Rethink Sans"/>
              <a:cs typeface="Rethink Sans"/>
              <a:sym typeface="Rethink Sans"/>
            </a:endParaRPr>
          </a:p>
        </p:txBody>
      </p:sp>
      <p:sp>
        <p:nvSpPr>
          <p:cNvPr id="853" name="Google Shape;853;p101"/>
          <p:cNvSpPr txBox="1"/>
          <p:nvPr>
            <p:ph idx="2" type="subTitle"/>
          </p:nvPr>
        </p:nvSpPr>
        <p:spPr>
          <a:xfrm>
            <a:off x="3245296" y="277589"/>
            <a:ext cx="5568000" cy="4461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sz="1800">
                <a:solidFill>
                  <a:schemeClr val="lt1"/>
                </a:solidFill>
              </a:rPr>
              <a:t>Your primary audience is </a:t>
            </a:r>
            <a:r>
              <a:rPr b="1" lang="en-GB" sz="1800" u="sng">
                <a:solidFill>
                  <a:schemeClr val="lt1"/>
                </a:solidFill>
                <a:latin typeface="Rethink Sans"/>
                <a:ea typeface="Rethink Sans"/>
                <a:cs typeface="Rethink Sans"/>
                <a:sym typeface="Rethink Sans"/>
              </a:rPr>
              <a:t>potential donors</a:t>
            </a:r>
            <a:r>
              <a:rPr lang="en-GB" sz="1800">
                <a:solidFill>
                  <a:schemeClr val="lt1"/>
                </a:solidFill>
              </a:rPr>
              <a:t>.</a:t>
            </a:r>
            <a:endParaRPr sz="1800">
              <a:solidFill>
                <a:schemeClr val="lt1"/>
              </a:solidFill>
            </a:endParaRPr>
          </a:p>
          <a:p>
            <a:pPr indent="0" lvl="0" marL="0" rtl="0" algn="l">
              <a:spcBef>
                <a:spcPts val="0"/>
              </a:spcBef>
              <a:spcAft>
                <a:spcPts val="0"/>
              </a:spcAft>
              <a:buNone/>
            </a:pPr>
            <a:r>
              <a:t/>
            </a:r>
            <a:endParaRPr sz="1800">
              <a:solidFill>
                <a:schemeClr val="lt1"/>
              </a:solidFill>
            </a:endParaRPr>
          </a:p>
          <a:p>
            <a:pPr indent="0" lvl="0" marL="0" rtl="0" algn="l">
              <a:spcBef>
                <a:spcPts val="0"/>
              </a:spcBef>
              <a:spcAft>
                <a:spcPts val="0"/>
              </a:spcAft>
              <a:buNone/>
            </a:pPr>
            <a:r>
              <a:rPr lang="en-GB" sz="1800">
                <a:solidFill>
                  <a:schemeClr val="lt1"/>
                </a:solidFill>
              </a:rPr>
              <a:t>Their goals are: </a:t>
            </a:r>
            <a:br>
              <a:rPr lang="en-GB" sz="1800">
                <a:solidFill>
                  <a:schemeClr val="lt1"/>
                </a:solidFill>
              </a:rPr>
            </a:br>
            <a:endParaRPr sz="1800">
              <a:solidFill>
                <a:schemeClr val="lt1"/>
              </a:solidFill>
            </a:endParaRPr>
          </a:p>
          <a:p>
            <a:pPr indent="-342900" lvl="0" marL="457200" rtl="0" algn="l">
              <a:spcBef>
                <a:spcPts val="0"/>
              </a:spcBef>
              <a:spcAft>
                <a:spcPts val="0"/>
              </a:spcAft>
              <a:buClr>
                <a:schemeClr val="lt1"/>
              </a:buClr>
              <a:buSzPts val="1800"/>
              <a:buAutoNum type="arabicPeriod"/>
            </a:pPr>
            <a:r>
              <a:rPr lang="en-GB" sz="1800">
                <a:solidFill>
                  <a:schemeClr val="lt1"/>
                </a:solidFill>
              </a:rPr>
              <a:t>to read about your organization’s vision for the energy transition, so that they can tell whether your organization meet their funding criteria.</a:t>
            </a:r>
            <a:endParaRPr sz="1800">
              <a:solidFill>
                <a:schemeClr val="lt1"/>
              </a:solidFill>
            </a:endParaRPr>
          </a:p>
          <a:p>
            <a:pPr indent="0" lvl="0" marL="0" rtl="0" algn="l">
              <a:spcBef>
                <a:spcPts val="0"/>
              </a:spcBef>
              <a:spcAft>
                <a:spcPts val="0"/>
              </a:spcAft>
              <a:buNone/>
            </a:pPr>
            <a:r>
              <a:t/>
            </a:r>
            <a:endParaRPr sz="1800">
              <a:solidFill>
                <a:schemeClr val="lt1"/>
              </a:solidFill>
            </a:endParaRPr>
          </a:p>
          <a:p>
            <a:pPr indent="-342900" lvl="0" marL="457200" rtl="0" algn="l">
              <a:spcBef>
                <a:spcPts val="0"/>
              </a:spcBef>
              <a:spcAft>
                <a:spcPts val="0"/>
              </a:spcAft>
              <a:buClr>
                <a:schemeClr val="lt1"/>
              </a:buClr>
              <a:buSzPts val="1800"/>
              <a:buAutoNum type="arabicPeriod"/>
            </a:pPr>
            <a:r>
              <a:rPr lang="en-GB" sz="1800">
                <a:solidFill>
                  <a:schemeClr val="lt1"/>
                </a:solidFill>
              </a:rPr>
              <a:t>to donate directly through the website </a:t>
            </a:r>
            <a:r>
              <a:rPr lang="en-GB" sz="1800">
                <a:solidFill>
                  <a:schemeClr val="lt1"/>
                </a:solidFill>
              </a:rPr>
              <a:t>(if they like what they see!)</a:t>
            </a:r>
            <a:endParaRPr sz="1800">
              <a:solidFill>
                <a:schemeClr val="lt1"/>
              </a:solidFill>
            </a:endParaRPr>
          </a:p>
          <a:p>
            <a:pPr indent="0" lvl="0" marL="0" rtl="0" algn="l">
              <a:spcBef>
                <a:spcPts val="0"/>
              </a:spcBef>
              <a:spcAft>
                <a:spcPts val="0"/>
              </a:spcAft>
              <a:buNone/>
            </a:pPr>
            <a:r>
              <a:t/>
            </a:r>
            <a:endParaRPr sz="1800">
              <a:solidFill>
                <a:schemeClr val="lt1"/>
              </a:solidFill>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dk1"/>
        </a:solidFill>
      </p:bgPr>
    </p:bg>
    <p:spTree>
      <p:nvGrpSpPr>
        <p:cNvPr id="857" name="Shape 857"/>
        <p:cNvGrpSpPr/>
        <p:nvPr/>
      </p:nvGrpSpPr>
      <p:grpSpPr>
        <a:xfrm>
          <a:off x="0" y="0"/>
          <a:ext cx="0" cy="0"/>
          <a:chOff x="0" y="0"/>
          <a:chExt cx="0" cy="0"/>
        </a:xfrm>
      </p:grpSpPr>
      <p:sp>
        <p:nvSpPr>
          <p:cNvPr id="858" name="Google Shape;858;p102"/>
          <p:cNvSpPr txBox="1"/>
          <p:nvPr>
            <p:ph idx="1" type="subTitle"/>
          </p:nvPr>
        </p:nvSpPr>
        <p:spPr>
          <a:xfrm>
            <a:off x="324000" y="317200"/>
            <a:ext cx="1839600" cy="798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solidFill>
                  <a:schemeClr val="lt1"/>
                </a:solidFill>
              </a:rPr>
              <a:t>Groups 2 and 5 </a:t>
            </a:r>
            <a:endParaRPr b="1">
              <a:solidFill>
                <a:schemeClr val="lt1"/>
              </a:solidFill>
              <a:latin typeface="Rethink Sans"/>
              <a:ea typeface="Rethink Sans"/>
              <a:cs typeface="Rethink Sans"/>
              <a:sym typeface="Rethink Sans"/>
            </a:endParaRPr>
          </a:p>
        </p:txBody>
      </p:sp>
      <p:sp>
        <p:nvSpPr>
          <p:cNvPr id="859" name="Google Shape;859;p102"/>
          <p:cNvSpPr txBox="1"/>
          <p:nvPr>
            <p:ph idx="2" type="subTitle"/>
          </p:nvPr>
        </p:nvSpPr>
        <p:spPr>
          <a:xfrm>
            <a:off x="3245296" y="277589"/>
            <a:ext cx="5568000" cy="4461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sz="1800">
                <a:solidFill>
                  <a:schemeClr val="lt1"/>
                </a:solidFill>
              </a:rPr>
              <a:t>Your primary audience is </a:t>
            </a:r>
            <a:r>
              <a:rPr b="1" lang="en-GB" sz="1800" u="sng">
                <a:solidFill>
                  <a:schemeClr val="lt1"/>
                </a:solidFill>
                <a:latin typeface="Rethink Sans"/>
                <a:ea typeface="Rethink Sans"/>
                <a:cs typeface="Rethink Sans"/>
                <a:sym typeface="Rethink Sans"/>
              </a:rPr>
              <a:t>journalists</a:t>
            </a:r>
            <a:r>
              <a:rPr lang="en-GB" sz="1800">
                <a:solidFill>
                  <a:schemeClr val="lt1"/>
                </a:solidFill>
              </a:rPr>
              <a:t>.</a:t>
            </a:r>
            <a:endParaRPr sz="1800">
              <a:solidFill>
                <a:schemeClr val="lt1"/>
              </a:solidFill>
            </a:endParaRPr>
          </a:p>
          <a:p>
            <a:pPr indent="0" lvl="0" marL="0" rtl="0" algn="l">
              <a:spcBef>
                <a:spcPts val="0"/>
              </a:spcBef>
              <a:spcAft>
                <a:spcPts val="0"/>
              </a:spcAft>
              <a:buNone/>
            </a:pPr>
            <a:r>
              <a:t/>
            </a:r>
            <a:endParaRPr sz="1800">
              <a:solidFill>
                <a:schemeClr val="lt1"/>
              </a:solidFill>
            </a:endParaRPr>
          </a:p>
          <a:p>
            <a:pPr indent="0" lvl="0" marL="0" rtl="0" algn="l">
              <a:spcBef>
                <a:spcPts val="0"/>
              </a:spcBef>
              <a:spcAft>
                <a:spcPts val="0"/>
              </a:spcAft>
              <a:buNone/>
            </a:pPr>
            <a:r>
              <a:rPr lang="en-GB" sz="1800">
                <a:solidFill>
                  <a:schemeClr val="lt1"/>
                </a:solidFill>
              </a:rPr>
              <a:t>Their goals are: </a:t>
            </a:r>
            <a:br>
              <a:rPr lang="en-GB" sz="1800">
                <a:solidFill>
                  <a:schemeClr val="lt1"/>
                </a:solidFill>
              </a:rPr>
            </a:br>
            <a:endParaRPr sz="1800">
              <a:solidFill>
                <a:schemeClr val="lt1"/>
              </a:solidFill>
            </a:endParaRPr>
          </a:p>
          <a:p>
            <a:pPr indent="-342900" lvl="0" marL="457200" rtl="0" algn="l">
              <a:spcBef>
                <a:spcPts val="0"/>
              </a:spcBef>
              <a:spcAft>
                <a:spcPts val="0"/>
              </a:spcAft>
              <a:buClr>
                <a:schemeClr val="lt1"/>
              </a:buClr>
              <a:buSzPts val="1800"/>
              <a:buAutoNum type="arabicPeriod"/>
            </a:pPr>
            <a:r>
              <a:rPr lang="en-GB" sz="1800">
                <a:solidFill>
                  <a:schemeClr val="lt1"/>
                </a:solidFill>
              </a:rPr>
              <a:t>to connect with an expert on climate finance, so that they can better understand and report on the </a:t>
            </a:r>
            <a:r>
              <a:rPr lang="en-GB" sz="1800">
                <a:solidFill>
                  <a:schemeClr val="lt1"/>
                </a:solidFill>
              </a:rPr>
              <a:t>business case for green initiatives</a:t>
            </a:r>
            <a:r>
              <a:rPr lang="en-GB" sz="1800">
                <a:solidFill>
                  <a:schemeClr val="lt1"/>
                </a:solidFill>
              </a:rPr>
              <a:t>.</a:t>
            </a:r>
            <a:br>
              <a:rPr lang="en-GB" sz="1800">
                <a:solidFill>
                  <a:schemeClr val="lt1"/>
                </a:solidFill>
              </a:rPr>
            </a:br>
            <a:endParaRPr sz="1800">
              <a:solidFill>
                <a:schemeClr val="lt1"/>
              </a:solidFill>
            </a:endParaRPr>
          </a:p>
          <a:p>
            <a:pPr indent="-342900" lvl="0" marL="457200" rtl="0" algn="l">
              <a:spcBef>
                <a:spcPts val="0"/>
              </a:spcBef>
              <a:spcAft>
                <a:spcPts val="0"/>
              </a:spcAft>
              <a:buClr>
                <a:schemeClr val="lt1"/>
              </a:buClr>
              <a:buSzPts val="1800"/>
              <a:buAutoNum type="arabicPeriod"/>
            </a:pPr>
            <a:r>
              <a:rPr lang="en-GB" sz="1800">
                <a:solidFill>
                  <a:schemeClr val="lt1"/>
                </a:solidFill>
              </a:rPr>
              <a:t>to quickly find relevant and easy-to-understand articles on climate finance, so that they can complete their story before a 7pm deadline!</a:t>
            </a:r>
            <a:endParaRPr sz="1800">
              <a:solidFill>
                <a:schemeClr val="lt1"/>
              </a:solidFill>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dk1"/>
        </a:solidFill>
      </p:bgPr>
    </p:bg>
    <p:spTree>
      <p:nvGrpSpPr>
        <p:cNvPr id="863" name="Shape 863"/>
        <p:cNvGrpSpPr/>
        <p:nvPr/>
      </p:nvGrpSpPr>
      <p:grpSpPr>
        <a:xfrm>
          <a:off x="0" y="0"/>
          <a:ext cx="0" cy="0"/>
          <a:chOff x="0" y="0"/>
          <a:chExt cx="0" cy="0"/>
        </a:xfrm>
      </p:grpSpPr>
      <p:sp>
        <p:nvSpPr>
          <p:cNvPr id="864" name="Google Shape;864;p103"/>
          <p:cNvSpPr txBox="1"/>
          <p:nvPr>
            <p:ph idx="1" type="subTitle"/>
          </p:nvPr>
        </p:nvSpPr>
        <p:spPr>
          <a:xfrm>
            <a:off x="324000" y="317200"/>
            <a:ext cx="1839600" cy="798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solidFill>
                  <a:schemeClr val="lt1"/>
                </a:solidFill>
              </a:rPr>
              <a:t>Groups 3 and 6 </a:t>
            </a:r>
            <a:endParaRPr b="1">
              <a:solidFill>
                <a:schemeClr val="lt1"/>
              </a:solidFill>
              <a:latin typeface="Rethink Sans"/>
              <a:ea typeface="Rethink Sans"/>
              <a:cs typeface="Rethink Sans"/>
              <a:sym typeface="Rethink Sans"/>
            </a:endParaRPr>
          </a:p>
        </p:txBody>
      </p:sp>
      <p:sp>
        <p:nvSpPr>
          <p:cNvPr id="865" name="Google Shape;865;p103"/>
          <p:cNvSpPr txBox="1"/>
          <p:nvPr>
            <p:ph idx="2" type="subTitle"/>
          </p:nvPr>
        </p:nvSpPr>
        <p:spPr>
          <a:xfrm>
            <a:off x="3245296" y="277589"/>
            <a:ext cx="5568000" cy="4461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sz="1800">
                <a:solidFill>
                  <a:schemeClr val="lt1"/>
                </a:solidFill>
              </a:rPr>
              <a:t>Your primary audience is </a:t>
            </a:r>
            <a:r>
              <a:rPr b="1" lang="en-GB" sz="1800" u="sng">
                <a:solidFill>
                  <a:schemeClr val="lt1"/>
                </a:solidFill>
                <a:latin typeface="Rethink Sans"/>
                <a:ea typeface="Rethink Sans"/>
                <a:cs typeface="Rethink Sans"/>
                <a:sym typeface="Rethink Sans"/>
              </a:rPr>
              <a:t>researchers</a:t>
            </a:r>
            <a:r>
              <a:rPr lang="en-GB" sz="1800">
                <a:solidFill>
                  <a:schemeClr val="lt1"/>
                </a:solidFill>
              </a:rPr>
              <a:t>.</a:t>
            </a:r>
            <a:endParaRPr sz="1800">
              <a:solidFill>
                <a:schemeClr val="lt1"/>
              </a:solidFill>
            </a:endParaRPr>
          </a:p>
          <a:p>
            <a:pPr indent="0" lvl="0" marL="0" rtl="0" algn="l">
              <a:spcBef>
                <a:spcPts val="0"/>
              </a:spcBef>
              <a:spcAft>
                <a:spcPts val="0"/>
              </a:spcAft>
              <a:buNone/>
            </a:pPr>
            <a:r>
              <a:t/>
            </a:r>
            <a:endParaRPr sz="1800">
              <a:solidFill>
                <a:schemeClr val="lt1"/>
              </a:solidFill>
            </a:endParaRPr>
          </a:p>
          <a:p>
            <a:pPr indent="0" lvl="0" marL="0" rtl="0" algn="l">
              <a:spcBef>
                <a:spcPts val="0"/>
              </a:spcBef>
              <a:spcAft>
                <a:spcPts val="0"/>
              </a:spcAft>
              <a:buNone/>
            </a:pPr>
            <a:r>
              <a:rPr lang="en-GB" sz="1800">
                <a:solidFill>
                  <a:schemeClr val="lt1"/>
                </a:solidFill>
              </a:rPr>
              <a:t>Their goals are: </a:t>
            </a:r>
            <a:br>
              <a:rPr lang="en-GB" sz="1800">
                <a:solidFill>
                  <a:schemeClr val="lt1"/>
                </a:solidFill>
              </a:rPr>
            </a:br>
            <a:endParaRPr sz="1800">
              <a:solidFill>
                <a:schemeClr val="lt1"/>
              </a:solidFill>
            </a:endParaRPr>
          </a:p>
          <a:p>
            <a:pPr indent="-342900" lvl="0" marL="457200" rtl="0" algn="l">
              <a:spcBef>
                <a:spcPts val="0"/>
              </a:spcBef>
              <a:spcAft>
                <a:spcPts val="0"/>
              </a:spcAft>
              <a:buClr>
                <a:schemeClr val="lt1"/>
              </a:buClr>
              <a:buSzPts val="1800"/>
              <a:buAutoNum type="arabicPeriod"/>
            </a:pPr>
            <a:r>
              <a:rPr lang="en-GB" sz="1800">
                <a:solidFill>
                  <a:schemeClr val="lt1"/>
                </a:solidFill>
              </a:rPr>
              <a:t>to download the raw data from your latest climate science publication, so that they can use it to inform their own work.</a:t>
            </a:r>
            <a:br>
              <a:rPr lang="en-GB" sz="1800">
                <a:solidFill>
                  <a:schemeClr val="lt1"/>
                </a:solidFill>
              </a:rPr>
            </a:br>
            <a:endParaRPr sz="1800">
              <a:solidFill>
                <a:schemeClr val="lt1"/>
              </a:solidFill>
            </a:endParaRPr>
          </a:p>
          <a:p>
            <a:pPr indent="-342900" lvl="0" marL="457200" rtl="0" algn="l">
              <a:spcBef>
                <a:spcPts val="0"/>
              </a:spcBef>
              <a:spcAft>
                <a:spcPts val="0"/>
              </a:spcAft>
              <a:buClr>
                <a:schemeClr val="lt1"/>
              </a:buClr>
              <a:buSzPts val="1800"/>
              <a:buAutoNum type="arabicPeriod"/>
            </a:pPr>
            <a:r>
              <a:rPr lang="en-GB" sz="1800">
                <a:solidFill>
                  <a:schemeClr val="lt1"/>
                </a:solidFill>
              </a:rPr>
              <a:t>to see if you have any open research positions, and if so, to find out more about the application process to assess if they would be a good fit.</a:t>
            </a:r>
            <a:endParaRPr sz="1800">
              <a:solidFill>
                <a:schemeClr val="lt1"/>
              </a:solidFill>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69" name="Shape 869"/>
        <p:cNvGrpSpPr/>
        <p:nvPr/>
      </p:nvGrpSpPr>
      <p:grpSpPr>
        <a:xfrm>
          <a:off x="0" y="0"/>
          <a:ext cx="0" cy="0"/>
          <a:chOff x="0" y="0"/>
          <a:chExt cx="0" cy="0"/>
        </a:xfrm>
      </p:grpSpPr>
      <p:sp>
        <p:nvSpPr>
          <p:cNvPr id="870" name="Google Shape;870;p104"/>
          <p:cNvSpPr txBox="1"/>
          <p:nvPr>
            <p:ph type="title"/>
          </p:nvPr>
        </p:nvSpPr>
        <p:spPr>
          <a:xfrm>
            <a:off x="324000" y="1223250"/>
            <a:ext cx="8496000" cy="25446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GB"/>
              <a:t>Why you need a </a:t>
            </a:r>
            <a:br>
              <a:rPr lang="en-GB"/>
            </a:br>
            <a:r>
              <a:rPr lang="en-GB"/>
              <a:t>good user experience </a:t>
            </a:r>
            <a:r>
              <a:rPr lang="en-GB" u="sng"/>
              <a:t>strategy</a:t>
            </a:r>
            <a:r>
              <a:rPr lang="en-GB"/>
              <a:t> </a:t>
            </a:r>
            <a:endParaRPr/>
          </a:p>
        </p:txBody>
      </p:sp>
      <p:sp>
        <p:nvSpPr>
          <p:cNvPr id="871" name="Google Shape;871;p104"/>
          <p:cNvSpPr txBox="1"/>
          <p:nvPr>
            <p:ph idx="1" type="subTitle"/>
          </p:nvPr>
        </p:nvSpPr>
        <p:spPr>
          <a:xfrm>
            <a:off x="324000" y="317200"/>
            <a:ext cx="1839600" cy="798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Introducing UX</a:t>
            </a:r>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75" name="Shape 875"/>
        <p:cNvGrpSpPr/>
        <p:nvPr/>
      </p:nvGrpSpPr>
      <p:grpSpPr>
        <a:xfrm>
          <a:off x="0" y="0"/>
          <a:ext cx="0" cy="0"/>
          <a:chOff x="0" y="0"/>
          <a:chExt cx="0" cy="0"/>
        </a:xfrm>
      </p:grpSpPr>
      <p:sp>
        <p:nvSpPr>
          <p:cNvPr id="876" name="Google Shape;876;p105"/>
          <p:cNvSpPr txBox="1"/>
          <p:nvPr>
            <p:ph idx="1" type="subTitle"/>
          </p:nvPr>
        </p:nvSpPr>
        <p:spPr>
          <a:xfrm>
            <a:off x="324000" y="317200"/>
            <a:ext cx="2550300" cy="548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Ingredients of UX Strategy</a:t>
            </a:r>
            <a:endParaRPr/>
          </a:p>
          <a:p>
            <a:pPr indent="0" lvl="0" marL="0" rtl="0" algn="l">
              <a:spcBef>
                <a:spcPts val="0"/>
              </a:spcBef>
              <a:spcAft>
                <a:spcPts val="0"/>
              </a:spcAft>
              <a:buNone/>
            </a:pPr>
            <a:r>
              <a:t/>
            </a:r>
            <a:endParaRPr/>
          </a:p>
        </p:txBody>
      </p:sp>
      <p:graphicFrame>
        <p:nvGraphicFramePr>
          <p:cNvPr id="877" name="Google Shape;877;p105"/>
          <p:cNvGraphicFramePr/>
          <p:nvPr/>
        </p:nvGraphicFramePr>
        <p:xfrm>
          <a:off x="330804" y="1579793"/>
          <a:ext cx="3000000" cy="3000000"/>
        </p:xfrm>
        <a:graphic>
          <a:graphicData uri="http://schemas.openxmlformats.org/drawingml/2006/table">
            <a:tbl>
              <a:tblPr>
                <a:noFill/>
                <a:tableStyleId>{47A8DB9C-E37B-4636-8271-03BDF6B10039}</a:tableStyleId>
              </a:tblPr>
              <a:tblGrid>
                <a:gridCol w="2829725"/>
                <a:gridCol w="2829725"/>
                <a:gridCol w="2829725"/>
              </a:tblGrid>
              <a:tr h="344025">
                <a:tc>
                  <a:txBody>
                    <a:bodyPr/>
                    <a:lstStyle/>
                    <a:p>
                      <a:pPr indent="0" lvl="0" marL="0" rtl="0" algn="l">
                        <a:spcBef>
                          <a:spcPts val="0"/>
                        </a:spcBef>
                        <a:spcAft>
                          <a:spcPts val="0"/>
                        </a:spcAft>
                        <a:buNone/>
                      </a:pPr>
                      <a:r>
                        <a:rPr lang="en-GB" sz="1000">
                          <a:solidFill>
                            <a:schemeClr val="lt1"/>
                          </a:solidFill>
                          <a:latin typeface="Rethink Sans Medium"/>
                          <a:ea typeface="Rethink Sans Medium"/>
                          <a:cs typeface="Rethink Sans Medium"/>
                          <a:sym typeface="Rethink Sans Medium"/>
                        </a:rPr>
                        <a:t>1</a:t>
                      </a:r>
                      <a:endParaRPr sz="1000">
                        <a:solidFill>
                          <a:schemeClr val="lt1"/>
                        </a:solidFill>
                        <a:latin typeface="Rethink Sans Medium"/>
                        <a:ea typeface="Rethink Sans Medium"/>
                        <a:cs typeface="Rethink Sans Medium"/>
                        <a:sym typeface="Rethink Sans Medium"/>
                      </a:endParaRPr>
                    </a:p>
                  </a:txBody>
                  <a:tcPr marT="0" marB="72000" marR="72000" marL="1080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GB" sz="1000">
                          <a:solidFill>
                            <a:schemeClr val="lt1"/>
                          </a:solidFill>
                          <a:latin typeface="Rethink Sans Medium"/>
                          <a:ea typeface="Rethink Sans Medium"/>
                          <a:cs typeface="Rethink Sans Medium"/>
                          <a:sym typeface="Rethink Sans Medium"/>
                        </a:rPr>
                        <a:t>2</a:t>
                      </a:r>
                      <a:endParaRPr sz="1000">
                        <a:solidFill>
                          <a:schemeClr val="lt1"/>
                        </a:solidFill>
                        <a:latin typeface="Rethink Sans Medium"/>
                        <a:ea typeface="Rethink Sans Medium"/>
                        <a:cs typeface="Rethink Sans Medium"/>
                        <a:sym typeface="Rethink Sans Medium"/>
                      </a:endParaRPr>
                    </a:p>
                  </a:txBody>
                  <a:tcPr marT="0" marB="72000" marR="72000" marL="1080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GB" sz="1000">
                          <a:solidFill>
                            <a:schemeClr val="lt1"/>
                          </a:solidFill>
                          <a:latin typeface="Rethink Sans Medium"/>
                          <a:ea typeface="Rethink Sans Medium"/>
                          <a:cs typeface="Rethink Sans Medium"/>
                          <a:sym typeface="Rethink Sans Medium"/>
                        </a:rPr>
                        <a:t>3</a:t>
                      </a:r>
                      <a:endParaRPr sz="1000">
                        <a:solidFill>
                          <a:schemeClr val="lt1"/>
                        </a:solidFill>
                        <a:latin typeface="Rethink Sans Medium"/>
                        <a:ea typeface="Rethink Sans Medium"/>
                        <a:cs typeface="Rethink Sans Medium"/>
                        <a:sym typeface="Rethink Sans Medium"/>
                      </a:endParaRPr>
                    </a:p>
                  </a:txBody>
                  <a:tcPr marT="0" marB="72000" marR="72000" marL="1080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791450">
                <a:tc>
                  <a:txBody>
                    <a:bodyPr/>
                    <a:lstStyle/>
                    <a:p>
                      <a:pPr indent="0" lvl="0" marL="0" rtl="0" algn="l">
                        <a:spcBef>
                          <a:spcPts val="0"/>
                        </a:spcBef>
                        <a:spcAft>
                          <a:spcPts val="0"/>
                        </a:spcAft>
                        <a:buClr>
                          <a:schemeClr val="dk1"/>
                        </a:buClr>
                        <a:buSzPts val="1100"/>
                        <a:buFont typeface="Arial"/>
                        <a:buNone/>
                      </a:pPr>
                      <a:r>
                        <a:rPr lang="en-GB" sz="6400">
                          <a:solidFill>
                            <a:schemeClr val="lt1"/>
                          </a:solidFill>
                          <a:latin typeface="Rethink Sans Medium"/>
                          <a:ea typeface="Rethink Sans Medium"/>
                          <a:cs typeface="Rethink Sans Medium"/>
                          <a:sym typeface="Rethink Sans Medium"/>
                        </a:rPr>
                        <a:t>Vision</a:t>
                      </a:r>
                      <a:endParaRPr sz="6400">
                        <a:solidFill>
                          <a:schemeClr val="lt1"/>
                        </a:solidFill>
                        <a:latin typeface="Rethink Sans Medium"/>
                        <a:ea typeface="Rethink Sans Medium"/>
                        <a:cs typeface="Rethink Sans Medium"/>
                        <a:sym typeface="Rethink Sans Medium"/>
                      </a:endParaRPr>
                    </a:p>
                  </a:txBody>
                  <a:tcPr marT="72000" marB="72000" marR="72000" marL="1080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GB" sz="6400">
                          <a:solidFill>
                            <a:schemeClr val="lt1"/>
                          </a:solidFill>
                          <a:latin typeface="Rethink Sans Medium"/>
                          <a:ea typeface="Rethink Sans Medium"/>
                          <a:cs typeface="Rethink Sans Medium"/>
                          <a:sym typeface="Rethink Sans Medium"/>
                        </a:rPr>
                        <a:t>Goals</a:t>
                      </a:r>
                      <a:endParaRPr sz="6400">
                        <a:solidFill>
                          <a:schemeClr val="lt1"/>
                        </a:solidFill>
                        <a:latin typeface="Rethink Sans Medium"/>
                        <a:ea typeface="Rethink Sans Medium"/>
                        <a:cs typeface="Rethink Sans Medium"/>
                        <a:sym typeface="Rethink Sans Medium"/>
                      </a:endParaRPr>
                    </a:p>
                    <a:p>
                      <a:pPr indent="0" lvl="0" marL="0" rtl="0" algn="l">
                        <a:spcBef>
                          <a:spcPts val="0"/>
                        </a:spcBef>
                        <a:spcAft>
                          <a:spcPts val="0"/>
                        </a:spcAft>
                        <a:buNone/>
                      </a:pPr>
                      <a:r>
                        <a:t/>
                      </a:r>
                      <a:endParaRPr sz="7400">
                        <a:solidFill>
                          <a:schemeClr val="lt1"/>
                        </a:solidFill>
                        <a:latin typeface="Rethink Sans Medium"/>
                        <a:ea typeface="Rethink Sans Medium"/>
                        <a:cs typeface="Rethink Sans Medium"/>
                        <a:sym typeface="Rethink Sans Medium"/>
                      </a:endParaRPr>
                    </a:p>
                  </a:txBody>
                  <a:tcPr marT="72000" marB="72000" marR="72000" marL="1080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GB" sz="6400">
                          <a:solidFill>
                            <a:schemeClr val="lt1"/>
                          </a:solidFill>
                          <a:latin typeface="Rethink Sans Medium"/>
                          <a:ea typeface="Rethink Sans Medium"/>
                          <a:cs typeface="Rethink Sans Medium"/>
                          <a:sym typeface="Rethink Sans Medium"/>
                        </a:rPr>
                        <a:t>Plan</a:t>
                      </a:r>
                      <a:endParaRPr sz="6400">
                        <a:solidFill>
                          <a:schemeClr val="lt1"/>
                        </a:solidFill>
                        <a:latin typeface="Rethink Sans Medium"/>
                        <a:ea typeface="Rethink Sans Medium"/>
                        <a:cs typeface="Rethink Sans Medium"/>
                        <a:sym typeface="Rethink Sans Medium"/>
                      </a:endParaRPr>
                    </a:p>
                  </a:txBody>
                  <a:tcPr marT="72000" marB="72000" marR="72000" marL="1080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1301700">
                <a:tc>
                  <a:txBody>
                    <a:bodyPr/>
                    <a:lstStyle/>
                    <a:p>
                      <a:pPr indent="0" lvl="0" marL="0" rtl="0" algn="l">
                        <a:spcBef>
                          <a:spcPts val="0"/>
                        </a:spcBef>
                        <a:spcAft>
                          <a:spcPts val="0"/>
                        </a:spcAft>
                        <a:buClr>
                          <a:schemeClr val="dk1"/>
                        </a:buClr>
                        <a:buSzPts val="1100"/>
                        <a:buFont typeface="Arial"/>
                        <a:buNone/>
                      </a:pPr>
                      <a:r>
                        <a:rPr lang="en-GB" sz="1000">
                          <a:solidFill>
                            <a:schemeClr val="lt1"/>
                          </a:solidFill>
                          <a:latin typeface="Rethink Sans Medium"/>
                          <a:ea typeface="Rethink Sans Medium"/>
                          <a:cs typeface="Rethink Sans Medium"/>
                          <a:sym typeface="Rethink Sans Medium"/>
                        </a:rPr>
                        <a:t>Improved future state of where the user experience is going and why </a:t>
                      </a:r>
                      <a:endParaRPr sz="1000">
                        <a:solidFill>
                          <a:schemeClr val="lt1"/>
                        </a:solidFill>
                        <a:latin typeface="Rethink Sans Medium"/>
                        <a:ea typeface="Rethink Sans Medium"/>
                        <a:cs typeface="Rethink Sans Medium"/>
                        <a:sym typeface="Rethink Sans Medium"/>
                      </a:endParaRPr>
                    </a:p>
                  </a:txBody>
                  <a:tcPr marT="72000" marB="72000" marR="72000" marL="1080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GB" sz="1000">
                          <a:solidFill>
                            <a:schemeClr val="lt1"/>
                          </a:solidFill>
                          <a:latin typeface="Rethink Sans Medium"/>
                          <a:ea typeface="Rethink Sans Medium"/>
                          <a:cs typeface="Rethink Sans Medium"/>
                          <a:sym typeface="Rethink Sans Medium"/>
                        </a:rPr>
                        <a:t>How we’ll now if we’re making progress</a:t>
                      </a:r>
                      <a:endParaRPr sz="1000">
                        <a:solidFill>
                          <a:schemeClr val="lt1"/>
                        </a:solidFill>
                        <a:latin typeface="Rethink Sans Medium"/>
                        <a:ea typeface="Rethink Sans Medium"/>
                        <a:cs typeface="Rethink Sans Medium"/>
                        <a:sym typeface="Rethink Sans Medium"/>
                      </a:endParaRPr>
                    </a:p>
                  </a:txBody>
                  <a:tcPr marT="72000" marB="72000" marR="72000" marL="1080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GB" sz="1000">
                          <a:solidFill>
                            <a:schemeClr val="lt1"/>
                          </a:solidFill>
                          <a:latin typeface="Rethink Sans Medium"/>
                          <a:ea typeface="Rethink Sans Medium"/>
                          <a:cs typeface="Rethink Sans Medium"/>
                          <a:sym typeface="Rethink Sans Medium"/>
                        </a:rPr>
                        <a:t>The path we take to get there</a:t>
                      </a:r>
                      <a:endParaRPr sz="1000">
                        <a:solidFill>
                          <a:schemeClr val="lt1"/>
                        </a:solidFill>
                        <a:latin typeface="Rethink Sans Medium"/>
                        <a:ea typeface="Rethink Sans Medium"/>
                        <a:cs typeface="Rethink Sans Medium"/>
                        <a:sym typeface="Rethink Sans Medium"/>
                      </a:endParaRPr>
                    </a:p>
                    <a:p>
                      <a:pPr indent="0" lvl="0" marL="0" rtl="0" algn="l">
                        <a:spcBef>
                          <a:spcPts val="0"/>
                        </a:spcBef>
                        <a:spcAft>
                          <a:spcPts val="0"/>
                        </a:spcAft>
                        <a:buNone/>
                      </a:pPr>
                      <a:r>
                        <a:t/>
                      </a:r>
                      <a:endParaRPr sz="1000">
                        <a:solidFill>
                          <a:schemeClr val="lt1"/>
                        </a:solidFill>
                        <a:latin typeface="Rethink Sans Medium"/>
                        <a:ea typeface="Rethink Sans Medium"/>
                        <a:cs typeface="Rethink Sans Medium"/>
                        <a:sym typeface="Rethink Sans Medium"/>
                      </a:endParaRPr>
                    </a:p>
                  </a:txBody>
                  <a:tcPr marT="72000" marB="72000" marR="72000" marL="1080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81" name="Shape 881"/>
        <p:cNvGrpSpPr/>
        <p:nvPr/>
      </p:nvGrpSpPr>
      <p:grpSpPr>
        <a:xfrm>
          <a:off x="0" y="0"/>
          <a:ext cx="0" cy="0"/>
          <a:chOff x="0" y="0"/>
          <a:chExt cx="0" cy="0"/>
        </a:xfrm>
      </p:grpSpPr>
      <p:sp>
        <p:nvSpPr>
          <p:cNvPr id="882" name="Google Shape;882;p106"/>
          <p:cNvSpPr txBox="1"/>
          <p:nvPr>
            <p:ph idx="1" type="subTitle"/>
          </p:nvPr>
        </p:nvSpPr>
        <p:spPr>
          <a:xfrm>
            <a:off x="324000" y="317200"/>
            <a:ext cx="2550300" cy="548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Stages of UX Maturity</a:t>
            </a:r>
            <a:endParaRPr/>
          </a:p>
          <a:p>
            <a:pPr indent="0" lvl="0" marL="0" rtl="0" algn="l">
              <a:spcBef>
                <a:spcPts val="0"/>
              </a:spcBef>
              <a:spcAft>
                <a:spcPts val="0"/>
              </a:spcAft>
              <a:buNone/>
            </a:pPr>
            <a:r>
              <a:t/>
            </a:r>
            <a:endParaRPr/>
          </a:p>
        </p:txBody>
      </p:sp>
      <p:graphicFrame>
        <p:nvGraphicFramePr>
          <p:cNvPr id="883" name="Google Shape;883;p106"/>
          <p:cNvGraphicFramePr/>
          <p:nvPr/>
        </p:nvGraphicFramePr>
        <p:xfrm>
          <a:off x="330804" y="2855468"/>
          <a:ext cx="3000000" cy="3000000"/>
        </p:xfrm>
        <a:graphic>
          <a:graphicData uri="http://schemas.openxmlformats.org/drawingml/2006/table">
            <a:tbl>
              <a:tblPr>
                <a:noFill/>
                <a:tableStyleId>{47A8DB9C-E37B-4636-8271-03BDF6B10039}</a:tableStyleId>
              </a:tblPr>
              <a:tblGrid>
                <a:gridCol w="1433975"/>
              </a:tblGrid>
              <a:tr h="244300">
                <a:tc>
                  <a:txBody>
                    <a:bodyPr/>
                    <a:lstStyle/>
                    <a:p>
                      <a:pPr indent="0" lvl="0" marL="0" rtl="0" algn="l">
                        <a:spcBef>
                          <a:spcPts val="0"/>
                        </a:spcBef>
                        <a:spcAft>
                          <a:spcPts val="0"/>
                        </a:spcAft>
                        <a:buNone/>
                      </a:pPr>
                      <a:r>
                        <a:rPr lang="en-GB" sz="1000">
                          <a:solidFill>
                            <a:schemeClr val="lt1"/>
                          </a:solidFill>
                          <a:latin typeface="Rethink Sans Medium"/>
                          <a:ea typeface="Rethink Sans Medium"/>
                          <a:cs typeface="Rethink Sans Medium"/>
                          <a:sym typeface="Rethink Sans Medium"/>
                        </a:rPr>
                        <a:t>1</a:t>
                      </a:r>
                      <a:endParaRPr sz="1000">
                        <a:solidFill>
                          <a:schemeClr val="lt1"/>
                        </a:solidFill>
                        <a:latin typeface="Rethink Sans Medium"/>
                        <a:ea typeface="Rethink Sans Medium"/>
                        <a:cs typeface="Rethink Sans Medium"/>
                        <a:sym typeface="Rethink Sans Medium"/>
                      </a:endParaRPr>
                    </a:p>
                  </a:txBody>
                  <a:tcPr marT="0" marB="72000" marR="72000" marL="1080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794900">
                <a:tc>
                  <a:txBody>
                    <a:bodyPr/>
                    <a:lstStyle/>
                    <a:p>
                      <a:pPr indent="0" lvl="0" marL="0" rtl="0" algn="l">
                        <a:spcBef>
                          <a:spcPts val="0"/>
                        </a:spcBef>
                        <a:spcAft>
                          <a:spcPts val="0"/>
                        </a:spcAft>
                        <a:buNone/>
                      </a:pPr>
                      <a:r>
                        <a:rPr lang="en-GB" sz="1800">
                          <a:solidFill>
                            <a:schemeClr val="lt1"/>
                          </a:solidFill>
                          <a:latin typeface="Rethink Sans Medium"/>
                          <a:ea typeface="Rethink Sans Medium"/>
                          <a:cs typeface="Rethink Sans Medium"/>
                          <a:sym typeface="Rethink Sans Medium"/>
                        </a:rPr>
                        <a:t>Absent</a:t>
                      </a:r>
                      <a:endParaRPr sz="1800">
                        <a:solidFill>
                          <a:schemeClr val="lt1"/>
                        </a:solidFill>
                        <a:latin typeface="Rethink Sans Medium"/>
                        <a:ea typeface="Rethink Sans Medium"/>
                        <a:cs typeface="Rethink Sans Medium"/>
                        <a:sym typeface="Rethink Sans Medium"/>
                      </a:endParaRPr>
                    </a:p>
                  </a:txBody>
                  <a:tcPr marT="72000" marB="72000" marR="72000" marL="1080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924375">
                <a:tc>
                  <a:txBody>
                    <a:bodyPr/>
                    <a:lstStyle/>
                    <a:p>
                      <a:pPr indent="0" lvl="0" marL="0" rtl="0" algn="l">
                        <a:spcBef>
                          <a:spcPts val="0"/>
                        </a:spcBef>
                        <a:spcAft>
                          <a:spcPts val="0"/>
                        </a:spcAft>
                        <a:buNone/>
                      </a:pPr>
                      <a:r>
                        <a:rPr lang="en-GB" sz="1000">
                          <a:solidFill>
                            <a:schemeClr val="lt1"/>
                          </a:solidFill>
                          <a:latin typeface="Rethink Sans Medium"/>
                          <a:ea typeface="Rethink Sans Medium"/>
                          <a:cs typeface="Rethink Sans Medium"/>
                          <a:sym typeface="Rethink Sans Medium"/>
                        </a:rPr>
                        <a:t>UX is ignored, </a:t>
                      </a:r>
                      <a:r>
                        <a:rPr lang="en-GB" sz="1000">
                          <a:solidFill>
                            <a:schemeClr val="lt1"/>
                          </a:solidFill>
                          <a:latin typeface="Rethink Sans Medium"/>
                          <a:ea typeface="Rethink Sans Medium"/>
                          <a:cs typeface="Rethink Sans Medium"/>
                          <a:sym typeface="Rethink Sans Medium"/>
                        </a:rPr>
                        <a:t>nonexistent</a:t>
                      </a:r>
                      <a:r>
                        <a:rPr lang="en-GB" sz="1000">
                          <a:solidFill>
                            <a:schemeClr val="lt1"/>
                          </a:solidFill>
                          <a:latin typeface="Rethink Sans Medium"/>
                          <a:ea typeface="Rethink Sans Medium"/>
                          <a:cs typeface="Rethink Sans Medium"/>
                          <a:sym typeface="Rethink Sans Medium"/>
                        </a:rPr>
                        <a:t>, undiscovered</a:t>
                      </a:r>
                      <a:endParaRPr sz="1000">
                        <a:solidFill>
                          <a:schemeClr val="lt1"/>
                        </a:solidFill>
                        <a:latin typeface="Rethink Sans Medium"/>
                        <a:ea typeface="Rethink Sans Medium"/>
                        <a:cs typeface="Rethink Sans Medium"/>
                        <a:sym typeface="Rethink Sans Medium"/>
                      </a:endParaRPr>
                    </a:p>
                  </a:txBody>
                  <a:tcPr marT="72000" marB="72000" marR="72000" marL="1080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graphicFrame>
        <p:nvGraphicFramePr>
          <p:cNvPr id="884" name="Google Shape;884;p106"/>
          <p:cNvGraphicFramePr/>
          <p:nvPr/>
        </p:nvGraphicFramePr>
        <p:xfrm>
          <a:off x="1764779" y="2623151"/>
          <a:ext cx="3000000" cy="3000000"/>
        </p:xfrm>
        <a:graphic>
          <a:graphicData uri="http://schemas.openxmlformats.org/drawingml/2006/table">
            <a:tbl>
              <a:tblPr>
                <a:noFill/>
                <a:tableStyleId>{47A8DB9C-E37B-4636-8271-03BDF6B10039}</a:tableStyleId>
              </a:tblPr>
              <a:tblGrid>
                <a:gridCol w="1433975"/>
              </a:tblGrid>
              <a:tr h="244300">
                <a:tc>
                  <a:txBody>
                    <a:bodyPr/>
                    <a:lstStyle/>
                    <a:p>
                      <a:pPr indent="0" lvl="0" marL="0" rtl="0" algn="l">
                        <a:spcBef>
                          <a:spcPts val="0"/>
                        </a:spcBef>
                        <a:spcAft>
                          <a:spcPts val="0"/>
                        </a:spcAft>
                        <a:buNone/>
                      </a:pPr>
                      <a:r>
                        <a:rPr lang="en-GB" sz="1000">
                          <a:solidFill>
                            <a:schemeClr val="lt1"/>
                          </a:solidFill>
                          <a:latin typeface="Rethink Sans Medium"/>
                          <a:ea typeface="Rethink Sans Medium"/>
                          <a:cs typeface="Rethink Sans Medium"/>
                          <a:sym typeface="Rethink Sans Medium"/>
                        </a:rPr>
                        <a:t>1</a:t>
                      </a:r>
                      <a:endParaRPr sz="1000">
                        <a:solidFill>
                          <a:schemeClr val="lt1"/>
                        </a:solidFill>
                        <a:latin typeface="Rethink Sans Medium"/>
                        <a:ea typeface="Rethink Sans Medium"/>
                        <a:cs typeface="Rethink Sans Medium"/>
                        <a:sym typeface="Rethink Sans Medium"/>
                      </a:endParaRPr>
                    </a:p>
                  </a:txBody>
                  <a:tcPr marT="0" marB="72000" marR="72000" marL="1080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794900">
                <a:tc>
                  <a:txBody>
                    <a:bodyPr/>
                    <a:lstStyle/>
                    <a:p>
                      <a:pPr indent="0" lvl="0" marL="0" rtl="0" algn="l">
                        <a:spcBef>
                          <a:spcPts val="0"/>
                        </a:spcBef>
                        <a:spcAft>
                          <a:spcPts val="0"/>
                        </a:spcAft>
                        <a:buNone/>
                      </a:pPr>
                      <a:r>
                        <a:rPr lang="en-GB" sz="1800">
                          <a:solidFill>
                            <a:schemeClr val="lt1"/>
                          </a:solidFill>
                          <a:latin typeface="Rethink Sans Medium"/>
                          <a:ea typeface="Rethink Sans Medium"/>
                          <a:cs typeface="Rethink Sans Medium"/>
                          <a:sym typeface="Rethink Sans Medium"/>
                        </a:rPr>
                        <a:t>Limited</a:t>
                      </a:r>
                      <a:endParaRPr sz="1800">
                        <a:solidFill>
                          <a:schemeClr val="lt1"/>
                        </a:solidFill>
                        <a:latin typeface="Rethink Sans Medium"/>
                        <a:ea typeface="Rethink Sans Medium"/>
                        <a:cs typeface="Rethink Sans Medium"/>
                        <a:sym typeface="Rethink Sans Medium"/>
                      </a:endParaRPr>
                    </a:p>
                  </a:txBody>
                  <a:tcPr marT="72000" marB="72000" marR="72000" marL="1080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924375">
                <a:tc>
                  <a:txBody>
                    <a:bodyPr/>
                    <a:lstStyle/>
                    <a:p>
                      <a:pPr indent="0" lvl="0" marL="0" rtl="0" algn="l">
                        <a:spcBef>
                          <a:spcPts val="0"/>
                        </a:spcBef>
                        <a:spcAft>
                          <a:spcPts val="0"/>
                        </a:spcAft>
                        <a:buNone/>
                      </a:pPr>
                      <a:r>
                        <a:rPr lang="en-GB" sz="1000">
                          <a:solidFill>
                            <a:schemeClr val="lt1"/>
                          </a:solidFill>
                          <a:latin typeface="Rethink Sans Medium"/>
                          <a:ea typeface="Rethink Sans Medium"/>
                          <a:cs typeface="Rethink Sans Medium"/>
                          <a:sym typeface="Rethink Sans Medium"/>
                        </a:rPr>
                        <a:t>UX is uneven, haphazard, aspirational</a:t>
                      </a:r>
                      <a:endParaRPr sz="1000">
                        <a:solidFill>
                          <a:schemeClr val="lt1"/>
                        </a:solidFill>
                        <a:latin typeface="Rethink Sans Medium"/>
                        <a:ea typeface="Rethink Sans Medium"/>
                        <a:cs typeface="Rethink Sans Medium"/>
                        <a:sym typeface="Rethink Sans Medium"/>
                      </a:endParaRPr>
                    </a:p>
                  </a:txBody>
                  <a:tcPr marT="72000" marB="72000" marR="72000" marL="1080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graphicFrame>
        <p:nvGraphicFramePr>
          <p:cNvPr id="885" name="Google Shape;885;p106"/>
          <p:cNvGraphicFramePr/>
          <p:nvPr/>
        </p:nvGraphicFramePr>
        <p:xfrm>
          <a:off x="3198754" y="2390834"/>
          <a:ext cx="3000000" cy="3000000"/>
        </p:xfrm>
        <a:graphic>
          <a:graphicData uri="http://schemas.openxmlformats.org/drawingml/2006/table">
            <a:tbl>
              <a:tblPr>
                <a:noFill/>
                <a:tableStyleId>{47A8DB9C-E37B-4636-8271-03BDF6B10039}</a:tableStyleId>
              </a:tblPr>
              <a:tblGrid>
                <a:gridCol w="1433975"/>
              </a:tblGrid>
              <a:tr h="244300">
                <a:tc>
                  <a:txBody>
                    <a:bodyPr/>
                    <a:lstStyle/>
                    <a:p>
                      <a:pPr indent="0" lvl="0" marL="0" rtl="0" algn="l">
                        <a:spcBef>
                          <a:spcPts val="0"/>
                        </a:spcBef>
                        <a:spcAft>
                          <a:spcPts val="0"/>
                        </a:spcAft>
                        <a:buNone/>
                      </a:pPr>
                      <a:r>
                        <a:rPr lang="en-GB" sz="1000">
                          <a:solidFill>
                            <a:schemeClr val="lt1"/>
                          </a:solidFill>
                          <a:latin typeface="Rethink Sans Medium"/>
                          <a:ea typeface="Rethink Sans Medium"/>
                          <a:cs typeface="Rethink Sans Medium"/>
                          <a:sym typeface="Rethink Sans Medium"/>
                        </a:rPr>
                        <a:t>1</a:t>
                      </a:r>
                      <a:endParaRPr sz="1000">
                        <a:solidFill>
                          <a:schemeClr val="lt1"/>
                        </a:solidFill>
                        <a:latin typeface="Rethink Sans Medium"/>
                        <a:ea typeface="Rethink Sans Medium"/>
                        <a:cs typeface="Rethink Sans Medium"/>
                        <a:sym typeface="Rethink Sans Medium"/>
                      </a:endParaRPr>
                    </a:p>
                  </a:txBody>
                  <a:tcPr marT="0" marB="72000" marR="72000" marL="1080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794900">
                <a:tc>
                  <a:txBody>
                    <a:bodyPr/>
                    <a:lstStyle/>
                    <a:p>
                      <a:pPr indent="0" lvl="0" marL="0" rtl="0" algn="l">
                        <a:spcBef>
                          <a:spcPts val="0"/>
                        </a:spcBef>
                        <a:spcAft>
                          <a:spcPts val="0"/>
                        </a:spcAft>
                        <a:buNone/>
                      </a:pPr>
                      <a:r>
                        <a:rPr lang="en-GB" sz="1800">
                          <a:solidFill>
                            <a:schemeClr val="lt1"/>
                          </a:solidFill>
                          <a:latin typeface="Rethink Sans Medium"/>
                          <a:ea typeface="Rethink Sans Medium"/>
                          <a:cs typeface="Rethink Sans Medium"/>
                          <a:sym typeface="Rethink Sans Medium"/>
                        </a:rPr>
                        <a:t>Emergent</a:t>
                      </a:r>
                      <a:endParaRPr sz="1800">
                        <a:solidFill>
                          <a:schemeClr val="lt1"/>
                        </a:solidFill>
                        <a:latin typeface="Rethink Sans Medium"/>
                        <a:ea typeface="Rethink Sans Medium"/>
                        <a:cs typeface="Rethink Sans Medium"/>
                        <a:sym typeface="Rethink Sans Medium"/>
                      </a:endParaRPr>
                    </a:p>
                  </a:txBody>
                  <a:tcPr marT="72000" marB="72000" marR="72000" marL="1080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924375">
                <a:tc>
                  <a:txBody>
                    <a:bodyPr/>
                    <a:lstStyle/>
                    <a:p>
                      <a:pPr indent="0" lvl="0" marL="0" rtl="0" algn="l">
                        <a:spcBef>
                          <a:spcPts val="0"/>
                        </a:spcBef>
                        <a:spcAft>
                          <a:spcPts val="0"/>
                        </a:spcAft>
                        <a:buNone/>
                      </a:pPr>
                      <a:r>
                        <a:rPr lang="en-GB" sz="1000">
                          <a:solidFill>
                            <a:schemeClr val="lt1"/>
                          </a:solidFill>
                          <a:latin typeface="Rethink Sans Medium"/>
                          <a:ea typeface="Rethink Sans Medium"/>
                          <a:cs typeface="Rethink Sans Medium"/>
                          <a:sym typeface="Rethink Sans Medium"/>
                        </a:rPr>
                        <a:t>UX is promising, inconsistent, inefficient</a:t>
                      </a:r>
                      <a:endParaRPr sz="1000">
                        <a:solidFill>
                          <a:schemeClr val="lt1"/>
                        </a:solidFill>
                        <a:latin typeface="Rethink Sans Medium"/>
                        <a:ea typeface="Rethink Sans Medium"/>
                        <a:cs typeface="Rethink Sans Medium"/>
                        <a:sym typeface="Rethink Sans Medium"/>
                      </a:endParaRPr>
                    </a:p>
                  </a:txBody>
                  <a:tcPr marT="72000" marB="72000" marR="72000" marL="1080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graphicFrame>
        <p:nvGraphicFramePr>
          <p:cNvPr id="886" name="Google Shape;886;p106"/>
          <p:cNvGraphicFramePr/>
          <p:nvPr/>
        </p:nvGraphicFramePr>
        <p:xfrm>
          <a:off x="4632729" y="2146901"/>
          <a:ext cx="3000000" cy="3000000"/>
        </p:xfrm>
        <a:graphic>
          <a:graphicData uri="http://schemas.openxmlformats.org/drawingml/2006/table">
            <a:tbl>
              <a:tblPr>
                <a:noFill/>
                <a:tableStyleId>{47A8DB9C-E37B-4636-8271-03BDF6B10039}</a:tableStyleId>
              </a:tblPr>
              <a:tblGrid>
                <a:gridCol w="1433975"/>
              </a:tblGrid>
              <a:tr h="244300">
                <a:tc>
                  <a:txBody>
                    <a:bodyPr/>
                    <a:lstStyle/>
                    <a:p>
                      <a:pPr indent="0" lvl="0" marL="0" rtl="0" algn="l">
                        <a:spcBef>
                          <a:spcPts val="0"/>
                        </a:spcBef>
                        <a:spcAft>
                          <a:spcPts val="0"/>
                        </a:spcAft>
                        <a:buNone/>
                      </a:pPr>
                      <a:r>
                        <a:rPr lang="en-GB" sz="1000">
                          <a:solidFill>
                            <a:schemeClr val="lt1"/>
                          </a:solidFill>
                          <a:latin typeface="Rethink Sans Medium"/>
                          <a:ea typeface="Rethink Sans Medium"/>
                          <a:cs typeface="Rethink Sans Medium"/>
                          <a:sym typeface="Rethink Sans Medium"/>
                        </a:rPr>
                        <a:t>1</a:t>
                      </a:r>
                      <a:endParaRPr sz="1000">
                        <a:solidFill>
                          <a:schemeClr val="lt1"/>
                        </a:solidFill>
                        <a:latin typeface="Rethink Sans Medium"/>
                        <a:ea typeface="Rethink Sans Medium"/>
                        <a:cs typeface="Rethink Sans Medium"/>
                        <a:sym typeface="Rethink Sans Medium"/>
                      </a:endParaRPr>
                    </a:p>
                  </a:txBody>
                  <a:tcPr marT="0" marB="72000" marR="72000" marL="1080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794900">
                <a:tc>
                  <a:txBody>
                    <a:bodyPr/>
                    <a:lstStyle/>
                    <a:p>
                      <a:pPr indent="0" lvl="0" marL="0" rtl="0" algn="l">
                        <a:spcBef>
                          <a:spcPts val="0"/>
                        </a:spcBef>
                        <a:spcAft>
                          <a:spcPts val="0"/>
                        </a:spcAft>
                        <a:buNone/>
                      </a:pPr>
                      <a:r>
                        <a:rPr lang="en-GB" sz="1800">
                          <a:solidFill>
                            <a:schemeClr val="lt1"/>
                          </a:solidFill>
                          <a:latin typeface="Rethink Sans Medium"/>
                          <a:ea typeface="Rethink Sans Medium"/>
                          <a:cs typeface="Rethink Sans Medium"/>
                          <a:sym typeface="Rethink Sans Medium"/>
                        </a:rPr>
                        <a:t>Structured</a:t>
                      </a:r>
                      <a:endParaRPr sz="1800">
                        <a:solidFill>
                          <a:schemeClr val="lt1"/>
                        </a:solidFill>
                        <a:latin typeface="Rethink Sans Medium"/>
                        <a:ea typeface="Rethink Sans Medium"/>
                        <a:cs typeface="Rethink Sans Medium"/>
                        <a:sym typeface="Rethink Sans Medium"/>
                      </a:endParaRPr>
                    </a:p>
                  </a:txBody>
                  <a:tcPr marT="72000" marB="72000" marR="72000" marL="1080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924375">
                <a:tc>
                  <a:txBody>
                    <a:bodyPr/>
                    <a:lstStyle/>
                    <a:p>
                      <a:pPr indent="0" lvl="0" marL="0" rtl="0" algn="l">
                        <a:spcBef>
                          <a:spcPts val="0"/>
                        </a:spcBef>
                        <a:spcAft>
                          <a:spcPts val="0"/>
                        </a:spcAft>
                        <a:buNone/>
                      </a:pPr>
                      <a:r>
                        <a:rPr lang="en-GB" sz="1000">
                          <a:solidFill>
                            <a:schemeClr val="lt1"/>
                          </a:solidFill>
                          <a:latin typeface="Rethink Sans Medium"/>
                          <a:ea typeface="Rethink Sans Medium"/>
                          <a:cs typeface="Rethink Sans Medium"/>
                          <a:sym typeface="Rethink Sans Medium"/>
                        </a:rPr>
                        <a:t>UX is partly systematic, sometimes effective</a:t>
                      </a:r>
                      <a:endParaRPr sz="1000">
                        <a:solidFill>
                          <a:schemeClr val="lt1"/>
                        </a:solidFill>
                        <a:latin typeface="Rethink Sans Medium"/>
                        <a:ea typeface="Rethink Sans Medium"/>
                        <a:cs typeface="Rethink Sans Medium"/>
                        <a:sym typeface="Rethink Sans Medium"/>
                      </a:endParaRPr>
                    </a:p>
                  </a:txBody>
                  <a:tcPr marT="72000" marB="72000" marR="72000" marL="1080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graphicFrame>
        <p:nvGraphicFramePr>
          <p:cNvPr id="887" name="Google Shape;887;p106"/>
          <p:cNvGraphicFramePr/>
          <p:nvPr/>
        </p:nvGraphicFramePr>
        <p:xfrm>
          <a:off x="6066704" y="1914584"/>
          <a:ext cx="3000000" cy="3000000"/>
        </p:xfrm>
        <a:graphic>
          <a:graphicData uri="http://schemas.openxmlformats.org/drawingml/2006/table">
            <a:tbl>
              <a:tblPr>
                <a:noFill/>
                <a:tableStyleId>{47A8DB9C-E37B-4636-8271-03BDF6B10039}</a:tableStyleId>
              </a:tblPr>
              <a:tblGrid>
                <a:gridCol w="1433975"/>
              </a:tblGrid>
              <a:tr h="244300">
                <a:tc>
                  <a:txBody>
                    <a:bodyPr/>
                    <a:lstStyle/>
                    <a:p>
                      <a:pPr indent="0" lvl="0" marL="0" rtl="0" algn="l">
                        <a:spcBef>
                          <a:spcPts val="0"/>
                        </a:spcBef>
                        <a:spcAft>
                          <a:spcPts val="0"/>
                        </a:spcAft>
                        <a:buNone/>
                      </a:pPr>
                      <a:r>
                        <a:rPr lang="en-GB" sz="1000">
                          <a:solidFill>
                            <a:schemeClr val="lt1"/>
                          </a:solidFill>
                          <a:latin typeface="Rethink Sans Medium"/>
                          <a:ea typeface="Rethink Sans Medium"/>
                          <a:cs typeface="Rethink Sans Medium"/>
                          <a:sym typeface="Rethink Sans Medium"/>
                        </a:rPr>
                        <a:t>1</a:t>
                      </a:r>
                      <a:endParaRPr sz="1000">
                        <a:solidFill>
                          <a:schemeClr val="lt1"/>
                        </a:solidFill>
                        <a:latin typeface="Rethink Sans Medium"/>
                        <a:ea typeface="Rethink Sans Medium"/>
                        <a:cs typeface="Rethink Sans Medium"/>
                        <a:sym typeface="Rethink Sans Medium"/>
                      </a:endParaRPr>
                    </a:p>
                  </a:txBody>
                  <a:tcPr marT="0" marB="72000" marR="72000" marL="1080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794900">
                <a:tc>
                  <a:txBody>
                    <a:bodyPr/>
                    <a:lstStyle/>
                    <a:p>
                      <a:pPr indent="0" lvl="0" marL="0" rtl="0" algn="l">
                        <a:spcBef>
                          <a:spcPts val="0"/>
                        </a:spcBef>
                        <a:spcAft>
                          <a:spcPts val="0"/>
                        </a:spcAft>
                        <a:buNone/>
                      </a:pPr>
                      <a:r>
                        <a:rPr lang="en-GB" sz="1800">
                          <a:solidFill>
                            <a:schemeClr val="lt1"/>
                          </a:solidFill>
                          <a:latin typeface="Rethink Sans Medium"/>
                          <a:ea typeface="Rethink Sans Medium"/>
                          <a:cs typeface="Rethink Sans Medium"/>
                          <a:sym typeface="Rethink Sans Medium"/>
                        </a:rPr>
                        <a:t>Integrated</a:t>
                      </a:r>
                      <a:endParaRPr sz="1800">
                        <a:solidFill>
                          <a:schemeClr val="lt1"/>
                        </a:solidFill>
                        <a:latin typeface="Rethink Sans Medium"/>
                        <a:ea typeface="Rethink Sans Medium"/>
                        <a:cs typeface="Rethink Sans Medium"/>
                        <a:sym typeface="Rethink Sans Medium"/>
                      </a:endParaRPr>
                    </a:p>
                  </a:txBody>
                  <a:tcPr marT="72000" marB="72000" marR="72000" marL="1080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924375">
                <a:tc>
                  <a:txBody>
                    <a:bodyPr/>
                    <a:lstStyle/>
                    <a:p>
                      <a:pPr indent="0" lvl="0" marL="0" rtl="0" algn="l">
                        <a:spcBef>
                          <a:spcPts val="0"/>
                        </a:spcBef>
                        <a:spcAft>
                          <a:spcPts val="0"/>
                        </a:spcAft>
                        <a:buNone/>
                      </a:pPr>
                      <a:r>
                        <a:rPr lang="en-GB" sz="1000">
                          <a:solidFill>
                            <a:schemeClr val="lt1"/>
                          </a:solidFill>
                          <a:latin typeface="Rethink Sans Medium"/>
                          <a:ea typeface="Rethink Sans Medium"/>
                          <a:cs typeface="Rethink Sans Medium"/>
                          <a:sym typeface="Rethink Sans Medium"/>
                        </a:rPr>
                        <a:t>UX ie comprehensive, pervasive, universal</a:t>
                      </a:r>
                      <a:endParaRPr sz="1000">
                        <a:solidFill>
                          <a:schemeClr val="lt1"/>
                        </a:solidFill>
                        <a:latin typeface="Rethink Sans Medium"/>
                        <a:ea typeface="Rethink Sans Medium"/>
                        <a:cs typeface="Rethink Sans Medium"/>
                        <a:sym typeface="Rethink Sans Medium"/>
                      </a:endParaRPr>
                    </a:p>
                  </a:txBody>
                  <a:tcPr marT="72000" marB="72000" marR="72000" marL="1080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graphicFrame>
        <p:nvGraphicFramePr>
          <p:cNvPr id="888" name="Google Shape;888;p106"/>
          <p:cNvGraphicFramePr/>
          <p:nvPr/>
        </p:nvGraphicFramePr>
        <p:xfrm>
          <a:off x="7500679" y="1670651"/>
          <a:ext cx="3000000" cy="3000000"/>
        </p:xfrm>
        <a:graphic>
          <a:graphicData uri="http://schemas.openxmlformats.org/drawingml/2006/table">
            <a:tbl>
              <a:tblPr>
                <a:noFill/>
                <a:tableStyleId>{47A8DB9C-E37B-4636-8271-03BDF6B10039}</a:tableStyleId>
              </a:tblPr>
              <a:tblGrid>
                <a:gridCol w="1433975"/>
              </a:tblGrid>
              <a:tr h="244300">
                <a:tc>
                  <a:txBody>
                    <a:bodyPr/>
                    <a:lstStyle/>
                    <a:p>
                      <a:pPr indent="0" lvl="0" marL="0" rtl="0" algn="l">
                        <a:spcBef>
                          <a:spcPts val="0"/>
                        </a:spcBef>
                        <a:spcAft>
                          <a:spcPts val="0"/>
                        </a:spcAft>
                        <a:buNone/>
                      </a:pPr>
                      <a:r>
                        <a:rPr lang="en-GB" sz="1000">
                          <a:solidFill>
                            <a:schemeClr val="lt1"/>
                          </a:solidFill>
                          <a:latin typeface="Rethink Sans Medium"/>
                          <a:ea typeface="Rethink Sans Medium"/>
                          <a:cs typeface="Rethink Sans Medium"/>
                          <a:sym typeface="Rethink Sans Medium"/>
                        </a:rPr>
                        <a:t>1</a:t>
                      </a:r>
                      <a:endParaRPr sz="1000">
                        <a:solidFill>
                          <a:schemeClr val="lt1"/>
                        </a:solidFill>
                        <a:latin typeface="Rethink Sans Medium"/>
                        <a:ea typeface="Rethink Sans Medium"/>
                        <a:cs typeface="Rethink Sans Medium"/>
                        <a:sym typeface="Rethink Sans Medium"/>
                      </a:endParaRPr>
                    </a:p>
                  </a:txBody>
                  <a:tcPr marT="0" marB="72000" marR="72000" marL="1080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794900">
                <a:tc>
                  <a:txBody>
                    <a:bodyPr/>
                    <a:lstStyle/>
                    <a:p>
                      <a:pPr indent="0" lvl="0" marL="0" rtl="0" algn="l">
                        <a:spcBef>
                          <a:spcPts val="0"/>
                        </a:spcBef>
                        <a:spcAft>
                          <a:spcPts val="0"/>
                        </a:spcAft>
                        <a:buNone/>
                      </a:pPr>
                      <a:r>
                        <a:rPr lang="en-GB" sz="1800">
                          <a:solidFill>
                            <a:schemeClr val="lt1"/>
                          </a:solidFill>
                          <a:latin typeface="Rethink Sans Medium"/>
                          <a:ea typeface="Rethink Sans Medium"/>
                          <a:cs typeface="Rethink Sans Medium"/>
                          <a:sym typeface="Rethink Sans Medium"/>
                        </a:rPr>
                        <a:t>User-driven</a:t>
                      </a:r>
                      <a:endParaRPr sz="1800">
                        <a:solidFill>
                          <a:schemeClr val="lt1"/>
                        </a:solidFill>
                        <a:latin typeface="Rethink Sans Medium"/>
                        <a:ea typeface="Rethink Sans Medium"/>
                        <a:cs typeface="Rethink Sans Medium"/>
                        <a:sym typeface="Rethink Sans Medium"/>
                      </a:endParaRPr>
                    </a:p>
                  </a:txBody>
                  <a:tcPr marT="72000" marB="72000" marR="72000" marL="1080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924375">
                <a:tc>
                  <a:txBody>
                    <a:bodyPr/>
                    <a:lstStyle/>
                    <a:p>
                      <a:pPr indent="0" lvl="0" marL="0" rtl="0" algn="l">
                        <a:spcBef>
                          <a:spcPts val="0"/>
                        </a:spcBef>
                        <a:spcAft>
                          <a:spcPts val="0"/>
                        </a:spcAft>
                        <a:buNone/>
                      </a:pPr>
                      <a:r>
                        <a:rPr lang="en-GB" sz="1000">
                          <a:solidFill>
                            <a:schemeClr val="lt1"/>
                          </a:solidFill>
                          <a:latin typeface="Rethink Sans Medium"/>
                          <a:ea typeface="Rethink Sans Medium"/>
                          <a:cs typeface="Rethink Sans Medium"/>
                          <a:sym typeface="Rethink Sans Medium"/>
                        </a:rPr>
                        <a:t>UX is beloved, reproducible, habitual</a:t>
                      </a:r>
                      <a:endParaRPr sz="1000">
                        <a:solidFill>
                          <a:schemeClr val="lt1"/>
                        </a:solidFill>
                        <a:latin typeface="Rethink Sans Medium"/>
                        <a:ea typeface="Rethink Sans Medium"/>
                        <a:cs typeface="Rethink Sans Medium"/>
                        <a:sym typeface="Rethink Sans Medium"/>
                      </a:endParaRPr>
                    </a:p>
                  </a:txBody>
                  <a:tcPr marT="72000" marB="72000" marR="72000" marL="1080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21416"/>
        </a:solidFill>
      </p:bgPr>
    </p:bg>
    <p:spTree>
      <p:nvGrpSpPr>
        <p:cNvPr id="202" name="Shape 202"/>
        <p:cNvGrpSpPr/>
        <p:nvPr/>
      </p:nvGrpSpPr>
      <p:grpSpPr>
        <a:xfrm>
          <a:off x="0" y="0"/>
          <a:ext cx="0" cy="0"/>
          <a:chOff x="0" y="0"/>
          <a:chExt cx="0" cy="0"/>
        </a:xfrm>
      </p:grpSpPr>
      <p:pic>
        <p:nvPicPr>
          <p:cNvPr id="203" name="Google Shape;203;p27"/>
          <p:cNvPicPr preferRelativeResize="0"/>
          <p:nvPr/>
        </p:nvPicPr>
        <p:blipFill rotWithShape="1">
          <a:blip r:embed="rId3">
            <a:alphaModFix/>
          </a:blip>
          <a:srcRect b="0" l="0" r="0" t="0"/>
          <a:stretch/>
        </p:blipFill>
        <p:spPr>
          <a:xfrm>
            <a:off x="6182375" y="2992670"/>
            <a:ext cx="2637576" cy="1483637"/>
          </a:xfrm>
          <a:prstGeom prst="rect">
            <a:avLst/>
          </a:prstGeom>
          <a:noFill/>
          <a:ln>
            <a:noFill/>
          </a:ln>
        </p:spPr>
      </p:pic>
      <p:pic>
        <p:nvPicPr>
          <p:cNvPr id="204" name="Google Shape;204;p27"/>
          <p:cNvPicPr preferRelativeResize="0"/>
          <p:nvPr/>
        </p:nvPicPr>
        <p:blipFill rotWithShape="1">
          <a:blip r:embed="rId4">
            <a:alphaModFix/>
          </a:blip>
          <a:srcRect b="0" l="0" r="0" t="0"/>
          <a:stretch/>
        </p:blipFill>
        <p:spPr>
          <a:xfrm>
            <a:off x="3240000" y="2992670"/>
            <a:ext cx="2637576" cy="1483637"/>
          </a:xfrm>
          <a:prstGeom prst="rect">
            <a:avLst/>
          </a:prstGeom>
          <a:noFill/>
          <a:ln>
            <a:noFill/>
          </a:ln>
        </p:spPr>
      </p:pic>
      <p:sp>
        <p:nvSpPr>
          <p:cNvPr id="205" name="Google Shape;205;p27"/>
          <p:cNvSpPr txBox="1"/>
          <p:nvPr>
            <p:ph idx="1" type="subTitle"/>
          </p:nvPr>
        </p:nvSpPr>
        <p:spPr>
          <a:xfrm>
            <a:off x="324000" y="317200"/>
            <a:ext cx="2257800" cy="297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sz="1200"/>
              <a:t>Our services</a:t>
            </a:r>
            <a:endParaRPr sz="1200"/>
          </a:p>
        </p:txBody>
      </p:sp>
      <p:pic>
        <p:nvPicPr>
          <p:cNvPr id="206" name="Google Shape;206;p27"/>
          <p:cNvPicPr preferRelativeResize="0"/>
          <p:nvPr/>
        </p:nvPicPr>
        <p:blipFill rotWithShape="1">
          <a:blip r:embed="rId5">
            <a:alphaModFix/>
          </a:blip>
          <a:srcRect b="0" l="0" r="0" t="0"/>
          <a:stretch/>
        </p:blipFill>
        <p:spPr>
          <a:xfrm>
            <a:off x="3240000" y="317195"/>
            <a:ext cx="2637578" cy="1483638"/>
          </a:xfrm>
          <a:prstGeom prst="rect">
            <a:avLst/>
          </a:prstGeom>
          <a:noFill/>
          <a:ln>
            <a:noFill/>
          </a:ln>
        </p:spPr>
      </p:pic>
      <p:sp>
        <p:nvSpPr>
          <p:cNvPr id="207" name="Google Shape;207;p27"/>
          <p:cNvSpPr txBox="1"/>
          <p:nvPr>
            <p:ph idx="1" type="subTitle"/>
          </p:nvPr>
        </p:nvSpPr>
        <p:spPr>
          <a:xfrm>
            <a:off x="3240000" y="1878725"/>
            <a:ext cx="2637600" cy="411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sz="800">
                <a:latin typeface="Rethink Sans"/>
                <a:ea typeface="Rethink Sans"/>
                <a:cs typeface="Rethink Sans"/>
                <a:sym typeface="Rethink Sans"/>
              </a:rPr>
              <a:t>We crafted a website to help </a:t>
            </a:r>
            <a:r>
              <a:rPr b="1" lang="en-GB" sz="800">
                <a:latin typeface="Rethink Sans"/>
                <a:ea typeface="Rethink Sans"/>
                <a:cs typeface="Rethink Sans"/>
                <a:sym typeface="Rethink Sans"/>
              </a:rPr>
              <a:t>IFS</a:t>
            </a:r>
            <a:r>
              <a:rPr lang="en-GB" sz="800">
                <a:latin typeface="Rethink Sans"/>
                <a:ea typeface="Rethink Sans"/>
                <a:cs typeface="Rethink Sans"/>
                <a:sym typeface="Rethink Sans"/>
              </a:rPr>
              <a:t> share their outstanding work with diverse audiences</a:t>
            </a:r>
            <a:endParaRPr sz="800">
              <a:latin typeface="Rethink Sans"/>
              <a:ea typeface="Rethink Sans"/>
              <a:cs typeface="Rethink Sans"/>
              <a:sym typeface="Rethink Sans"/>
            </a:endParaRPr>
          </a:p>
        </p:txBody>
      </p:sp>
      <p:sp>
        <p:nvSpPr>
          <p:cNvPr id="208" name="Google Shape;208;p27"/>
          <p:cNvSpPr txBox="1"/>
          <p:nvPr>
            <p:ph idx="1" type="subTitle"/>
          </p:nvPr>
        </p:nvSpPr>
        <p:spPr>
          <a:xfrm>
            <a:off x="6182363" y="1878725"/>
            <a:ext cx="2637600" cy="411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sz="800">
                <a:latin typeface="Rethink Sans"/>
                <a:ea typeface="Rethink Sans"/>
                <a:cs typeface="Rethink Sans"/>
                <a:sym typeface="Rethink Sans"/>
              </a:rPr>
              <a:t>We worked with </a:t>
            </a:r>
            <a:r>
              <a:rPr b="1" lang="en-GB" sz="800">
                <a:latin typeface="Rethink Sans"/>
                <a:ea typeface="Rethink Sans"/>
                <a:cs typeface="Rethink Sans"/>
                <a:sym typeface="Rethink Sans"/>
              </a:rPr>
              <a:t>Stanford Center on Early Childhood</a:t>
            </a:r>
            <a:r>
              <a:rPr lang="en-GB" sz="800">
                <a:latin typeface="Rethink Sans"/>
                <a:ea typeface="Rethink Sans"/>
                <a:cs typeface="Rethink Sans"/>
                <a:sym typeface="Rethink Sans"/>
              </a:rPr>
              <a:t> on numerous digital experiences for their </a:t>
            </a:r>
            <a:r>
              <a:rPr b="1" lang="en-GB" sz="800">
                <a:latin typeface="Rethink Sans"/>
                <a:ea typeface="Rethink Sans"/>
                <a:cs typeface="Rethink Sans"/>
                <a:sym typeface="Rethink Sans"/>
              </a:rPr>
              <a:t>RAPID</a:t>
            </a:r>
            <a:r>
              <a:rPr lang="en-GB" sz="800">
                <a:latin typeface="Rethink Sans"/>
                <a:ea typeface="Rethink Sans"/>
                <a:cs typeface="Rethink Sans"/>
                <a:sym typeface="Rethink Sans"/>
              </a:rPr>
              <a:t> initiative</a:t>
            </a:r>
            <a:endParaRPr sz="800">
              <a:latin typeface="Rethink Sans"/>
              <a:ea typeface="Rethink Sans"/>
              <a:cs typeface="Rethink Sans"/>
              <a:sym typeface="Rethink Sans"/>
            </a:endParaRPr>
          </a:p>
        </p:txBody>
      </p:sp>
      <p:sp>
        <p:nvSpPr>
          <p:cNvPr id="209" name="Google Shape;209;p27"/>
          <p:cNvSpPr txBox="1"/>
          <p:nvPr>
            <p:ph idx="1" type="subTitle"/>
          </p:nvPr>
        </p:nvSpPr>
        <p:spPr>
          <a:xfrm>
            <a:off x="3240000" y="4554200"/>
            <a:ext cx="2637600" cy="411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sz="800">
                <a:latin typeface="Rethink Sans"/>
                <a:ea typeface="Rethink Sans"/>
                <a:cs typeface="Rethink Sans"/>
                <a:sym typeface="Rethink Sans"/>
              </a:rPr>
              <a:t>We created a seamless user experience that puts data and discovery first for </a:t>
            </a:r>
            <a:r>
              <a:rPr b="1" lang="en-GB" sz="800">
                <a:latin typeface="Rethink Sans"/>
                <a:ea typeface="Rethink Sans"/>
                <a:cs typeface="Rethink Sans"/>
                <a:sym typeface="Rethink Sans"/>
              </a:rPr>
              <a:t>EITI</a:t>
            </a:r>
            <a:endParaRPr b="1" sz="800">
              <a:latin typeface="Rethink Sans"/>
              <a:ea typeface="Rethink Sans"/>
              <a:cs typeface="Rethink Sans"/>
              <a:sym typeface="Rethink Sans"/>
            </a:endParaRPr>
          </a:p>
        </p:txBody>
      </p:sp>
      <p:pic>
        <p:nvPicPr>
          <p:cNvPr id="210" name="Google Shape;210;p27"/>
          <p:cNvPicPr preferRelativeResize="0"/>
          <p:nvPr/>
        </p:nvPicPr>
        <p:blipFill rotWithShape="1">
          <a:blip r:embed="rId6">
            <a:alphaModFix/>
          </a:blip>
          <a:srcRect b="0" l="5642" r="5642" t="0"/>
          <a:stretch/>
        </p:blipFill>
        <p:spPr>
          <a:xfrm>
            <a:off x="6182375" y="317195"/>
            <a:ext cx="2637578" cy="1483637"/>
          </a:xfrm>
          <a:prstGeom prst="rect">
            <a:avLst/>
          </a:prstGeom>
          <a:noFill/>
          <a:ln>
            <a:noFill/>
          </a:ln>
        </p:spPr>
      </p:pic>
      <p:sp>
        <p:nvSpPr>
          <p:cNvPr id="211" name="Google Shape;211;p27"/>
          <p:cNvSpPr txBox="1"/>
          <p:nvPr>
            <p:ph idx="1" type="subTitle"/>
          </p:nvPr>
        </p:nvSpPr>
        <p:spPr>
          <a:xfrm>
            <a:off x="6182363" y="4554200"/>
            <a:ext cx="2637600" cy="411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sz="800">
                <a:latin typeface="Rethink Sans"/>
                <a:ea typeface="Rethink Sans"/>
                <a:cs typeface="Rethink Sans"/>
                <a:sym typeface="Rethink Sans"/>
              </a:rPr>
              <a:t>We helped </a:t>
            </a:r>
            <a:r>
              <a:rPr b="1" lang="en-GB" sz="800">
                <a:latin typeface="Rethink Sans"/>
                <a:ea typeface="Rethink Sans"/>
                <a:cs typeface="Rethink Sans"/>
                <a:sym typeface="Rethink Sans"/>
              </a:rPr>
              <a:t>Murray Edwards College</a:t>
            </a:r>
            <a:r>
              <a:rPr lang="en-GB" sz="800">
                <a:latin typeface="Rethink Sans"/>
                <a:ea typeface="Rethink Sans"/>
                <a:cs typeface="Rethink Sans"/>
                <a:sym typeface="Rethink Sans"/>
              </a:rPr>
              <a:t> to express their values and the unique studying experience they offer</a:t>
            </a:r>
            <a:endParaRPr sz="800">
              <a:latin typeface="Rethink Sans"/>
              <a:ea typeface="Rethink Sans"/>
              <a:cs typeface="Rethink Sans"/>
              <a:sym typeface="Rethink Sans"/>
            </a:endParaRPr>
          </a:p>
        </p:txBody>
      </p:sp>
      <p:sp>
        <p:nvSpPr>
          <p:cNvPr id="212" name="Google Shape;212;p27"/>
          <p:cNvSpPr txBox="1"/>
          <p:nvPr>
            <p:ph idx="1" type="subTitle"/>
          </p:nvPr>
        </p:nvSpPr>
        <p:spPr>
          <a:xfrm>
            <a:off x="324000" y="1476946"/>
            <a:ext cx="2438700" cy="878400"/>
          </a:xfrm>
          <a:prstGeom prst="rect">
            <a:avLst/>
          </a:prstGeom>
        </p:spPr>
        <p:txBody>
          <a:bodyPr anchorCtr="0" anchor="t" bIns="0" lIns="0" spcFirstLastPara="1" rIns="0" wrap="square" tIns="0">
            <a:noAutofit/>
          </a:bodyPr>
          <a:lstStyle/>
          <a:p>
            <a:pPr indent="0" lvl="0" marL="0" rtl="0" algn="l">
              <a:lnSpc>
                <a:spcPct val="80000"/>
              </a:lnSpc>
              <a:spcBef>
                <a:spcPts val="0"/>
              </a:spcBef>
              <a:spcAft>
                <a:spcPts val="0"/>
              </a:spcAft>
              <a:buNone/>
            </a:pPr>
            <a:r>
              <a:rPr lang="en-GB" sz="3300">
                <a:latin typeface="Rethink Sans SemiBold"/>
                <a:ea typeface="Rethink Sans SemiBold"/>
                <a:cs typeface="Rethink Sans SemiBold"/>
                <a:sym typeface="Rethink Sans SemiBold"/>
              </a:rPr>
              <a:t>Web</a:t>
            </a:r>
            <a:endParaRPr b="1" sz="3300">
              <a:latin typeface="Rethink Sans"/>
              <a:ea typeface="Rethink Sans"/>
              <a:cs typeface="Rethink Sans"/>
              <a:sym typeface="Rethink Sans"/>
            </a:endParaRPr>
          </a:p>
        </p:txBody>
      </p:sp>
      <p:sp>
        <p:nvSpPr>
          <p:cNvPr id="213" name="Google Shape;213;p27"/>
          <p:cNvSpPr txBox="1"/>
          <p:nvPr>
            <p:ph idx="1" type="subTitle"/>
          </p:nvPr>
        </p:nvSpPr>
        <p:spPr>
          <a:xfrm>
            <a:off x="324000" y="2948025"/>
            <a:ext cx="2438700" cy="19260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en-GB" sz="800">
                <a:latin typeface="Rethink Sans"/>
                <a:ea typeface="Rethink Sans"/>
                <a:cs typeface="Rethink Sans"/>
                <a:sym typeface="Rethink Sans"/>
              </a:rPr>
              <a:t>We specialise in creating structured digital platforms for organisations that publish detailed original content, often at scale. We design, build and maintain everything from campaign microsites to interactive tools, data dashboards to large-scale digital platforms for global institutions. </a:t>
            </a:r>
            <a:endParaRPr sz="800">
              <a:latin typeface="Rethink Sans"/>
              <a:ea typeface="Rethink Sans"/>
              <a:cs typeface="Rethink Sans"/>
              <a:sym typeface="Rethink Sans"/>
            </a:endParaRPr>
          </a:p>
          <a:p>
            <a:pPr indent="0" lvl="0" marL="0" rtl="0" algn="l">
              <a:spcBef>
                <a:spcPts val="0"/>
              </a:spcBef>
              <a:spcAft>
                <a:spcPts val="0"/>
              </a:spcAft>
              <a:buClr>
                <a:schemeClr val="dk1"/>
              </a:buClr>
              <a:buSzPts val="1100"/>
              <a:buFont typeface="Arial"/>
              <a:buNone/>
            </a:pPr>
            <a:r>
              <a:t/>
            </a:r>
            <a:endParaRPr sz="800">
              <a:latin typeface="Rethink Sans"/>
              <a:ea typeface="Rethink Sans"/>
              <a:cs typeface="Rethink Sans"/>
              <a:sym typeface="Rethink Sans"/>
            </a:endParaRPr>
          </a:p>
          <a:p>
            <a:pPr indent="-230799" lvl="0" marL="269999" rtl="0" algn="l">
              <a:spcBef>
                <a:spcPts val="0"/>
              </a:spcBef>
              <a:spcAft>
                <a:spcPts val="0"/>
              </a:spcAft>
              <a:buSzPts val="800"/>
              <a:buFont typeface="Rethink Sans"/>
              <a:buChar char="—"/>
            </a:pPr>
            <a:r>
              <a:rPr b="1" lang="en-GB" sz="800">
                <a:latin typeface="Rethink Sans"/>
                <a:ea typeface="Rethink Sans"/>
                <a:cs typeface="Rethink Sans"/>
                <a:sym typeface="Rethink Sans"/>
              </a:rPr>
              <a:t>Research and strategy</a:t>
            </a:r>
            <a:endParaRPr b="1" sz="800">
              <a:latin typeface="Rethink Sans"/>
              <a:ea typeface="Rethink Sans"/>
              <a:cs typeface="Rethink Sans"/>
              <a:sym typeface="Rethink Sans"/>
            </a:endParaRPr>
          </a:p>
          <a:p>
            <a:pPr indent="-230799" lvl="0" marL="269999" rtl="0" algn="l">
              <a:spcBef>
                <a:spcPts val="0"/>
              </a:spcBef>
              <a:spcAft>
                <a:spcPts val="0"/>
              </a:spcAft>
              <a:buSzPts val="800"/>
              <a:buFont typeface="Rethink Sans"/>
              <a:buChar char="—"/>
            </a:pPr>
            <a:r>
              <a:rPr b="1" lang="en-GB" sz="800">
                <a:latin typeface="Rethink Sans"/>
                <a:ea typeface="Rethink Sans"/>
                <a:cs typeface="Rethink Sans"/>
                <a:sym typeface="Rethink Sans"/>
              </a:rPr>
              <a:t>User experience and interface (UX/UI) design</a:t>
            </a:r>
            <a:endParaRPr b="1" sz="800">
              <a:latin typeface="Rethink Sans"/>
              <a:ea typeface="Rethink Sans"/>
              <a:cs typeface="Rethink Sans"/>
              <a:sym typeface="Rethink Sans"/>
            </a:endParaRPr>
          </a:p>
          <a:p>
            <a:pPr indent="-230799" lvl="0" marL="269999" rtl="0" algn="l">
              <a:spcBef>
                <a:spcPts val="0"/>
              </a:spcBef>
              <a:spcAft>
                <a:spcPts val="0"/>
              </a:spcAft>
              <a:buSzPts val="800"/>
              <a:buFont typeface="Rethink Sans"/>
              <a:buChar char="—"/>
            </a:pPr>
            <a:r>
              <a:rPr b="1" lang="en-GB" sz="800">
                <a:latin typeface="Rethink Sans"/>
                <a:ea typeface="Rethink Sans"/>
                <a:cs typeface="Rethink Sans"/>
                <a:sym typeface="Rethink Sans"/>
              </a:rPr>
              <a:t>Web development (Drupal and Wordpress)</a:t>
            </a:r>
            <a:endParaRPr b="1" sz="800">
              <a:latin typeface="Rethink Sans"/>
              <a:ea typeface="Rethink Sans"/>
              <a:cs typeface="Rethink Sans"/>
              <a:sym typeface="Rethink Sans"/>
            </a:endParaRPr>
          </a:p>
          <a:p>
            <a:pPr indent="-230799" lvl="0" marL="269999" rtl="0" algn="l">
              <a:spcBef>
                <a:spcPts val="0"/>
              </a:spcBef>
              <a:spcAft>
                <a:spcPts val="0"/>
              </a:spcAft>
              <a:buSzPts val="800"/>
              <a:buFont typeface="Rethink Sans"/>
              <a:buChar char="—"/>
            </a:pPr>
            <a:r>
              <a:rPr b="1" lang="en-GB" sz="800">
                <a:latin typeface="Rethink Sans"/>
                <a:ea typeface="Rethink Sans"/>
                <a:cs typeface="Rethink Sans"/>
                <a:sym typeface="Rethink Sans"/>
              </a:rPr>
              <a:t>Maintenance, hosting and support</a:t>
            </a:r>
            <a:endParaRPr b="1" sz="800">
              <a:latin typeface="Rethink Sans"/>
              <a:ea typeface="Rethink Sans"/>
              <a:cs typeface="Rethink Sans"/>
              <a:sym typeface="Rethink Sans"/>
            </a:endParaRPr>
          </a:p>
          <a:p>
            <a:pPr indent="-230799" lvl="0" marL="269999" rtl="0" algn="l">
              <a:spcBef>
                <a:spcPts val="0"/>
              </a:spcBef>
              <a:spcAft>
                <a:spcPts val="0"/>
              </a:spcAft>
              <a:buSzPts val="800"/>
              <a:buFont typeface="Rethink Sans"/>
              <a:buChar char="—"/>
            </a:pPr>
            <a:r>
              <a:rPr b="1" lang="en-GB" sz="800">
                <a:latin typeface="Rethink Sans"/>
                <a:ea typeface="Rethink Sans"/>
                <a:cs typeface="Rethink Sans"/>
                <a:sym typeface="Rethink Sans"/>
              </a:rPr>
              <a:t>Continuous improvement</a:t>
            </a:r>
            <a:endParaRPr b="1" sz="800">
              <a:latin typeface="Rethink Sans"/>
              <a:ea typeface="Rethink Sans"/>
              <a:cs typeface="Rethink Sans"/>
              <a:sym typeface="Rethink Sans"/>
            </a:endParaRPr>
          </a:p>
          <a:p>
            <a:pPr indent="-230799" lvl="0" marL="269999" rtl="0" algn="l">
              <a:spcBef>
                <a:spcPts val="0"/>
              </a:spcBef>
              <a:spcAft>
                <a:spcPts val="0"/>
              </a:spcAft>
              <a:buSzPts val="800"/>
              <a:buFont typeface="Rethink Sans"/>
              <a:buChar char="—"/>
            </a:pPr>
            <a:r>
              <a:rPr b="1" lang="en-GB" sz="800">
                <a:latin typeface="Rethink Sans"/>
                <a:ea typeface="Rethink Sans"/>
                <a:cs typeface="Rethink Sans"/>
                <a:sym typeface="Rethink Sans"/>
              </a:rPr>
              <a:t>SEO and analytics</a:t>
            </a:r>
            <a:endParaRPr b="1" sz="800">
              <a:latin typeface="Rethink Sans"/>
              <a:ea typeface="Rethink Sans"/>
              <a:cs typeface="Rethink Sans"/>
              <a:sym typeface="Rethink Sans"/>
            </a:endParaRPr>
          </a:p>
          <a:p>
            <a:pPr indent="0" lvl="0" marL="0" rtl="0" algn="l">
              <a:spcBef>
                <a:spcPts val="0"/>
              </a:spcBef>
              <a:spcAft>
                <a:spcPts val="0"/>
              </a:spcAft>
              <a:buNone/>
            </a:pPr>
            <a:r>
              <a:t/>
            </a:r>
            <a:endParaRPr sz="800">
              <a:latin typeface="Rethink Sans"/>
              <a:ea typeface="Rethink Sans"/>
              <a:cs typeface="Rethink Sans"/>
              <a:sym typeface="Rethink Sans"/>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oapbox">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