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6" r:id="rId3"/>
    <p:sldId id="304" r:id="rId4"/>
    <p:sldId id="278" r:id="rId5"/>
    <p:sldId id="279" r:id="rId6"/>
    <p:sldId id="298" r:id="rId7"/>
    <p:sldId id="300" r:id="rId8"/>
    <p:sldId id="302" r:id="rId9"/>
    <p:sldId id="299" r:id="rId10"/>
    <p:sldId id="303" r:id="rId11"/>
    <p:sldId id="296" r:id="rId12"/>
    <p:sldId id="295" r:id="rId13"/>
    <p:sldId id="293" r:id="rId14"/>
    <p:sldId id="280" r:id="rId15"/>
    <p:sldId id="297" r:id="rId16"/>
    <p:sldId id="284" r:id="rId17"/>
    <p:sldId id="285" r:id="rId18"/>
    <p:sldId id="291" r:id="rId19"/>
    <p:sldId id="301" r:id="rId20"/>
    <p:sldId id="277" r:id="rId21"/>
    <p:sldId id="264" r:id="rId22"/>
  </p:sldIdLst>
  <p:sldSz cx="12192000" cy="6858000"/>
  <p:notesSz cx="6797675"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867" autoAdjust="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2D58DD1-A9AD-4479-AA5A-61CC025920F0}" type="datetimeFigureOut">
              <a:rPr lang="ca-ES" smtClean="0"/>
              <a:t>6/2/2026</a:t>
            </a:fld>
            <a:endParaRPr lang="ca-ES"/>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9F7E847-3AA8-4816-BDB5-262DB8B023DC}" type="slidenum">
              <a:rPr lang="ca-ES" smtClean="0"/>
              <a:t>‹Nº›</a:t>
            </a:fld>
            <a:endParaRPr lang="ca-ES"/>
          </a:p>
        </p:txBody>
      </p:sp>
    </p:spTree>
    <p:extLst>
      <p:ext uri="{BB962C8B-B14F-4D97-AF65-F5344CB8AC3E}">
        <p14:creationId xmlns:p14="http://schemas.microsoft.com/office/powerpoint/2010/main" val="48899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D359E20-1191-411C-8B94-A989B51C4A62}" type="datetimeFigureOut">
              <a:rPr lang="en-GB" smtClean="0"/>
              <a:t>06/02/2026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D64FFA-42E1-428A-9CE6-E64D2A555087}" type="slidenum">
              <a:rPr lang="en-GB" smtClean="0"/>
              <a:t>‹Nº›</a:t>
            </a:fld>
            <a:endParaRPr lang="en-GB"/>
          </a:p>
        </p:txBody>
      </p:sp>
    </p:spTree>
    <p:extLst>
      <p:ext uri="{BB962C8B-B14F-4D97-AF65-F5344CB8AC3E}">
        <p14:creationId xmlns:p14="http://schemas.microsoft.com/office/powerpoint/2010/main" val="277969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8 responses – 18 </a:t>
            </a:r>
            <a:r>
              <a:rPr lang="es-PE" dirty="0" err="1"/>
              <a:t>trainers</a:t>
            </a:r>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4</a:t>
            </a:fld>
            <a:endParaRPr lang="en-GB"/>
          </a:p>
        </p:txBody>
      </p:sp>
    </p:spTree>
    <p:extLst>
      <p:ext uri="{BB962C8B-B14F-4D97-AF65-F5344CB8AC3E}">
        <p14:creationId xmlns:p14="http://schemas.microsoft.com/office/powerpoint/2010/main" val="22956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8 responses – 18 </a:t>
            </a:r>
            <a:r>
              <a:rPr lang="es-PE" dirty="0" err="1"/>
              <a:t>trainers</a:t>
            </a:r>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6</a:t>
            </a:fld>
            <a:endParaRPr lang="en-GB"/>
          </a:p>
        </p:txBody>
      </p:sp>
    </p:spTree>
    <p:extLst>
      <p:ext uri="{BB962C8B-B14F-4D97-AF65-F5344CB8AC3E}">
        <p14:creationId xmlns:p14="http://schemas.microsoft.com/office/powerpoint/2010/main" val="328415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8 responses – 18 </a:t>
            </a:r>
            <a:r>
              <a:rPr lang="es-PE" dirty="0" err="1"/>
              <a:t>trainers</a:t>
            </a:r>
            <a:endParaRPr lang="en-GB" dirty="0"/>
          </a:p>
        </p:txBody>
      </p:sp>
      <p:sp>
        <p:nvSpPr>
          <p:cNvPr id="4" name="Slide Number Placeholder 3"/>
          <p:cNvSpPr>
            <a:spLocks noGrp="1"/>
          </p:cNvSpPr>
          <p:nvPr>
            <p:ph type="sldNum" sz="quarter" idx="5"/>
          </p:nvPr>
        </p:nvSpPr>
        <p:spPr/>
        <p:txBody>
          <a:bodyPr/>
          <a:lstStyle/>
          <a:p>
            <a:fld id="{39D64FFA-42E1-428A-9CE6-E64D2A555087}" type="slidenum">
              <a:rPr lang="en-GB" smtClean="0"/>
              <a:t>9</a:t>
            </a:fld>
            <a:endParaRPr lang="en-GB"/>
          </a:p>
        </p:txBody>
      </p:sp>
    </p:spTree>
    <p:extLst>
      <p:ext uri="{BB962C8B-B14F-4D97-AF65-F5344CB8AC3E}">
        <p14:creationId xmlns:p14="http://schemas.microsoft.com/office/powerpoint/2010/main" val="65620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8721" y="1549904"/>
            <a:ext cx="3654559" cy="3758192"/>
          </a:xfrm>
          <a:prstGeom prst="rect">
            <a:avLst/>
          </a:prstGeom>
        </p:spPr>
      </p:pic>
    </p:spTree>
    <p:extLst>
      <p:ext uri="{BB962C8B-B14F-4D97-AF65-F5344CB8AC3E}">
        <p14:creationId xmlns:p14="http://schemas.microsoft.com/office/powerpoint/2010/main" val="266863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1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grpSp>
        <p:nvGrpSpPr>
          <p:cNvPr id="7" name="Grupo 6"/>
          <p:cNvGrpSpPr/>
          <p:nvPr userDrawn="1"/>
        </p:nvGrpSpPr>
        <p:grpSpPr>
          <a:xfrm>
            <a:off x="3035567" y="2637322"/>
            <a:ext cx="6120867" cy="1011938"/>
            <a:chOff x="2936506" y="2637322"/>
            <a:chExt cx="6120867" cy="1011938"/>
          </a:xfrm>
        </p:grpSpPr>
        <p:sp>
          <p:nvSpPr>
            <p:cNvPr id="4" name="CuadroTexto 3"/>
            <p:cNvSpPr txBox="1"/>
            <p:nvPr userDrawn="1"/>
          </p:nvSpPr>
          <p:spPr>
            <a:xfrm>
              <a:off x="4398745" y="2727793"/>
              <a:ext cx="4658628" cy="830997"/>
            </a:xfrm>
            <a:prstGeom prst="rect">
              <a:avLst/>
            </a:prstGeom>
            <a:noFill/>
          </p:spPr>
          <p:txBody>
            <a:bodyPr wrap="square" rtlCol="0">
              <a:spAutoFit/>
            </a:bodyPr>
            <a:lstStyle/>
            <a:p>
              <a:r>
                <a:rPr lang="es-AR" sz="2400" b="1" dirty="0">
                  <a:solidFill>
                    <a:schemeClr val="bg1"/>
                  </a:solidFill>
                  <a:latin typeface="+mj-lt"/>
                </a:rPr>
                <a:t>SCHOOL </a:t>
              </a:r>
              <a:r>
                <a:rPr lang="es-AR" sz="2400" b="1" dirty="0" err="1">
                  <a:solidFill>
                    <a:schemeClr val="bg1"/>
                  </a:solidFill>
                  <a:latin typeface="+mj-lt"/>
                </a:rPr>
                <a:t>for</a:t>
              </a:r>
              <a:r>
                <a:rPr lang="es-AR" sz="2400" b="1" dirty="0">
                  <a:solidFill>
                    <a:schemeClr val="bg1"/>
                  </a:solidFill>
                  <a:latin typeface="+mj-lt"/>
                </a:rPr>
                <a:t> THINKTANKERS</a:t>
              </a:r>
            </a:p>
            <a:p>
              <a:r>
                <a:rPr lang="es-AR" sz="2400" b="1" dirty="0">
                  <a:solidFill>
                    <a:schemeClr val="bg1"/>
                  </a:solidFill>
                  <a:latin typeface="+mj-lt"/>
                </a:rPr>
                <a:t>www.ott.school</a:t>
              </a: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6506" y="2637322"/>
              <a:ext cx="1005842" cy="1011938"/>
            </a:xfrm>
            <a:prstGeom prst="rect">
              <a:avLst/>
            </a:prstGeom>
          </p:spPr>
        </p:pic>
      </p:grpSp>
    </p:spTree>
    <p:extLst>
      <p:ext uri="{BB962C8B-B14F-4D97-AF65-F5344CB8AC3E}">
        <p14:creationId xmlns:p14="http://schemas.microsoft.com/office/powerpoint/2010/main" val="4955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 blanc">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028AEE8-1963-5AC1-B6A3-87D08C419D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6577" y="351148"/>
            <a:ext cx="1386264" cy="555412"/>
          </a:xfrm>
          <a:prstGeom prst="rect">
            <a:avLst/>
          </a:prstGeom>
        </p:spPr>
      </p:pic>
      <p:sp>
        <p:nvSpPr>
          <p:cNvPr id="6" name="Marcador de número de diapositiva 24">
            <a:extLst>
              <a:ext uri="{FF2B5EF4-FFF2-40B4-BE49-F238E27FC236}">
                <a16:creationId xmlns:a16="http://schemas.microsoft.com/office/drawing/2014/main" id="{C20242F6-DE32-4907-B9C7-991092D1D344}"/>
              </a:ext>
            </a:extLst>
          </p:cNvPr>
          <p:cNvSpPr>
            <a:spLocks noGrp="1"/>
          </p:cNvSpPr>
          <p:nvPr>
            <p:ph type="sldNum" sz="quarter" idx="18"/>
          </p:nvPr>
        </p:nvSpPr>
        <p:spPr>
          <a:xfrm>
            <a:off x="11152089" y="6356350"/>
            <a:ext cx="590751" cy="365125"/>
          </a:xfrm>
          <a:prstGeom prst="rect">
            <a:avLst/>
          </a:prstGeom>
        </p:spPr>
        <p:txBody>
          <a:bodyPr/>
          <a:lstStyle>
            <a:lvl1pPr>
              <a:defRPr b="0" i="0">
                <a:solidFill>
                  <a:srgbClr val="E84A37"/>
                </a:solidFill>
                <a:latin typeface="Circular Std Book Italic" panose="020B0604020101020102" pitchFamily="34" charset="77"/>
                <a:cs typeface="Circular Std Book Italic" panose="020B0604020101020102" pitchFamily="34" charset="77"/>
              </a:defRPr>
            </a:lvl1pPr>
          </a:lstStyle>
          <a:p>
            <a:fld id="{C2E31EF3-C03B-0F42-81DF-FFDBCE71F8BA}" type="slidenum">
              <a:rPr lang="es-ES" smtClean="0"/>
              <a:pPr/>
              <a:t>‹Nº›</a:t>
            </a:fld>
            <a:endParaRPr lang="es-ES" dirty="0"/>
          </a:p>
        </p:txBody>
      </p:sp>
      <p:sp>
        <p:nvSpPr>
          <p:cNvPr id="10" name="Título 7">
            <a:extLst>
              <a:ext uri="{FF2B5EF4-FFF2-40B4-BE49-F238E27FC236}">
                <a16:creationId xmlns:a16="http://schemas.microsoft.com/office/drawing/2014/main" id="{A48FE6A0-1E90-866E-3156-0AC33518D960}"/>
              </a:ext>
            </a:extLst>
          </p:cNvPr>
          <p:cNvSpPr>
            <a:spLocks noGrp="1"/>
          </p:cNvSpPr>
          <p:nvPr>
            <p:ph type="title" hasCustomPrompt="1"/>
          </p:nvPr>
        </p:nvSpPr>
        <p:spPr>
          <a:xfrm>
            <a:off x="859817" y="365126"/>
            <a:ext cx="8998558" cy="769441"/>
          </a:xfrm>
          <a:prstGeom prst="rect">
            <a:avLst/>
          </a:prstGeom>
        </p:spPr>
        <p:txBody>
          <a:bodyPr anchor="t"/>
          <a:lstStyle>
            <a:lvl1pPr>
              <a:defRPr b="0" i="0">
                <a:latin typeface="Circular Std Book Italic" panose="020B0604020101020102" pitchFamily="34" charset="77"/>
                <a:cs typeface="Circular Std Book Italic" panose="020B0604020101020102" pitchFamily="34" charset="77"/>
              </a:defRPr>
            </a:lvl1pPr>
          </a:lstStyle>
          <a:p>
            <a:r>
              <a:rPr lang="es-ES" dirty="0" err="1"/>
              <a:t>Títol</a:t>
            </a:r>
            <a:r>
              <a:rPr lang="es-ES" dirty="0"/>
              <a:t> </a:t>
            </a:r>
            <a:r>
              <a:rPr lang="es-ES" dirty="0" err="1"/>
              <a:t>d’exemple</a:t>
            </a:r>
            <a:endParaRPr lang="ca-ES" dirty="0"/>
          </a:p>
        </p:txBody>
      </p:sp>
    </p:spTree>
    <p:extLst>
      <p:ext uri="{BB962C8B-B14F-4D97-AF65-F5344CB8AC3E}">
        <p14:creationId xmlns:p14="http://schemas.microsoft.com/office/powerpoint/2010/main" val="422784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lista_vinyetes">
  <p:cSld name="Llista_vinyetes">
    <p:spTree>
      <p:nvGrpSpPr>
        <p:cNvPr id="1" name="Shape 38"/>
        <p:cNvGrpSpPr/>
        <p:nvPr/>
      </p:nvGrpSpPr>
      <p:grpSpPr>
        <a:xfrm>
          <a:off x="0" y="0"/>
          <a:ext cx="0" cy="0"/>
          <a:chOff x="0" y="0"/>
          <a:chExt cx="0" cy="0"/>
        </a:xfrm>
      </p:grpSpPr>
      <p:cxnSp>
        <p:nvCxnSpPr>
          <p:cNvPr id="39" name="Google Shape;39;p26"/>
          <p:cNvCxnSpPr/>
          <p:nvPr/>
        </p:nvCxnSpPr>
        <p:spPr>
          <a:xfrm>
            <a:off x="572936" y="3944062"/>
            <a:ext cx="1963844" cy="0"/>
          </a:xfrm>
          <a:prstGeom prst="straightConnector1">
            <a:avLst/>
          </a:prstGeom>
          <a:noFill/>
          <a:ln w="9525" cap="flat" cmpd="sng">
            <a:solidFill>
              <a:schemeClr val="lt1"/>
            </a:solidFill>
            <a:prstDash val="solid"/>
            <a:miter lim="800000"/>
            <a:headEnd type="none" w="sm" len="sm"/>
            <a:tailEnd type="none" w="sm" len="sm"/>
          </a:ln>
        </p:spPr>
      </p:cxnSp>
      <p:pic>
        <p:nvPicPr>
          <p:cNvPr id="40" name="Google Shape;40;p26"/>
          <p:cNvPicPr preferRelativeResize="0"/>
          <p:nvPr/>
        </p:nvPicPr>
        <p:blipFill rotWithShape="1">
          <a:blip r:embed="rId2">
            <a:alphaModFix/>
          </a:blip>
          <a:srcRect/>
          <a:stretch/>
        </p:blipFill>
        <p:spPr>
          <a:xfrm>
            <a:off x="10356577" y="351148"/>
            <a:ext cx="1390683" cy="555412"/>
          </a:xfrm>
          <a:prstGeom prst="rect">
            <a:avLst/>
          </a:prstGeom>
          <a:noFill/>
          <a:ln>
            <a:noFill/>
          </a:ln>
        </p:spPr>
      </p:pic>
      <p:sp>
        <p:nvSpPr>
          <p:cNvPr id="41" name="Google Shape;41;p26"/>
          <p:cNvSpPr txBox="1">
            <a:spLocks noGrp="1"/>
          </p:cNvSpPr>
          <p:nvPr>
            <p:ph type="sldNum" idx="12"/>
          </p:nvPr>
        </p:nvSpPr>
        <p:spPr>
          <a:xfrm>
            <a:off x="11152089" y="6356350"/>
            <a:ext cx="59075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E84A37"/>
                </a:solidFill>
                <a:latin typeface="Arial"/>
                <a:ea typeface="Arial"/>
                <a:cs typeface="Arial"/>
                <a:sym typeface="Arial"/>
              </a:defRPr>
            </a:lvl1pPr>
            <a:lvl2pPr marL="0" lvl="1" indent="0" algn="r">
              <a:spcBef>
                <a:spcPts val="0"/>
              </a:spcBef>
              <a:buNone/>
              <a:defRPr sz="1200" b="0" i="0" u="none" strike="noStrike" cap="none">
                <a:solidFill>
                  <a:srgbClr val="E84A37"/>
                </a:solidFill>
                <a:latin typeface="Arial"/>
                <a:ea typeface="Arial"/>
                <a:cs typeface="Arial"/>
                <a:sym typeface="Arial"/>
              </a:defRPr>
            </a:lvl2pPr>
            <a:lvl3pPr marL="0" lvl="2" indent="0" algn="r">
              <a:spcBef>
                <a:spcPts val="0"/>
              </a:spcBef>
              <a:buNone/>
              <a:defRPr sz="1200" b="0" i="0" u="none" strike="noStrike" cap="none">
                <a:solidFill>
                  <a:srgbClr val="E84A37"/>
                </a:solidFill>
                <a:latin typeface="Arial"/>
                <a:ea typeface="Arial"/>
                <a:cs typeface="Arial"/>
                <a:sym typeface="Arial"/>
              </a:defRPr>
            </a:lvl3pPr>
            <a:lvl4pPr marL="0" lvl="3" indent="0" algn="r">
              <a:spcBef>
                <a:spcPts val="0"/>
              </a:spcBef>
              <a:buNone/>
              <a:defRPr sz="1200" b="0" i="0" u="none" strike="noStrike" cap="none">
                <a:solidFill>
                  <a:srgbClr val="E84A37"/>
                </a:solidFill>
                <a:latin typeface="Arial"/>
                <a:ea typeface="Arial"/>
                <a:cs typeface="Arial"/>
                <a:sym typeface="Arial"/>
              </a:defRPr>
            </a:lvl4pPr>
            <a:lvl5pPr marL="0" lvl="4" indent="0" algn="r">
              <a:spcBef>
                <a:spcPts val="0"/>
              </a:spcBef>
              <a:buNone/>
              <a:defRPr sz="1200" b="0" i="0" u="none" strike="noStrike" cap="none">
                <a:solidFill>
                  <a:srgbClr val="E84A37"/>
                </a:solidFill>
                <a:latin typeface="Arial"/>
                <a:ea typeface="Arial"/>
                <a:cs typeface="Arial"/>
                <a:sym typeface="Arial"/>
              </a:defRPr>
            </a:lvl5pPr>
            <a:lvl6pPr marL="0" lvl="5" indent="0" algn="r">
              <a:spcBef>
                <a:spcPts val="0"/>
              </a:spcBef>
              <a:buNone/>
              <a:defRPr sz="1200" b="0" i="0" u="none" strike="noStrike" cap="none">
                <a:solidFill>
                  <a:srgbClr val="E84A37"/>
                </a:solidFill>
                <a:latin typeface="Arial"/>
                <a:ea typeface="Arial"/>
                <a:cs typeface="Arial"/>
                <a:sym typeface="Arial"/>
              </a:defRPr>
            </a:lvl6pPr>
            <a:lvl7pPr marL="0" lvl="6" indent="0" algn="r">
              <a:spcBef>
                <a:spcPts val="0"/>
              </a:spcBef>
              <a:buNone/>
              <a:defRPr sz="1200" b="0" i="0" u="none" strike="noStrike" cap="none">
                <a:solidFill>
                  <a:srgbClr val="E84A37"/>
                </a:solidFill>
                <a:latin typeface="Arial"/>
                <a:ea typeface="Arial"/>
                <a:cs typeface="Arial"/>
                <a:sym typeface="Arial"/>
              </a:defRPr>
            </a:lvl7pPr>
            <a:lvl8pPr marL="0" lvl="7" indent="0" algn="r">
              <a:spcBef>
                <a:spcPts val="0"/>
              </a:spcBef>
              <a:buNone/>
              <a:defRPr sz="1200" b="0" i="0" u="none" strike="noStrike" cap="none">
                <a:solidFill>
                  <a:srgbClr val="E84A37"/>
                </a:solidFill>
                <a:latin typeface="Arial"/>
                <a:ea typeface="Arial"/>
                <a:cs typeface="Arial"/>
                <a:sym typeface="Arial"/>
              </a:defRPr>
            </a:lvl8pPr>
            <a:lvl9pPr marL="0" lvl="8" indent="0" algn="r">
              <a:spcBef>
                <a:spcPts val="0"/>
              </a:spcBef>
              <a:buNone/>
              <a:defRPr sz="1200" b="0" i="0" u="none" strike="noStrike" cap="none">
                <a:solidFill>
                  <a:srgbClr val="E84A3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pic>
        <p:nvPicPr>
          <p:cNvPr id="42" name="Google Shape;42;p26"/>
          <p:cNvPicPr preferRelativeResize="0"/>
          <p:nvPr/>
        </p:nvPicPr>
        <p:blipFill rotWithShape="1">
          <a:blip r:embed="rId3">
            <a:alphaModFix/>
          </a:blip>
          <a:srcRect/>
          <a:stretch/>
        </p:blipFill>
        <p:spPr>
          <a:xfrm>
            <a:off x="10356577" y="351148"/>
            <a:ext cx="1386264" cy="555412"/>
          </a:xfrm>
          <a:prstGeom prst="rect">
            <a:avLst/>
          </a:prstGeom>
          <a:noFill/>
          <a:ln>
            <a:noFill/>
          </a:ln>
        </p:spPr>
      </p:pic>
      <p:sp>
        <p:nvSpPr>
          <p:cNvPr id="43" name="Google Shape;43;p26"/>
          <p:cNvSpPr txBox="1">
            <a:spLocks noGrp="1"/>
          </p:cNvSpPr>
          <p:nvPr>
            <p:ph type="title"/>
          </p:nvPr>
        </p:nvSpPr>
        <p:spPr>
          <a:xfrm>
            <a:off x="859817" y="365125"/>
            <a:ext cx="8184172" cy="8564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E84A37"/>
              </a:buClr>
              <a:buSzPts val="4400"/>
              <a:buFont typeface="Arial"/>
              <a:buNone/>
              <a:defRPr b="1">
                <a:solidFill>
                  <a:srgbClr val="E84A3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859816" y="1760538"/>
            <a:ext cx="5568950" cy="43942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1000"/>
              </a:spcBef>
              <a:spcAft>
                <a:spcPts val="0"/>
              </a:spcAft>
              <a:buClr>
                <a:srgbClr val="E84A37"/>
              </a:buClr>
              <a:buSzPts val="1400"/>
              <a:buFont typeface="Courier New"/>
              <a:buChar char="o"/>
              <a:defRPr b="0" i="0" u="none"/>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50000"/>
              </a:lnSpc>
              <a:spcBef>
                <a:spcPts val="500"/>
              </a:spcBef>
              <a:spcAft>
                <a:spcPts val="0"/>
              </a:spcAft>
              <a:buSzPts val="1400"/>
              <a:buChar char="•"/>
              <a:defRPr/>
            </a:lvl4pPr>
            <a:lvl5pPr marL="2286000" lvl="4" indent="-317500" algn="l">
              <a:lnSpc>
                <a:spcPct val="150000"/>
              </a:lnSpc>
              <a:spcBef>
                <a:spcPts val="500"/>
              </a:spcBef>
              <a:spcAft>
                <a:spcPts val="0"/>
              </a:spcAft>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701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title">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514248" y="1386039"/>
            <a:ext cx="5592278" cy="2088682"/>
          </a:xfrm>
        </p:spPr>
        <p:txBody>
          <a:bodyPr lIns="0" tIns="0" rIns="0" bIns="0" anchor="b">
            <a:normAutofit/>
          </a:bodyPr>
          <a:lstStyle>
            <a:lvl1pPr algn="l">
              <a:defRPr sz="4500" baseline="0">
                <a:solidFill>
                  <a:schemeClr val="bg1"/>
                </a:solidFill>
                <a:latin typeface="Trebuchet MS" panose="020B0603020202020204" pitchFamily="34" charset="0"/>
              </a:defRPr>
            </a:lvl1pPr>
          </a:lstStyle>
          <a:p>
            <a:r>
              <a:rPr lang="es-ES" dirty="0"/>
              <a:t>HAGA CLIC PARA MODIFICAR EL ESTILO</a:t>
            </a:r>
            <a:endParaRPr lang="es-AR"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85" y="1944539"/>
            <a:ext cx="2695405" cy="2771839"/>
          </a:xfrm>
          <a:prstGeom prst="rect">
            <a:avLst/>
          </a:prstGeom>
        </p:spPr>
      </p:pic>
      <p:sp>
        <p:nvSpPr>
          <p:cNvPr id="5" name="Marcador de texto 7"/>
          <p:cNvSpPr>
            <a:spLocks noGrp="1"/>
          </p:cNvSpPr>
          <p:nvPr>
            <p:ph type="body" sz="quarter" idx="11"/>
          </p:nvPr>
        </p:nvSpPr>
        <p:spPr>
          <a:xfrm>
            <a:off x="4514248" y="3790951"/>
            <a:ext cx="5592278" cy="953602"/>
          </a:xfrm>
        </p:spPr>
        <p:txBody>
          <a:bodyPr lIns="0" rIns="0">
            <a:noAutofit/>
          </a:bodyPr>
          <a:lstStyle>
            <a:lvl1pPr marL="0" indent="0">
              <a:buNone/>
              <a:defRPr sz="2500" baseline="0">
                <a:solidFill>
                  <a:schemeClr val="bg1"/>
                </a:solidFill>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739969264"/>
      </p:ext>
    </p:extLst>
  </p:cSld>
  <p:clrMapOvr>
    <a:masterClrMapping/>
  </p:clrMapOvr>
  <p:extLst>
    <p:ext uri="{DCECCB84-F9BA-43D5-87BE-67443E8EF086}">
      <p15:sldGuideLst xmlns:p15="http://schemas.microsoft.com/office/powerpoint/2012/main">
        <p15:guide id="2" pos="2842" userDrawn="1">
          <p15:clr>
            <a:srgbClr val="FBAE40"/>
          </p15:clr>
        </p15:guide>
        <p15:guide id="3"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359150" y="1841032"/>
            <a:ext cx="6956325" cy="3175936"/>
          </a:xfrm>
        </p:spPr>
        <p:txBody>
          <a:bodyPr lIns="0" tIns="0" rIns="0" bIns="0">
            <a:normAutofit/>
          </a:bodyPr>
          <a:lstStyle>
            <a:lvl1pPr>
              <a:defRPr sz="5000">
                <a:ln>
                  <a:noFill/>
                </a:ln>
                <a:solidFill>
                  <a:schemeClr val="tx2"/>
                </a:solidFill>
              </a:defRPr>
            </a:lvl1pPr>
          </a:lstStyle>
          <a:p>
            <a:r>
              <a:rPr lang="es-ES" dirty="0"/>
              <a:t>HAGA CLIC PARA MODIFICAR EL ESTILO DE TÍTULO DEL PATRÓN</a:t>
            </a:r>
            <a:endParaRPr lang="es-AR" dirty="0"/>
          </a:p>
        </p:txBody>
      </p:sp>
      <p:sp>
        <p:nvSpPr>
          <p:cNvPr id="3" name="Rectángulo 2"/>
          <p:cNvSpPr/>
          <p:nvPr userDrawn="1"/>
        </p:nvSpPr>
        <p:spPr>
          <a:xfrm>
            <a:off x="2839454" y="1841032"/>
            <a:ext cx="125128" cy="3175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a:noFill/>
              </a:ln>
            </a:endParaRPr>
          </a:p>
        </p:txBody>
      </p:sp>
    </p:spTree>
    <p:extLst>
      <p:ext uri="{BB962C8B-B14F-4D97-AF65-F5344CB8AC3E}">
        <p14:creationId xmlns:p14="http://schemas.microsoft.com/office/powerpoint/2010/main" val="3204797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ítulo 1"/>
          <p:cNvSpPr>
            <a:spLocks noGrp="1"/>
          </p:cNvSpPr>
          <p:nvPr>
            <p:ph type="title"/>
          </p:nvPr>
        </p:nvSpPr>
        <p:spPr>
          <a:xfrm>
            <a:off x="1636713" y="1068404"/>
            <a:ext cx="9721849" cy="4581624"/>
          </a:xfrm>
        </p:spPr>
        <p:txBody>
          <a:bodyPr lIns="0" tIns="0" rIns="0" bIns="0" anchor="t">
            <a:normAutofit/>
          </a:bodyPr>
          <a:lstStyle>
            <a:lvl1pPr>
              <a:defRPr sz="4000"/>
            </a:lvl1pPr>
          </a:lstStyle>
          <a:p>
            <a:r>
              <a:rPr lang="es-ES" dirty="0"/>
              <a:t>Haga clic para modificar el estilo de título </a:t>
            </a:r>
            <a:endParaRPr lang="es-AR" dirty="0"/>
          </a:p>
        </p:txBody>
      </p:sp>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Tree>
    <p:extLst>
      <p:ext uri="{BB962C8B-B14F-4D97-AF65-F5344CB8AC3E}">
        <p14:creationId xmlns:p14="http://schemas.microsoft.com/office/powerpoint/2010/main" val="2586066874"/>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10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636713" y="692150"/>
            <a:ext cx="9721849" cy="607026"/>
          </a:xfrm>
        </p:spPr>
        <p:txBody>
          <a:bodyPr lIns="0" tIns="0" rIns="0" bIns="0" anchor="t">
            <a:normAutofit/>
          </a:bodyPr>
          <a:lstStyle>
            <a:lvl1pPr>
              <a:defRPr sz="3200"/>
            </a:lvl1pPr>
          </a:lstStyle>
          <a:p>
            <a:r>
              <a:rPr lang="es-ES" dirty="0"/>
              <a:t>HAGA CLIC PARA MODIFICAR EL ESTILO DE TÍTULO </a:t>
            </a:r>
            <a:endParaRPr lang="es-AR" dirty="0"/>
          </a:p>
        </p:txBody>
      </p:sp>
      <p:pic>
        <p:nvPicPr>
          <p:cNvPr id="4" name="Imagen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6" name="Marcador de texto 5"/>
          <p:cNvSpPr>
            <a:spLocks noGrp="1"/>
          </p:cNvSpPr>
          <p:nvPr>
            <p:ph type="body" sz="quarter" idx="10"/>
          </p:nvPr>
        </p:nvSpPr>
        <p:spPr>
          <a:xfrm>
            <a:off x="1631949" y="1501541"/>
            <a:ext cx="9726613" cy="4273617"/>
          </a:xfrm>
        </p:spPr>
        <p:txBody>
          <a:bodyPr>
            <a:normAutofit/>
          </a:bodyPr>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793555189"/>
      </p:ext>
    </p:extLst>
  </p:cSld>
  <p:clrMapOvr>
    <a:masterClrMapping/>
  </p:clrMapOvr>
  <p:extLst>
    <p:ext uri="{DCECCB84-F9BA-43D5-87BE-67443E8EF086}">
      <p15:sldGuideLst xmlns:p15="http://schemas.microsoft.com/office/powerpoint/2012/main">
        <p15:guide id="1" orient="horz" pos="436">
          <p15:clr>
            <a:srgbClr val="FBAE40"/>
          </p15:clr>
        </p15:guide>
        <p15:guide id="2" pos="10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2912" y="692150"/>
            <a:ext cx="3339815" cy="2060442"/>
          </a:xfrm>
        </p:spPr>
        <p:txBody>
          <a:bodyPr lIns="0" tIns="0" rIns="0" bIns="0" anchor="t">
            <a:noAutofit/>
          </a:bodyPr>
          <a:lstStyle>
            <a:lvl1pPr>
              <a:defRPr sz="3200"/>
            </a:lvl1pPr>
          </a:lstStyle>
          <a:p>
            <a:r>
              <a:rPr lang="es-ES" dirty="0"/>
              <a:t>HAGA CLIC PARA MODIFICAR EL ESTILO DE TÍTULO</a:t>
            </a:r>
            <a:br>
              <a:rPr lang="es-ES" dirty="0"/>
            </a:br>
            <a:endParaRPr lang="es-AR" dirty="0"/>
          </a:p>
        </p:txBody>
      </p:sp>
      <p:sp>
        <p:nvSpPr>
          <p:cNvPr id="4" name="Marcador de posición de imagen 3"/>
          <p:cNvSpPr>
            <a:spLocks noGrp="1"/>
          </p:cNvSpPr>
          <p:nvPr>
            <p:ph type="pic" sz="quarter" idx="10"/>
          </p:nvPr>
        </p:nvSpPr>
        <p:spPr>
          <a:xfrm>
            <a:off x="4056000" y="0"/>
            <a:ext cx="8136000" cy="6858000"/>
          </a:xfrm>
        </p:spPr>
        <p:txBody>
          <a:bodyPr anchor="t">
            <a:normAutofit/>
          </a:bodyPr>
          <a:lstStyle>
            <a:lvl1pPr marL="0" indent="0" algn="ctr">
              <a:buNone/>
              <a:defRPr sz="2000">
                <a:solidFill>
                  <a:schemeClr val="tx2"/>
                </a:solidFill>
                <a:latin typeface="+mj-lt"/>
              </a:defRPr>
            </a:lvl1pPr>
          </a:lstStyle>
          <a:p>
            <a:endParaRPr lang="es-AR"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8" name="Marcador de texto 7"/>
          <p:cNvSpPr>
            <a:spLocks noGrp="1"/>
          </p:cNvSpPr>
          <p:nvPr>
            <p:ph type="body" sz="quarter" idx="11"/>
          </p:nvPr>
        </p:nvSpPr>
        <p:spPr>
          <a:xfrm>
            <a:off x="442913" y="2915753"/>
            <a:ext cx="3340100" cy="2532146"/>
          </a:xfrm>
        </p:spPr>
        <p:txBody>
          <a:bodyPr lIns="0" rIns="0">
            <a:noAutofit/>
          </a:bodyPr>
          <a:lstStyle>
            <a:lvl1pPr marL="0" indent="0">
              <a:buNone/>
              <a:defRPr sz="1500">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252625888"/>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279" userDrawn="1">
          <p15:clr>
            <a:srgbClr val="FBAE40"/>
          </p15:clr>
        </p15:guide>
        <p15:guide id="3" orient="horz" pos="4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595438" y="692149"/>
            <a:ext cx="8809473" cy="530259"/>
          </a:xfrm>
        </p:spPr>
        <p:txBody>
          <a:bodyPr lIns="0" tIns="0" rIns="0" bIns="0" anchor="t">
            <a:normAutofit/>
          </a:bodyPr>
          <a:lstStyle>
            <a:lvl1pPr>
              <a:defRPr sz="3200"/>
            </a:lvl1pPr>
          </a:lstStyle>
          <a:p>
            <a:r>
              <a:rPr lang="es-ES" dirty="0"/>
              <a:t>HAGA CLIC PARA MODIFICAR</a:t>
            </a:r>
            <a:endParaRPr lang="es-AR" dirty="0"/>
          </a:p>
        </p:txBody>
      </p:sp>
      <p:sp>
        <p:nvSpPr>
          <p:cNvPr id="4" name="Marcador de posición de imagen 3"/>
          <p:cNvSpPr>
            <a:spLocks noGrp="1"/>
          </p:cNvSpPr>
          <p:nvPr>
            <p:ph type="pic" sz="quarter" idx="10"/>
          </p:nvPr>
        </p:nvSpPr>
        <p:spPr>
          <a:xfrm>
            <a:off x="1615443" y="1703672"/>
            <a:ext cx="4323343" cy="3247488"/>
          </a:xfrm>
        </p:spPr>
        <p:txBody>
          <a:bodyPr>
            <a:normAutofit/>
          </a:bodyPr>
          <a:lstStyle>
            <a:lvl1pPr marL="0" indent="0" algn="ctr">
              <a:buNone/>
              <a:defRPr sz="2000">
                <a:solidFill>
                  <a:schemeClr val="tx2"/>
                </a:solidFill>
                <a:latin typeface="+mj-lt"/>
              </a:defRPr>
            </a:lvl1pPr>
          </a:lstStyle>
          <a:p>
            <a:endParaRPr lang="es-AR" dirty="0"/>
          </a:p>
        </p:txBody>
      </p:sp>
      <p:sp>
        <p:nvSpPr>
          <p:cNvPr id="6" name="Marcador de posición de imagen 3"/>
          <p:cNvSpPr>
            <a:spLocks noGrp="1"/>
          </p:cNvSpPr>
          <p:nvPr>
            <p:ph type="pic" sz="quarter" idx="11"/>
          </p:nvPr>
        </p:nvSpPr>
        <p:spPr>
          <a:xfrm>
            <a:off x="6081568" y="1703672"/>
            <a:ext cx="4323343" cy="3247488"/>
          </a:xfrm>
        </p:spPr>
        <p:txBody>
          <a:bodyPr>
            <a:normAutofit/>
          </a:bodyPr>
          <a:lstStyle>
            <a:lvl1pPr marL="0" indent="0" algn="ctr">
              <a:buNone/>
              <a:defRPr sz="2000">
                <a:solidFill>
                  <a:schemeClr val="tx2"/>
                </a:solidFill>
                <a:latin typeface="+mj-lt"/>
              </a:defRPr>
            </a:lvl1pPr>
          </a:lstStyle>
          <a:p>
            <a:endParaRPr lang="es-AR"/>
          </a:p>
        </p:txBody>
      </p:sp>
      <p:pic>
        <p:nvPicPr>
          <p:cNvPr id="9" name="Imagen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11" name="Marcador de texto 10"/>
          <p:cNvSpPr>
            <a:spLocks noGrp="1"/>
          </p:cNvSpPr>
          <p:nvPr>
            <p:ph type="body" sz="quarter" idx="12"/>
          </p:nvPr>
        </p:nvSpPr>
        <p:spPr>
          <a:xfrm>
            <a:off x="1615443" y="5066664"/>
            <a:ext cx="4323343" cy="731520"/>
          </a:xfrm>
        </p:spPr>
        <p:txBody>
          <a:bodyPr vert="horz" lIns="0" tIns="45720" rIns="91440" bIns="45720" rtlCol="0" anchor="t">
            <a:normAutofit/>
          </a:bodyPr>
          <a:lstStyle>
            <a:lvl1pPr>
              <a:defRPr lang="es-ES" sz="1200" dirty="0" smtClean="0">
                <a:solidFill>
                  <a:schemeClr val="tx2"/>
                </a:solidFill>
                <a:latin typeface="+mn-lt"/>
                <a:ea typeface="+mj-ea"/>
                <a:cs typeface="+mj-cs"/>
              </a:defRPr>
            </a:lvl1pPr>
          </a:lstStyle>
          <a:p>
            <a:pPr marL="0" lvl="0">
              <a:spcBef>
                <a:spcPct val="0"/>
              </a:spcBef>
              <a:buNone/>
            </a:pPr>
            <a:r>
              <a:rPr lang="es-ES" dirty="0"/>
              <a:t>Editar el estilo de texto del patrón</a:t>
            </a:r>
          </a:p>
        </p:txBody>
      </p:sp>
      <p:sp>
        <p:nvSpPr>
          <p:cNvPr id="12" name="Marcador de texto 10"/>
          <p:cNvSpPr>
            <a:spLocks noGrp="1"/>
          </p:cNvSpPr>
          <p:nvPr>
            <p:ph type="body" sz="quarter" idx="13"/>
          </p:nvPr>
        </p:nvSpPr>
        <p:spPr>
          <a:xfrm>
            <a:off x="6081568" y="5066664"/>
            <a:ext cx="4323343" cy="731520"/>
          </a:xfrm>
        </p:spPr>
        <p:txBody>
          <a:bodyPr vert="horz" lIns="0" tIns="45720" rIns="91440" bIns="45720" rtlCol="0" anchor="t">
            <a:normAutofit/>
          </a:bodyPr>
          <a:lstStyle>
            <a:lvl1pPr>
              <a:defRPr lang="es-ES" sz="1200" dirty="0" smtClean="0">
                <a:solidFill>
                  <a:schemeClr val="tx2"/>
                </a:solidFill>
                <a:latin typeface="+mn-lt"/>
                <a:ea typeface="+mj-ea"/>
                <a:cs typeface="+mj-cs"/>
              </a:defRPr>
            </a:lvl1pPr>
          </a:lstStyle>
          <a:p>
            <a:pPr marL="0" lvl="0">
              <a:spcBef>
                <a:spcPct val="0"/>
              </a:spcBef>
              <a:buNone/>
            </a:pPr>
            <a:r>
              <a:rPr lang="es-ES" dirty="0"/>
              <a:t>Editar el estilo de texto del patrón</a:t>
            </a:r>
          </a:p>
        </p:txBody>
      </p:sp>
    </p:spTree>
    <p:extLst>
      <p:ext uri="{BB962C8B-B14F-4D97-AF65-F5344CB8AC3E}">
        <p14:creationId xmlns:p14="http://schemas.microsoft.com/office/powerpoint/2010/main" val="2402570467"/>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100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2913" y="692150"/>
            <a:ext cx="3382678" cy="1964423"/>
          </a:xfrm>
        </p:spPr>
        <p:txBody>
          <a:bodyPr lIns="0" tIns="0" rIns="0" bIns="0" anchor="t">
            <a:normAutofit/>
          </a:bodyPr>
          <a:lstStyle>
            <a:lvl1pPr>
              <a:defRPr sz="3200"/>
            </a:lvl1pPr>
          </a:lstStyle>
          <a:p>
            <a:r>
              <a:rPr lang="es-ES" dirty="0"/>
              <a:t>HAGA CLIC PARA MODIFICAR EL ESTILO DE TÍTULO</a:t>
            </a:r>
            <a:endParaRPr lang="es-AR" dirty="0"/>
          </a:p>
        </p:txBody>
      </p:sp>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
        <p:nvSpPr>
          <p:cNvPr id="7" name="Marcador de gráfico 6"/>
          <p:cNvSpPr>
            <a:spLocks noGrp="1"/>
          </p:cNvSpPr>
          <p:nvPr>
            <p:ph type="chart" sz="quarter" idx="11"/>
          </p:nvPr>
        </p:nvSpPr>
        <p:spPr>
          <a:xfrm>
            <a:off x="4056063" y="692150"/>
            <a:ext cx="7032625" cy="4730750"/>
          </a:xfrm>
          <a:ln w="28575">
            <a:solidFill>
              <a:schemeClr val="tx1"/>
            </a:solidFill>
          </a:ln>
        </p:spPr>
        <p:txBody>
          <a:bodyPr>
            <a:normAutofit/>
          </a:bodyPr>
          <a:lstStyle>
            <a:lvl1pPr marL="0" indent="0" algn="ctr">
              <a:buNone/>
              <a:defRPr sz="2400">
                <a:solidFill>
                  <a:schemeClr val="tx2"/>
                </a:solidFill>
                <a:latin typeface="+mj-lt"/>
              </a:defRPr>
            </a:lvl1pPr>
          </a:lstStyle>
          <a:p>
            <a:endParaRPr lang="es-AR" dirty="0"/>
          </a:p>
        </p:txBody>
      </p:sp>
      <p:sp>
        <p:nvSpPr>
          <p:cNvPr id="8" name="Marcador de texto 7"/>
          <p:cNvSpPr>
            <a:spLocks noGrp="1"/>
          </p:cNvSpPr>
          <p:nvPr>
            <p:ph type="body" sz="quarter" idx="12"/>
          </p:nvPr>
        </p:nvSpPr>
        <p:spPr>
          <a:xfrm>
            <a:off x="442913" y="2915753"/>
            <a:ext cx="3340100" cy="2532146"/>
          </a:xfrm>
        </p:spPr>
        <p:txBody>
          <a:bodyPr lIns="0" rIns="0">
            <a:noAutofit/>
          </a:bodyPr>
          <a:lstStyle>
            <a:lvl1pPr marL="0" indent="0">
              <a:buNone/>
              <a:defRPr sz="1500">
                <a:latin typeface="+mn-lt"/>
              </a:defRPr>
            </a:lvl1pPr>
            <a:lvl2pPr marL="457200" indent="0">
              <a:buNone/>
              <a:defRPr sz="1500"/>
            </a:lvl2pPr>
            <a:lvl3pPr marL="914400" indent="0">
              <a:buNone/>
              <a:defRPr sz="1500"/>
            </a:lvl3pPr>
            <a:lvl4pPr marL="1371600" indent="0">
              <a:buNone/>
              <a:defRPr sz="1500"/>
            </a:lvl4pPr>
            <a:lvl5pPr marL="1828800" indent="0">
              <a:buNone/>
              <a:defRPr/>
            </a:lvl5pPr>
          </a:lstStyle>
          <a:p>
            <a:pPr lvl="0"/>
            <a:r>
              <a:rPr lang="es-ES" dirty="0"/>
              <a:t>Editar el estilo de texto del patrón</a:t>
            </a:r>
          </a:p>
        </p:txBody>
      </p:sp>
    </p:spTree>
    <p:extLst>
      <p:ext uri="{BB962C8B-B14F-4D97-AF65-F5344CB8AC3E}">
        <p14:creationId xmlns:p14="http://schemas.microsoft.com/office/powerpoint/2010/main" val="360225928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2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hite with logo">
    <p:spTree>
      <p:nvGrpSpPr>
        <p:cNvPr id="1" name=""/>
        <p:cNvGrpSpPr/>
        <p:nvPr/>
      </p:nvGrpSpPr>
      <p:grpSpPr>
        <a:xfrm>
          <a:off x="0" y="0"/>
          <a:ext cx="0" cy="0"/>
          <a:chOff x="0" y="0"/>
          <a:chExt cx="0" cy="0"/>
        </a:xfrm>
      </p:grpSpPr>
      <p:pic>
        <p:nvPicPr>
          <p:cNvPr id="5" name="Imagen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64" b="34965"/>
          <a:stretch/>
        </p:blipFill>
        <p:spPr>
          <a:xfrm>
            <a:off x="400050" y="5986270"/>
            <a:ext cx="1215393" cy="566930"/>
          </a:xfrm>
          <a:prstGeom prst="rect">
            <a:avLst/>
          </a:prstGeom>
        </p:spPr>
      </p:pic>
    </p:spTree>
    <p:extLst>
      <p:ext uri="{BB962C8B-B14F-4D97-AF65-F5344CB8AC3E}">
        <p14:creationId xmlns:p14="http://schemas.microsoft.com/office/powerpoint/2010/main" val="205201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682759"/>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8200" y="2143259"/>
            <a:ext cx="10515600" cy="4016909"/>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Tree>
    <p:extLst>
      <p:ext uri="{BB962C8B-B14F-4D97-AF65-F5344CB8AC3E}">
        <p14:creationId xmlns:p14="http://schemas.microsoft.com/office/powerpoint/2010/main" val="671524328"/>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60" r:id="rId4"/>
    <p:sldLayoutId id="2147483667" r:id="rId5"/>
    <p:sldLayoutId id="2147483661" r:id="rId6"/>
    <p:sldLayoutId id="2147483662" r:id="rId7"/>
    <p:sldLayoutId id="2147483664" r:id="rId8"/>
    <p:sldLayoutId id="2147483655" r:id="rId9"/>
    <p:sldLayoutId id="2147483665" r:id="rId10"/>
    <p:sldLayoutId id="2147483666" r:id="rId11"/>
    <p:sldLayoutId id="2147483668"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6" Type="http://schemas.openxmlformats.org/officeDocument/2006/relationships/image" Target="../media/image37.svg"/><Relationship Id="rId21" Type="http://schemas.openxmlformats.org/officeDocument/2006/relationships/image" Target="../media/image32.svg"/><Relationship Id="rId42" Type="http://schemas.openxmlformats.org/officeDocument/2006/relationships/image" Target="../media/image53.png"/><Relationship Id="rId47" Type="http://schemas.openxmlformats.org/officeDocument/2006/relationships/image" Target="../media/image58.png"/><Relationship Id="rId63" Type="http://schemas.openxmlformats.org/officeDocument/2006/relationships/image" Target="../media/image74.png"/><Relationship Id="rId68" Type="http://schemas.openxmlformats.org/officeDocument/2006/relationships/image" Target="../media/image79.png"/><Relationship Id="rId84" Type="http://schemas.openxmlformats.org/officeDocument/2006/relationships/image" Target="../media/image95.svg"/><Relationship Id="rId89" Type="http://schemas.openxmlformats.org/officeDocument/2006/relationships/image" Target="../media/image100.png"/><Relationship Id="rId16" Type="http://schemas.openxmlformats.org/officeDocument/2006/relationships/image" Target="../media/image27.png"/><Relationship Id="rId11" Type="http://schemas.openxmlformats.org/officeDocument/2006/relationships/image" Target="../media/image22.jpeg"/><Relationship Id="rId32" Type="http://schemas.openxmlformats.org/officeDocument/2006/relationships/image" Target="../media/image43.png"/><Relationship Id="rId37" Type="http://schemas.openxmlformats.org/officeDocument/2006/relationships/image" Target="../media/image48.png"/><Relationship Id="rId53" Type="http://schemas.openxmlformats.org/officeDocument/2006/relationships/image" Target="../media/image64.jpeg"/><Relationship Id="rId58" Type="http://schemas.openxmlformats.org/officeDocument/2006/relationships/image" Target="../media/image69.jpeg"/><Relationship Id="rId74" Type="http://schemas.openxmlformats.org/officeDocument/2006/relationships/image" Target="../media/image85.png"/><Relationship Id="rId79" Type="http://schemas.openxmlformats.org/officeDocument/2006/relationships/image" Target="../media/image90.png"/><Relationship Id="rId5" Type="http://schemas.openxmlformats.org/officeDocument/2006/relationships/image" Target="../media/image16.png"/><Relationship Id="rId90" Type="http://schemas.openxmlformats.org/officeDocument/2006/relationships/image" Target="../media/image101.svg"/><Relationship Id="rId22" Type="http://schemas.openxmlformats.org/officeDocument/2006/relationships/image" Target="../media/image33.jpeg"/><Relationship Id="rId27" Type="http://schemas.openxmlformats.org/officeDocument/2006/relationships/image" Target="../media/image38.png"/><Relationship Id="rId43" Type="http://schemas.openxmlformats.org/officeDocument/2006/relationships/image" Target="../media/image54.svg"/><Relationship Id="rId48" Type="http://schemas.openxmlformats.org/officeDocument/2006/relationships/image" Target="../media/image59.jpeg"/><Relationship Id="rId64" Type="http://schemas.openxmlformats.org/officeDocument/2006/relationships/image" Target="../media/image75.png"/><Relationship Id="rId69" Type="http://schemas.openxmlformats.org/officeDocument/2006/relationships/image" Target="../media/image80.svg"/><Relationship Id="rId8" Type="http://schemas.openxmlformats.org/officeDocument/2006/relationships/image" Target="../media/image19.png"/><Relationship Id="rId51" Type="http://schemas.openxmlformats.org/officeDocument/2006/relationships/image" Target="../media/image62.jpeg"/><Relationship Id="rId72" Type="http://schemas.openxmlformats.org/officeDocument/2006/relationships/image" Target="../media/image83.png"/><Relationship Id="rId80" Type="http://schemas.openxmlformats.org/officeDocument/2006/relationships/image" Target="../media/image91.png"/><Relationship Id="rId85" Type="http://schemas.openxmlformats.org/officeDocument/2006/relationships/image" Target="../media/image96.png"/><Relationship Id="rId93" Type="http://schemas.openxmlformats.org/officeDocument/2006/relationships/image" Target="../media/image104.png"/><Relationship Id="rId3" Type="http://schemas.openxmlformats.org/officeDocument/2006/relationships/image" Target="../media/image14.pn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59" Type="http://schemas.openxmlformats.org/officeDocument/2006/relationships/image" Target="../media/image70.png"/><Relationship Id="rId67" Type="http://schemas.openxmlformats.org/officeDocument/2006/relationships/image" Target="../media/image78.svg"/><Relationship Id="rId20" Type="http://schemas.openxmlformats.org/officeDocument/2006/relationships/image" Target="../media/image31.png"/><Relationship Id="rId41" Type="http://schemas.openxmlformats.org/officeDocument/2006/relationships/image" Target="../media/image52.png"/><Relationship Id="rId54" Type="http://schemas.openxmlformats.org/officeDocument/2006/relationships/image" Target="../media/image65.png"/><Relationship Id="rId62" Type="http://schemas.openxmlformats.org/officeDocument/2006/relationships/image" Target="../media/image73.png"/><Relationship Id="rId70" Type="http://schemas.openxmlformats.org/officeDocument/2006/relationships/image" Target="../media/image81.png"/><Relationship Id="rId75" Type="http://schemas.openxmlformats.org/officeDocument/2006/relationships/image" Target="../media/image86.png"/><Relationship Id="rId83" Type="http://schemas.openxmlformats.org/officeDocument/2006/relationships/image" Target="../media/image94.png"/><Relationship Id="rId88" Type="http://schemas.openxmlformats.org/officeDocument/2006/relationships/image" Target="../media/image99.svg"/><Relationship Id="rId91" Type="http://schemas.openxmlformats.org/officeDocument/2006/relationships/image" Target="../media/image102.png"/><Relationship Id="rId1" Type="http://schemas.openxmlformats.org/officeDocument/2006/relationships/slideLayout" Target="../slideLayouts/slideLayout12.xml"/><Relationship Id="rId6" Type="http://schemas.openxmlformats.org/officeDocument/2006/relationships/image" Target="../media/image17.jpe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49" Type="http://schemas.openxmlformats.org/officeDocument/2006/relationships/image" Target="../media/image60.png"/><Relationship Id="rId57" Type="http://schemas.openxmlformats.org/officeDocument/2006/relationships/image" Target="../media/image68.jpeg"/><Relationship Id="rId10" Type="http://schemas.openxmlformats.org/officeDocument/2006/relationships/image" Target="../media/image21.png"/><Relationship Id="rId31" Type="http://schemas.openxmlformats.org/officeDocument/2006/relationships/image" Target="../media/image42.jpg"/><Relationship Id="rId44" Type="http://schemas.openxmlformats.org/officeDocument/2006/relationships/image" Target="../media/image55.jpeg"/><Relationship Id="rId52" Type="http://schemas.openxmlformats.org/officeDocument/2006/relationships/image" Target="../media/image63.png"/><Relationship Id="rId60" Type="http://schemas.openxmlformats.org/officeDocument/2006/relationships/image" Target="../media/image71.png"/><Relationship Id="rId65" Type="http://schemas.openxmlformats.org/officeDocument/2006/relationships/image" Target="../media/image76.png"/><Relationship Id="rId73" Type="http://schemas.openxmlformats.org/officeDocument/2006/relationships/image" Target="../media/image84.svg"/><Relationship Id="rId78" Type="http://schemas.openxmlformats.org/officeDocument/2006/relationships/image" Target="../media/image89.svg"/><Relationship Id="rId81" Type="http://schemas.openxmlformats.org/officeDocument/2006/relationships/image" Target="../media/image92.png"/><Relationship Id="rId86" Type="http://schemas.openxmlformats.org/officeDocument/2006/relationships/image" Target="../media/image97.svg"/><Relationship Id="rId94"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20.png"/><Relationship Id="rId13" Type="http://schemas.openxmlformats.org/officeDocument/2006/relationships/image" Target="../media/image24.svg"/><Relationship Id="rId18" Type="http://schemas.openxmlformats.org/officeDocument/2006/relationships/image" Target="../media/image29.png"/><Relationship Id="rId39" Type="http://schemas.openxmlformats.org/officeDocument/2006/relationships/image" Target="../media/image50.jpeg"/><Relationship Id="rId34" Type="http://schemas.openxmlformats.org/officeDocument/2006/relationships/image" Target="../media/image45.png"/><Relationship Id="rId50" Type="http://schemas.openxmlformats.org/officeDocument/2006/relationships/image" Target="../media/image61.png"/><Relationship Id="rId55" Type="http://schemas.openxmlformats.org/officeDocument/2006/relationships/image" Target="../media/image66.jpeg"/><Relationship Id="rId76" Type="http://schemas.openxmlformats.org/officeDocument/2006/relationships/image" Target="../media/image87.svg"/><Relationship Id="rId7" Type="http://schemas.openxmlformats.org/officeDocument/2006/relationships/image" Target="../media/image18.png"/><Relationship Id="rId71" Type="http://schemas.openxmlformats.org/officeDocument/2006/relationships/image" Target="../media/image82.svg"/><Relationship Id="rId92" Type="http://schemas.openxmlformats.org/officeDocument/2006/relationships/image" Target="../media/image103.jpeg"/><Relationship Id="rId2" Type="http://schemas.openxmlformats.org/officeDocument/2006/relationships/image" Target="../media/image13.png"/><Relationship Id="rId29" Type="http://schemas.openxmlformats.org/officeDocument/2006/relationships/image" Target="../media/image40.svg"/><Relationship Id="rId24" Type="http://schemas.openxmlformats.org/officeDocument/2006/relationships/image" Target="../media/image35.jpeg"/><Relationship Id="rId40" Type="http://schemas.openxmlformats.org/officeDocument/2006/relationships/image" Target="../media/image51.png"/><Relationship Id="rId45" Type="http://schemas.openxmlformats.org/officeDocument/2006/relationships/image" Target="../media/image56.png"/><Relationship Id="rId66" Type="http://schemas.openxmlformats.org/officeDocument/2006/relationships/image" Target="../media/image77.png"/><Relationship Id="rId87" Type="http://schemas.openxmlformats.org/officeDocument/2006/relationships/image" Target="../media/image98.png"/><Relationship Id="rId61" Type="http://schemas.openxmlformats.org/officeDocument/2006/relationships/image" Target="../media/image72.png"/><Relationship Id="rId82" Type="http://schemas.openxmlformats.org/officeDocument/2006/relationships/image" Target="../media/image93.svg"/><Relationship Id="rId19" Type="http://schemas.openxmlformats.org/officeDocument/2006/relationships/image" Target="../media/image30.png"/><Relationship Id="rId14" Type="http://schemas.openxmlformats.org/officeDocument/2006/relationships/image" Target="../media/image25.png"/><Relationship Id="rId30" Type="http://schemas.openxmlformats.org/officeDocument/2006/relationships/image" Target="../media/image41.png"/><Relationship Id="rId35" Type="http://schemas.openxmlformats.org/officeDocument/2006/relationships/image" Target="../media/image46.png"/><Relationship Id="rId56" Type="http://schemas.openxmlformats.org/officeDocument/2006/relationships/image" Target="../media/image67.jpeg"/><Relationship Id="rId77" Type="http://schemas.openxmlformats.org/officeDocument/2006/relationships/image" Target="../media/image8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weforum.org/publications/global-risks-report-2026/"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weforum.org/publications/global-risks-report-2026/"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63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FBDC-06D7-4EF8-8034-F68FC134DAAC}"/>
              </a:ext>
            </a:extLst>
          </p:cNvPr>
          <p:cNvSpPr>
            <a:spLocks noGrp="1"/>
          </p:cNvSpPr>
          <p:nvPr>
            <p:ph type="title"/>
          </p:nvPr>
        </p:nvSpPr>
        <p:spPr>
          <a:xfrm>
            <a:off x="603780" y="475738"/>
            <a:ext cx="9721849" cy="472529"/>
          </a:xfrm>
        </p:spPr>
        <p:txBody>
          <a:bodyPr>
            <a:normAutofit/>
          </a:bodyPr>
          <a:lstStyle/>
          <a:p>
            <a:r>
              <a:rPr lang="en-US" sz="2800" dirty="0"/>
              <a:t>(Re)definition of the </a:t>
            </a:r>
            <a:r>
              <a:rPr lang="en-US" sz="2800" dirty="0" err="1"/>
              <a:t>Bofill</a:t>
            </a:r>
            <a:r>
              <a:rPr lang="en-US" sz="2800" dirty="0"/>
              <a:t> brand</a:t>
            </a:r>
            <a:endParaRPr lang="en-GB" sz="2800" dirty="0"/>
          </a:p>
        </p:txBody>
      </p:sp>
      <p:sp>
        <p:nvSpPr>
          <p:cNvPr id="3"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
        <p:nvSpPr>
          <p:cNvPr id="5" name="Título 1">
            <a:extLst>
              <a:ext uri="{FF2B5EF4-FFF2-40B4-BE49-F238E27FC236}">
                <a16:creationId xmlns:a16="http://schemas.microsoft.com/office/drawing/2014/main" id="{7D31519F-7EB6-5E79-A1C4-F2CD98E47956}"/>
              </a:ext>
            </a:extLst>
          </p:cNvPr>
          <p:cNvSpPr txBox="1">
            <a:spLocks/>
          </p:cNvSpPr>
          <p:nvPr/>
        </p:nvSpPr>
        <p:spPr>
          <a:xfrm>
            <a:off x="603780" y="1033058"/>
            <a:ext cx="10580687" cy="4845858"/>
          </a:xfrm>
          <a:prstGeom prst="rect">
            <a:avLst/>
          </a:prstGeom>
        </p:spPr>
        <p:txBody>
          <a:bodyPr vert="horz" lIns="91440" tIns="45720" rIns="91440" bIns="45720" rtlCol="0">
            <a:normAutofit/>
          </a:bodyPr>
          <a:lstStyle>
            <a:defPPr>
              <a:defRPr lang="es-ES"/>
            </a:defPPr>
            <a:lvl1pPr indent="0">
              <a:lnSpc>
                <a:spcPct val="90000"/>
              </a:lnSpc>
              <a:spcBef>
                <a:spcPts val="1000"/>
              </a:spcBef>
              <a:buFont typeface="Arial" panose="020B0604020202020204" pitchFamily="34" charset="0"/>
              <a:buNone/>
              <a:defRPr sz="2800" b="1" i="0">
                <a:latin typeface="Circular Std Bold" panose="020B0604020101020102" pitchFamily="34" charset="77"/>
                <a:cs typeface="Circular Std Bold" panose="020B0604020101020102" pitchFamily="34" charset="77"/>
              </a:defRPr>
            </a:lvl1pPr>
            <a:lvl2pPr marL="685800" indent="-228600">
              <a:lnSpc>
                <a:spcPct val="90000"/>
              </a:lnSpc>
              <a:spcBef>
                <a:spcPts val="500"/>
              </a:spcBef>
              <a:buFont typeface="Arial" panose="020B0604020202020204" pitchFamily="34" charset="0"/>
              <a:buChar char="•"/>
              <a:defRPr sz="2400" b="0" i="0">
                <a:latin typeface="Circular Std Book Italic" panose="020B0604020101020102" pitchFamily="34" charset="77"/>
                <a:cs typeface="Circular Std Book Italic" panose="020B0604020101020102" pitchFamily="34" charset="77"/>
              </a:defRPr>
            </a:lvl2pPr>
            <a:lvl3pPr marL="1143000" indent="-228600">
              <a:lnSpc>
                <a:spcPct val="90000"/>
              </a:lnSpc>
              <a:spcBef>
                <a:spcPts val="500"/>
              </a:spcBef>
              <a:buFont typeface="Arial" panose="020B0604020202020204" pitchFamily="34" charset="0"/>
              <a:buChar char="•"/>
              <a:defRPr sz="2000" b="0" i="0">
                <a:latin typeface="Circular Std Book Italic" panose="020B0604020101020102" pitchFamily="34" charset="77"/>
                <a:cs typeface="Circular Std Book Italic" panose="020B0604020101020102" pitchFamily="34" charset="77"/>
              </a:defRPr>
            </a:lvl3pPr>
            <a:lvl4pPr marL="1600200" indent="-228600">
              <a:lnSpc>
                <a:spcPct val="90000"/>
              </a:lnSpc>
              <a:spcBef>
                <a:spcPts val="500"/>
              </a:spcBef>
              <a:buFont typeface="Arial" panose="020B0604020202020204" pitchFamily="34" charset="0"/>
              <a:buChar char="•"/>
              <a:defRPr b="0" i="0">
                <a:latin typeface="GT America Light" pitchFamily="2" charset="77"/>
              </a:defRPr>
            </a:lvl4pPr>
            <a:lvl5pPr marL="2057400" indent="-228600">
              <a:lnSpc>
                <a:spcPct val="90000"/>
              </a:lnSpc>
              <a:spcBef>
                <a:spcPts val="500"/>
              </a:spcBef>
              <a:buFont typeface="Arial" panose="020B0604020202020204" pitchFamily="34" charset="0"/>
              <a:buChar char="•"/>
              <a:defRPr b="0" i="0">
                <a:latin typeface="GT America Ligh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dirty="0">
                <a:solidFill>
                  <a:schemeClr val="tx2"/>
                </a:solidFill>
                <a:latin typeface="Circular Std Book" panose="020B0604020101020102" pitchFamily="34" charset="0"/>
                <a:cs typeface="Circular Std Book" panose="020B0604020101020102" pitchFamily="34" charset="0"/>
              </a:rPr>
              <a:t>We still don't speak to a global audience: we are little known outside of our specific field.</a:t>
            </a:r>
          </a:p>
          <a:p>
            <a:r>
              <a:rPr lang="en-US" sz="1400" b="0" dirty="0">
                <a:solidFill>
                  <a:schemeClr val="tx2"/>
                </a:solidFill>
                <a:latin typeface="Circular Std Book" panose="020B0604020101020102" pitchFamily="34" charset="0"/>
                <a:cs typeface="Circular Std Book" panose="020B0604020101020102" pitchFamily="34" charset="0"/>
              </a:rPr>
              <a:t>We are very well known </a:t>
            </a:r>
            <a:r>
              <a:rPr lang="en-US" sz="1400" b="0" dirty="0" err="1">
                <a:solidFill>
                  <a:schemeClr val="tx2"/>
                </a:solidFill>
                <a:latin typeface="Circular Std Book" panose="020B0604020101020102" pitchFamily="34" charset="0"/>
                <a:cs typeface="Circular Std Book" panose="020B0604020101020102" pitchFamily="34" charset="0"/>
              </a:rPr>
              <a:t>sectorially</a:t>
            </a:r>
            <a:r>
              <a:rPr lang="en-US" sz="1400" b="0" dirty="0">
                <a:solidFill>
                  <a:schemeClr val="tx2"/>
                </a:solidFill>
                <a:latin typeface="Circular Std Book" panose="020B0604020101020102" pitchFamily="34" charset="0"/>
                <a:cs typeface="Circular Std Book" panose="020B0604020101020102" pitchFamily="34" charset="0"/>
              </a:rPr>
              <a:t> and with a lot of impact: the Foundation's main communication challenge lies in how we go beyond the audiences that already know us and gain in public relevance and social impact.</a:t>
            </a:r>
          </a:p>
          <a:p>
            <a:pPr marL="285750" indent="-285750">
              <a:buFont typeface="Arial" panose="020B0604020202020204" pitchFamily="34" charset="0"/>
              <a:buChar char="•"/>
            </a:pPr>
            <a:r>
              <a:rPr lang="en-US" sz="1400" dirty="0">
                <a:solidFill>
                  <a:schemeClr val="tx2"/>
                </a:solidFill>
                <a:latin typeface="Circular Std Book" panose="020B0604020101020102" pitchFamily="34" charset="0"/>
                <a:cs typeface="Circular Std Book" panose="020B0604020101020102" pitchFamily="34" charset="0"/>
              </a:rPr>
              <a:t>We receive reputational attacks, but very focused.</a:t>
            </a:r>
          </a:p>
          <a:p>
            <a:r>
              <a:rPr lang="en-US" sz="1400" b="0" dirty="0">
                <a:solidFill>
                  <a:schemeClr val="tx2"/>
                </a:solidFill>
                <a:latin typeface="Circular Std Book" panose="020B0604020101020102" pitchFamily="34" charset="0"/>
                <a:cs typeface="Circular Std Book" panose="020B0604020101020102" pitchFamily="34" charset="0"/>
              </a:rPr>
              <a:t>The reputational problem is quantitatively not very serious and very focused but it must be managed due to its potential influence in specific sectors of teachers and opinion leaders and government.</a:t>
            </a:r>
          </a:p>
          <a:p>
            <a:pPr marL="285750" indent="-285750">
              <a:buFont typeface="Arial" panose="020B0604020202020204" pitchFamily="34" charset="0"/>
              <a:buChar char="•"/>
            </a:pPr>
            <a:r>
              <a:rPr lang="en-US" sz="1400" dirty="0">
                <a:solidFill>
                  <a:schemeClr val="tx2"/>
                </a:solidFill>
                <a:latin typeface="Circular Std Book" panose="020B0604020101020102" pitchFamily="34" charset="0"/>
                <a:cs typeface="Circular Std Book" panose="020B0604020101020102" pitchFamily="34" charset="0"/>
              </a:rPr>
              <a:t>Critics make themselves heard a lot, but the groups of enthusiasts and supporters are more numerous.</a:t>
            </a:r>
          </a:p>
          <a:p>
            <a:pPr marL="285750" indent="-285750">
              <a:buFont typeface="Arial" panose="020B0604020202020204" pitchFamily="34" charset="0"/>
              <a:buChar char="•"/>
            </a:pPr>
            <a:r>
              <a:rPr lang="en-US" sz="1400" dirty="0">
                <a:solidFill>
                  <a:schemeClr val="tx2"/>
                </a:solidFill>
                <a:latin typeface="Circular Std Book" panose="020B0604020101020102" pitchFamily="34" charset="0"/>
                <a:cs typeface="Circular Std Book" panose="020B0604020101020102" pitchFamily="34" charset="0"/>
              </a:rPr>
              <a:t>We are asked to listen more: this indicates a potential community.</a:t>
            </a:r>
          </a:p>
          <a:p>
            <a:r>
              <a:rPr lang="en-US" sz="1400" b="0" dirty="0">
                <a:solidFill>
                  <a:schemeClr val="tx2"/>
                </a:solidFill>
                <a:latin typeface="Circular Std Book" panose="020B0604020101020102" pitchFamily="34" charset="0"/>
                <a:cs typeface="Circular Std Book" panose="020B0604020101020102" pitchFamily="34" charset="0"/>
              </a:rPr>
              <a:t>We have audiences that ask us and want to be “more </a:t>
            </a:r>
            <a:r>
              <a:rPr lang="en-US" sz="1400" b="0" dirty="0" err="1">
                <a:solidFill>
                  <a:schemeClr val="tx2"/>
                </a:solidFill>
                <a:latin typeface="Circular Std Book" panose="020B0604020101020102" pitchFamily="34" charset="0"/>
                <a:cs typeface="Circular Std Book" panose="020B0604020101020102" pitchFamily="34" charset="0"/>
              </a:rPr>
              <a:t>Bofill</a:t>
            </a:r>
            <a:r>
              <a:rPr lang="en-US" sz="1400" b="0" dirty="0">
                <a:solidFill>
                  <a:schemeClr val="tx2"/>
                </a:solidFill>
                <a:latin typeface="Circular Std Book" panose="020B0604020101020102" pitchFamily="34" charset="0"/>
                <a:cs typeface="Circular Std Book" panose="020B0604020101020102" pitchFamily="34" charset="0"/>
              </a:rPr>
              <a:t>”. That they want to get involved and be part of the educational debate. They want us to listen to them more, to be more involved, and this is good news and shows potential for community and involvement.</a:t>
            </a:r>
          </a:p>
          <a:p>
            <a:pPr marL="285750" indent="-285750">
              <a:buFont typeface="Arial" panose="020B0604020202020204" pitchFamily="34" charset="0"/>
              <a:buChar char="•"/>
            </a:pPr>
            <a:r>
              <a:rPr lang="en-US" sz="1400" dirty="0">
                <a:solidFill>
                  <a:schemeClr val="tx2"/>
                </a:solidFill>
                <a:latin typeface="Circular Std Book" panose="020B0604020101020102" pitchFamily="34" charset="0"/>
                <a:cs typeface="Circular Std Book" panose="020B0604020101020102" pitchFamily="34" charset="0"/>
              </a:rPr>
              <a:t>From passive followers to active members.</a:t>
            </a:r>
          </a:p>
          <a:p>
            <a:r>
              <a:rPr lang="en-US" sz="1400" b="0" dirty="0">
                <a:solidFill>
                  <a:schemeClr val="tx2"/>
                </a:solidFill>
                <a:latin typeface="Circular Std Book" panose="020B0604020101020102" pitchFamily="34" charset="0"/>
                <a:cs typeface="Circular Std Book" panose="020B0604020101020102" pitchFamily="34" charset="0"/>
              </a:rPr>
              <a:t>Convert followers into an involved and prescribing community to strengthen the legitimacy of the Foundation, contain the echo of critical sectors and gain in social presence and impact on challenges.</a:t>
            </a:r>
          </a:p>
          <a:p>
            <a:pPr marL="285750" indent="-285750">
              <a:buFont typeface="Arial" panose="020B0604020202020204" pitchFamily="34" charset="0"/>
              <a:buChar char="•"/>
            </a:pPr>
            <a:r>
              <a:rPr lang="en-US" sz="1400" dirty="0">
                <a:solidFill>
                  <a:schemeClr val="tx2"/>
                </a:solidFill>
                <a:latin typeface="Circular Std Book" panose="020B0604020101020102" pitchFamily="34" charset="0"/>
                <a:cs typeface="Circular Std Book" panose="020B0604020101020102" pitchFamily="34" charset="0"/>
              </a:rPr>
              <a:t>Lack of knowledge and confusion about the purpose and activity of the Foundation.</a:t>
            </a:r>
          </a:p>
          <a:p>
            <a:r>
              <a:rPr lang="en-US" sz="1400" b="0" dirty="0">
                <a:solidFill>
                  <a:schemeClr val="tx2"/>
                </a:solidFill>
                <a:latin typeface="Circular Std Book" panose="020B0604020101020102" pitchFamily="34" charset="0"/>
                <a:cs typeface="Circular Std Book" panose="020B0604020101020102" pitchFamily="34" charset="0"/>
              </a:rPr>
              <a:t>The Foundation's brand generates confusion and it is necessary to invest in renewing the Foundation's brand and narrative to clarify for all audiences who we are, what we do and what purpose drives us.</a:t>
            </a:r>
            <a:endParaRPr lang="es-ES" sz="1400" b="0" dirty="0">
              <a:solidFill>
                <a:schemeClr val="tx2"/>
              </a:solidFill>
              <a:latin typeface="Circular Std Book" panose="020B0604020101020102" pitchFamily="34" charset="0"/>
              <a:cs typeface="Circular Std Book" panose="020B0604020101020102" pitchFamily="34" charset="0"/>
            </a:endParaRPr>
          </a:p>
        </p:txBody>
      </p:sp>
    </p:spTree>
    <p:extLst>
      <p:ext uri="{BB962C8B-B14F-4D97-AF65-F5344CB8AC3E}">
        <p14:creationId xmlns:p14="http://schemas.microsoft.com/office/powerpoint/2010/main" val="72879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
        <p:nvSpPr>
          <p:cNvPr id="6" name="Título 16">
            <a:extLst>
              <a:ext uri="{FF2B5EF4-FFF2-40B4-BE49-F238E27FC236}">
                <a16:creationId xmlns:a16="http://schemas.microsoft.com/office/drawing/2014/main" id="{6956EBC8-F574-4E3A-815A-DEB31DDEC991}"/>
              </a:ext>
            </a:extLst>
          </p:cNvPr>
          <p:cNvSpPr txBox="1">
            <a:spLocks/>
          </p:cNvSpPr>
          <p:nvPr/>
        </p:nvSpPr>
        <p:spPr>
          <a:xfrm>
            <a:off x="459242" y="811553"/>
            <a:ext cx="2895561" cy="1728448"/>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200" b="0" i="0" kern="1200" spc="-90" baseline="0">
                <a:solidFill>
                  <a:schemeClr val="tx1"/>
                </a:solidFill>
                <a:latin typeface="GT America Medium" pitchFamily="2" charset="77"/>
                <a:ea typeface="+mj-ea"/>
                <a:cs typeface="+mj-cs"/>
              </a:defRPr>
            </a:lvl1pPr>
          </a:lstStyle>
          <a:p>
            <a:r>
              <a:rPr lang="en-US" dirty="0">
                <a:latin typeface="Circular Std Book" panose="020B0604020101020102" pitchFamily="34" charset="0"/>
                <a:cs typeface="Circular Std Book" panose="020B0604020101020102" pitchFamily="34" charset="0"/>
              </a:rPr>
              <a:t>The </a:t>
            </a:r>
            <a:r>
              <a:rPr lang="en-US" dirty="0" err="1">
                <a:latin typeface="Circular Std Book" panose="020B0604020101020102" pitchFamily="34" charset="0"/>
                <a:cs typeface="Circular Std Book" panose="020B0604020101020102" pitchFamily="34" charset="0"/>
              </a:rPr>
              <a:t>Bofill</a:t>
            </a:r>
            <a:r>
              <a:rPr lang="en-US" dirty="0">
                <a:latin typeface="Circular Std Book" panose="020B0604020101020102" pitchFamily="34" charset="0"/>
                <a:cs typeface="Circular Std Book" panose="020B0604020101020102" pitchFamily="34" charset="0"/>
              </a:rPr>
              <a:t> Foundation is not associated with its field of work. And it is clearly associated with another sector.</a:t>
            </a:r>
            <a:endParaRPr lang="es-ES" dirty="0">
              <a:latin typeface="Circular Std Book" panose="020B0604020101020102" pitchFamily="34" charset="0"/>
              <a:cs typeface="Circular Std Book" panose="020B0604020101020102" pitchFamily="34" charset="0"/>
            </a:endParaRPr>
          </a:p>
        </p:txBody>
      </p:sp>
      <p:pic>
        <p:nvPicPr>
          <p:cNvPr id="19" name="Google Shape;320;p59"/>
          <p:cNvPicPr preferRelativeResize="0"/>
          <p:nvPr/>
        </p:nvPicPr>
        <p:blipFill rotWithShape="1">
          <a:blip r:embed="rId2">
            <a:alphaModFix/>
          </a:blip>
          <a:srcRect l="30710" t="6987" r="394" b="16787"/>
          <a:stretch/>
        </p:blipFill>
        <p:spPr>
          <a:xfrm>
            <a:off x="5833532" y="676798"/>
            <a:ext cx="6163733" cy="3726406"/>
          </a:xfrm>
          <a:prstGeom prst="rect">
            <a:avLst/>
          </a:prstGeom>
          <a:noFill/>
          <a:ln>
            <a:noFill/>
          </a:ln>
        </p:spPr>
      </p:pic>
      <p:pic>
        <p:nvPicPr>
          <p:cNvPr id="2" name="Imagen 1"/>
          <p:cNvPicPr>
            <a:picLocks noChangeAspect="1"/>
          </p:cNvPicPr>
          <p:nvPr/>
        </p:nvPicPr>
        <p:blipFill>
          <a:blip r:embed="rId3"/>
          <a:stretch>
            <a:fillRect/>
          </a:stretch>
        </p:blipFill>
        <p:spPr>
          <a:xfrm>
            <a:off x="459242" y="2540001"/>
            <a:ext cx="5515118" cy="3301470"/>
          </a:xfrm>
          <a:prstGeom prst="rect">
            <a:avLst/>
          </a:prstGeom>
        </p:spPr>
      </p:pic>
    </p:spTree>
    <p:extLst>
      <p:ext uri="{BB962C8B-B14F-4D97-AF65-F5344CB8AC3E}">
        <p14:creationId xmlns:p14="http://schemas.microsoft.com/office/powerpoint/2010/main" val="272351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FBDC-06D7-4EF8-8034-F68FC134DAAC}"/>
              </a:ext>
            </a:extLst>
          </p:cNvPr>
          <p:cNvSpPr>
            <a:spLocks noGrp="1"/>
          </p:cNvSpPr>
          <p:nvPr>
            <p:ph type="title"/>
          </p:nvPr>
        </p:nvSpPr>
        <p:spPr>
          <a:xfrm>
            <a:off x="603780" y="475738"/>
            <a:ext cx="9721849" cy="472529"/>
          </a:xfrm>
        </p:spPr>
        <p:txBody>
          <a:bodyPr>
            <a:normAutofit/>
          </a:bodyPr>
          <a:lstStyle/>
          <a:p>
            <a:r>
              <a:rPr lang="en-US" sz="2800" dirty="0"/>
              <a:t>(Re)definition of the </a:t>
            </a:r>
            <a:r>
              <a:rPr lang="en-US" sz="2800" dirty="0" err="1"/>
              <a:t>Bofill</a:t>
            </a:r>
            <a:r>
              <a:rPr lang="en-US" sz="2800" dirty="0"/>
              <a:t> brand</a:t>
            </a:r>
            <a:endParaRPr lang="en-GB" sz="2800" dirty="0"/>
          </a:p>
        </p:txBody>
      </p:sp>
      <p:sp>
        <p:nvSpPr>
          <p:cNvPr id="3"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
        <p:nvSpPr>
          <p:cNvPr id="5" name="Título 1">
            <a:extLst>
              <a:ext uri="{FF2B5EF4-FFF2-40B4-BE49-F238E27FC236}">
                <a16:creationId xmlns:a16="http://schemas.microsoft.com/office/drawing/2014/main" id="{7D31519F-7EB6-5E79-A1C4-F2CD98E47956}"/>
              </a:ext>
            </a:extLst>
          </p:cNvPr>
          <p:cNvSpPr txBox="1">
            <a:spLocks/>
          </p:cNvSpPr>
          <p:nvPr/>
        </p:nvSpPr>
        <p:spPr>
          <a:xfrm>
            <a:off x="838200" y="1033058"/>
            <a:ext cx="10176545" cy="4845858"/>
          </a:xfrm>
          <a:prstGeom prst="rect">
            <a:avLst/>
          </a:prstGeom>
        </p:spPr>
        <p:txBody>
          <a:bodyPr vert="horz" lIns="91440" tIns="45720" rIns="91440" bIns="45720" rtlCol="0">
            <a:normAutofit fontScale="85000" lnSpcReduction="10000"/>
          </a:bodyPr>
          <a:lstStyle>
            <a:defPPr>
              <a:defRPr lang="es-ES"/>
            </a:defPPr>
            <a:lvl1pPr indent="0">
              <a:lnSpc>
                <a:spcPct val="90000"/>
              </a:lnSpc>
              <a:spcBef>
                <a:spcPts val="1000"/>
              </a:spcBef>
              <a:buFont typeface="Arial" panose="020B0604020202020204" pitchFamily="34" charset="0"/>
              <a:buNone/>
              <a:defRPr sz="2800" b="1" i="0">
                <a:latin typeface="Circular Std Bold" panose="020B0604020101020102" pitchFamily="34" charset="77"/>
                <a:cs typeface="Circular Std Bold" panose="020B0604020101020102" pitchFamily="34" charset="77"/>
              </a:defRPr>
            </a:lvl1pPr>
            <a:lvl2pPr marL="685800" indent="-228600">
              <a:lnSpc>
                <a:spcPct val="90000"/>
              </a:lnSpc>
              <a:spcBef>
                <a:spcPts val="500"/>
              </a:spcBef>
              <a:buFont typeface="Arial" panose="020B0604020202020204" pitchFamily="34" charset="0"/>
              <a:buChar char="•"/>
              <a:defRPr sz="2400" b="0" i="0">
                <a:latin typeface="Circular Std Book Italic" panose="020B0604020101020102" pitchFamily="34" charset="77"/>
                <a:cs typeface="Circular Std Book Italic" panose="020B0604020101020102" pitchFamily="34" charset="77"/>
              </a:defRPr>
            </a:lvl2pPr>
            <a:lvl3pPr marL="1143000" indent="-228600">
              <a:lnSpc>
                <a:spcPct val="90000"/>
              </a:lnSpc>
              <a:spcBef>
                <a:spcPts val="500"/>
              </a:spcBef>
              <a:buFont typeface="Arial" panose="020B0604020202020204" pitchFamily="34" charset="0"/>
              <a:buChar char="•"/>
              <a:defRPr sz="2000" b="0" i="0">
                <a:latin typeface="Circular Std Book Italic" panose="020B0604020101020102" pitchFamily="34" charset="77"/>
                <a:cs typeface="Circular Std Book Italic" panose="020B0604020101020102" pitchFamily="34" charset="77"/>
              </a:defRPr>
            </a:lvl3pPr>
            <a:lvl4pPr marL="1600200" indent="-228600">
              <a:lnSpc>
                <a:spcPct val="90000"/>
              </a:lnSpc>
              <a:spcBef>
                <a:spcPts val="500"/>
              </a:spcBef>
              <a:buFont typeface="Arial" panose="020B0604020202020204" pitchFamily="34" charset="0"/>
              <a:buChar char="•"/>
              <a:defRPr b="0" i="0">
                <a:latin typeface="GT America Light" pitchFamily="2" charset="77"/>
              </a:defRPr>
            </a:lvl4pPr>
            <a:lvl5pPr marL="2057400" indent="-228600">
              <a:lnSpc>
                <a:spcPct val="90000"/>
              </a:lnSpc>
              <a:spcBef>
                <a:spcPts val="500"/>
              </a:spcBef>
              <a:buFont typeface="Arial" panose="020B0604020202020204" pitchFamily="34" charset="0"/>
              <a:buChar char="•"/>
              <a:defRPr b="0" i="0">
                <a:latin typeface="GT America Ligh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20000"/>
              </a:lnSpc>
            </a:pPr>
            <a:r>
              <a:rPr lang="en-US" sz="1800" dirty="0">
                <a:solidFill>
                  <a:schemeClr val="tx2"/>
                </a:solidFill>
                <a:latin typeface="Circular Std Book" panose="020B0604020101020102" pitchFamily="34" charset="0"/>
                <a:cs typeface="Circular Std Book" panose="020B0604020101020102" pitchFamily="34" charset="0"/>
              </a:rPr>
              <a:t>A process to boost the Foundation's visibility, grow involvement and legitimacy, and increase social impact</a:t>
            </a:r>
            <a:r>
              <a:rPr lang="es-ES" sz="1800" dirty="0">
                <a:solidFill>
                  <a:schemeClr val="tx2"/>
                </a:solidFill>
                <a:latin typeface="Circular Std Book" panose="020B0604020101020102" pitchFamily="34" charset="0"/>
                <a:cs typeface="Circular Std Book" panose="020B0604020101020102" pitchFamily="34" charset="0"/>
              </a:rPr>
              <a:t>. </a:t>
            </a:r>
            <a:r>
              <a:rPr lang="es-ES" sz="1800" dirty="0" err="1">
                <a:solidFill>
                  <a:schemeClr val="tx2"/>
                </a:solidFill>
                <a:latin typeface="Circular Std Book" panose="020B0604020101020102" pitchFamily="34" charset="0"/>
                <a:cs typeface="Circular Std Book" panose="020B0604020101020102" pitchFamily="34" charset="0"/>
              </a:rPr>
              <a:t>Not</a:t>
            </a:r>
            <a:r>
              <a:rPr lang="es-ES" sz="1800" dirty="0">
                <a:solidFill>
                  <a:schemeClr val="tx2"/>
                </a:solidFill>
                <a:latin typeface="Circular Std Book" panose="020B0604020101020102" pitchFamily="34" charset="0"/>
                <a:cs typeface="Circular Std Book" panose="020B0604020101020102" pitchFamily="34" charset="0"/>
              </a:rPr>
              <a:t> a </a:t>
            </a:r>
            <a:r>
              <a:rPr lang="es-ES" sz="1800" dirty="0" err="1">
                <a:solidFill>
                  <a:schemeClr val="tx2"/>
                </a:solidFill>
                <a:latin typeface="Circular Std Book" panose="020B0604020101020102" pitchFamily="34" charset="0"/>
                <a:cs typeface="Circular Std Book" panose="020B0604020101020102" pitchFamily="34" charset="0"/>
              </a:rPr>
              <a:t>defensive</a:t>
            </a:r>
            <a:r>
              <a:rPr lang="es-ES" sz="1800" dirty="0">
                <a:solidFill>
                  <a:schemeClr val="tx2"/>
                </a:solidFill>
                <a:latin typeface="Circular Std Book" panose="020B0604020101020102" pitchFamily="34" charset="0"/>
                <a:cs typeface="Circular Std Book" panose="020B0604020101020102" pitchFamily="34" charset="0"/>
              </a:rPr>
              <a:t> </a:t>
            </a:r>
            <a:r>
              <a:rPr lang="es-ES" sz="1800" dirty="0" err="1">
                <a:solidFill>
                  <a:schemeClr val="tx2"/>
                </a:solidFill>
                <a:latin typeface="Circular Std Book" panose="020B0604020101020102" pitchFamily="34" charset="0"/>
                <a:cs typeface="Circular Std Book" panose="020B0604020101020102" pitchFamily="34" charset="0"/>
              </a:rPr>
              <a:t>move</a:t>
            </a:r>
            <a:r>
              <a:rPr lang="es-ES" sz="1800" dirty="0">
                <a:solidFill>
                  <a:schemeClr val="tx2"/>
                </a:solidFill>
                <a:latin typeface="Circular Std Book" panose="020B0604020101020102" pitchFamily="34" charset="0"/>
                <a:cs typeface="Circular Std Book" panose="020B0604020101020102" pitchFamily="34" charset="0"/>
              </a:rPr>
              <a:t>: </a:t>
            </a:r>
            <a:r>
              <a:rPr lang="es-ES" sz="1800" dirty="0" err="1">
                <a:solidFill>
                  <a:schemeClr val="tx2"/>
                </a:solidFill>
                <a:latin typeface="Circular Std Book" panose="020B0604020101020102" pitchFamily="34" charset="0"/>
                <a:cs typeface="Circular Std Book" panose="020B0604020101020102" pitchFamily="34" charset="0"/>
              </a:rPr>
              <a:t>an</a:t>
            </a:r>
            <a:r>
              <a:rPr lang="es-ES" sz="1800" dirty="0">
                <a:solidFill>
                  <a:schemeClr val="tx2"/>
                </a:solidFill>
                <a:latin typeface="Circular Std Book" panose="020B0604020101020102" pitchFamily="34" charset="0"/>
                <a:cs typeface="Circular Std Book" panose="020B0604020101020102" pitchFamily="34" charset="0"/>
              </a:rPr>
              <a:t> </a:t>
            </a:r>
            <a:r>
              <a:rPr lang="en-US" sz="1800" dirty="0">
                <a:solidFill>
                  <a:schemeClr val="tx2"/>
                </a:solidFill>
                <a:latin typeface="Circular Std Book" panose="020B0604020101020102" pitchFamily="34" charset="0"/>
                <a:cs typeface="Circular Std Book" panose="020B0604020101020102" pitchFamily="34" charset="0"/>
              </a:rPr>
              <a:t>opportunity</a:t>
            </a:r>
            <a:r>
              <a:rPr lang="es-ES" sz="1800" dirty="0">
                <a:solidFill>
                  <a:schemeClr val="tx2"/>
                </a:solidFill>
                <a:latin typeface="Circular Std Book" panose="020B0604020101020102" pitchFamily="34" charset="0"/>
                <a:cs typeface="Circular Std Book" panose="020B0604020101020102" pitchFamily="34" charset="0"/>
              </a:rPr>
              <a:t>!</a:t>
            </a: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With the current brand, we will face the Foundation's new challenges with greater difficulty.</a:t>
            </a:r>
            <a:endParaRPr lang="es-ES" sz="1800" b="0" dirty="0">
              <a:solidFill>
                <a:schemeClr val="tx2"/>
              </a:solidFill>
              <a:latin typeface="Circular Std Book" panose="020B0604020101020102" pitchFamily="34" charset="0"/>
              <a:cs typeface="Circular Std Book" panose="020B0604020101020102" pitchFamily="34" charset="0"/>
            </a:endParaRP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The Foundation needs to broaden the social base and involve and be relevant to more people, and the narrative, brand and sector positioning does not work to reach new audiences.</a:t>
            </a:r>
            <a:endParaRPr lang="es-ES" sz="1800" b="0" dirty="0">
              <a:solidFill>
                <a:schemeClr val="tx2"/>
              </a:solidFill>
              <a:latin typeface="Circular Std Book" panose="020B0604020101020102" pitchFamily="34" charset="0"/>
              <a:cs typeface="Circular Std Book" panose="020B0604020101020102" pitchFamily="34" charset="0"/>
            </a:endParaRP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The purpose is not understood: the Foundation needs to connect the brand with the purpose. The narrative of rigor and high-level approaches alienate the general population from the Foundation.</a:t>
            </a: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The current brand has several obstacles that make it difficult to increase brand awareness, recognition and value:</a:t>
            </a:r>
          </a:p>
          <a:p>
            <a:pPr marL="971550" lvl="1" indent="-285750">
              <a:lnSpc>
                <a:spcPct val="120000"/>
              </a:lnSpc>
            </a:pPr>
            <a:r>
              <a:rPr lang="en-US" sz="1400" b="0" dirty="0">
                <a:solidFill>
                  <a:schemeClr val="tx2"/>
                </a:solidFill>
                <a:latin typeface="Circular Std Book" panose="020B0604020101020102" pitchFamily="34" charset="0"/>
                <a:cs typeface="Circular Std Book" panose="020B0604020101020102" pitchFamily="34" charset="0"/>
              </a:rPr>
              <a:t>We do not capitalize on the </a:t>
            </a:r>
            <a:r>
              <a:rPr lang="en-US" sz="1400" b="0" dirty="0" err="1">
                <a:solidFill>
                  <a:schemeClr val="tx2"/>
                </a:solidFill>
                <a:latin typeface="Circular Std Book" panose="020B0604020101020102" pitchFamily="34" charset="0"/>
                <a:cs typeface="Circular Std Book" panose="020B0604020101020102" pitchFamily="34" charset="0"/>
              </a:rPr>
              <a:t>Bofill</a:t>
            </a:r>
            <a:r>
              <a:rPr lang="en-US" sz="1400" b="0" dirty="0">
                <a:solidFill>
                  <a:schemeClr val="tx2"/>
                </a:solidFill>
                <a:latin typeface="Circular Std Book" panose="020B0604020101020102" pitchFamily="34" charset="0"/>
                <a:cs typeface="Circular Std Book" panose="020B0604020101020102" pitchFamily="34" charset="0"/>
              </a:rPr>
              <a:t> name: </a:t>
            </a:r>
            <a:r>
              <a:rPr lang="en-US" sz="1400" b="0" dirty="0" err="1">
                <a:solidFill>
                  <a:schemeClr val="tx2"/>
                </a:solidFill>
                <a:latin typeface="Circular Std Book" panose="020B0604020101020102" pitchFamily="34" charset="0"/>
                <a:cs typeface="Circular Std Book" panose="020B0604020101020102" pitchFamily="34" charset="0"/>
              </a:rPr>
              <a:t>Jaume</a:t>
            </a:r>
            <a:r>
              <a:rPr lang="en-US" sz="1400" b="0" dirty="0">
                <a:solidFill>
                  <a:schemeClr val="tx2"/>
                </a:solidFill>
                <a:latin typeface="Circular Std Book" panose="020B0604020101020102" pitchFamily="34" charset="0"/>
                <a:cs typeface="Circular Std Book" panose="020B0604020101020102" pitchFamily="34" charset="0"/>
              </a:rPr>
              <a:t> </a:t>
            </a:r>
            <a:r>
              <a:rPr lang="en-US" sz="1400" b="0" dirty="0" err="1">
                <a:solidFill>
                  <a:schemeClr val="tx2"/>
                </a:solidFill>
                <a:latin typeface="Circular Std Book" panose="020B0604020101020102" pitchFamily="34" charset="0"/>
                <a:cs typeface="Circular Std Book" panose="020B0604020101020102" pitchFamily="34" charset="0"/>
              </a:rPr>
              <a:t>Bofill</a:t>
            </a:r>
            <a:r>
              <a:rPr lang="en-US" sz="1400" b="0" dirty="0">
                <a:solidFill>
                  <a:schemeClr val="tx2"/>
                </a:solidFill>
                <a:latin typeface="Circular Std Book" panose="020B0604020101020102" pitchFamily="34" charset="0"/>
                <a:cs typeface="Circular Std Book" panose="020B0604020101020102" pitchFamily="34" charset="0"/>
              </a:rPr>
              <a:t> is unknown and does not link to the purpose.</a:t>
            </a:r>
          </a:p>
          <a:p>
            <a:pPr marL="971550" lvl="1" indent="-285750">
              <a:lnSpc>
                <a:spcPct val="120000"/>
              </a:lnSpc>
            </a:pPr>
            <a:r>
              <a:rPr lang="en-US" sz="1400" b="0" dirty="0">
                <a:solidFill>
                  <a:schemeClr val="tx2"/>
                </a:solidFill>
                <a:latin typeface="Circular Std Book" panose="020B0604020101020102" pitchFamily="34" charset="0"/>
                <a:cs typeface="Circular Std Book" panose="020B0604020101020102" pitchFamily="34" charset="0"/>
              </a:rPr>
              <a:t>The </a:t>
            </a:r>
            <a:r>
              <a:rPr lang="en-US" sz="1400" b="0" dirty="0" err="1">
                <a:solidFill>
                  <a:schemeClr val="tx2"/>
                </a:solidFill>
                <a:latin typeface="Circular Std Book" panose="020B0604020101020102" pitchFamily="34" charset="0"/>
                <a:cs typeface="Circular Std Book" panose="020B0604020101020102" pitchFamily="34" charset="0"/>
              </a:rPr>
              <a:t>Bofill</a:t>
            </a:r>
            <a:r>
              <a:rPr lang="en-US" sz="1400" b="0" dirty="0">
                <a:solidFill>
                  <a:schemeClr val="tx2"/>
                </a:solidFill>
                <a:latin typeface="Circular Std Book" panose="020B0604020101020102" pitchFamily="34" charset="0"/>
                <a:cs typeface="Circular Std Book" panose="020B0604020101020102" pitchFamily="34" charset="0"/>
              </a:rPr>
              <a:t> surname is currently associated much more strongly with the architect and the firm.</a:t>
            </a: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The current brand is a critical element of confusion, because it deviates from the mission and counter-communicates</a:t>
            </a:r>
            <a:r>
              <a:rPr lang="ca-ES" sz="1800" b="0" dirty="0">
                <a:solidFill>
                  <a:schemeClr val="tx2"/>
                </a:solidFill>
                <a:latin typeface="Circular Std Book" panose="020B0604020101020102" pitchFamily="34" charset="0"/>
                <a:cs typeface="Circular Std Book" panose="020B0604020101020102" pitchFamily="34" charset="0"/>
              </a:rPr>
              <a:t>.</a:t>
            </a:r>
            <a:endParaRPr lang="es-ES" sz="1800" b="0" dirty="0">
              <a:solidFill>
                <a:schemeClr val="tx2"/>
              </a:solidFill>
              <a:latin typeface="Circular Std Book" panose="020B0604020101020102" pitchFamily="34" charset="0"/>
              <a:cs typeface="Circular Std Book" panose="020B0604020101020102" pitchFamily="34" charset="0"/>
            </a:endParaRP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must make some movement. And that it must be strategic, not aesthetic and superficial.</a:t>
            </a:r>
          </a:p>
          <a:p>
            <a:pPr marL="285750" indent="-285750">
              <a:lnSpc>
                <a:spcPct val="120000"/>
              </a:lnSpc>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are facing the opportunity of a relaunch of the organization to drive the strategy and purpose: it is not a matter of making a defensive brand change or just a new logo and brand identity.</a:t>
            </a:r>
            <a:endParaRPr lang="es-ES" sz="1800" b="0" dirty="0">
              <a:solidFill>
                <a:schemeClr val="tx2"/>
              </a:solidFill>
              <a:latin typeface="Circular Std Book" panose="020B0604020101020102" pitchFamily="34" charset="0"/>
              <a:cs typeface="Circular Std Book" panose="020B0604020101020102" pitchFamily="34" charset="0"/>
            </a:endParaRPr>
          </a:p>
        </p:txBody>
      </p:sp>
    </p:spTree>
    <p:extLst>
      <p:ext uri="{BB962C8B-B14F-4D97-AF65-F5344CB8AC3E}">
        <p14:creationId xmlns:p14="http://schemas.microsoft.com/office/powerpoint/2010/main" val="116660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FBDC-06D7-4EF8-8034-F68FC134DAAC}"/>
              </a:ext>
            </a:extLst>
          </p:cNvPr>
          <p:cNvSpPr>
            <a:spLocks noGrp="1"/>
          </p:cNvSpPr>
          <p:nvPr>
            <p:ph type="title"/>
          </p:nvPr>
        </p:nvSpPr>
        <p:spPr>
          <a:xfrm>
            <a:off x="603780" y="475738"/>
            <a:ext cx="9721849" cy="768862"/>
          </a:xfrm>
        </p:spPr>
        <p:txBody>
          <a:bodyPr>
            <a:normAutofit/>
          </a:bodyPr>
          <a:lstStyle/>
          <a:p>
            <a:r>
              <a:rPr lang="it-IT" sz="2800" dirty="0"/>
              <a:t>WHY: </a:t>
            </a:r>
            <a:r>
              <a:rPr lang="en-US" sz="2800" dirty="0"/>
              <a:t>we want a brand that is useful to society</a:t>
            </a:r>
            <a:endParaRPr lang="en-GB" sz="2800" dirty="0"/>
          </a:p>
        </p:txBody>
      </p:sp>
      <p:sp>
        <p:nvSpPr>
          <p:cNvPr id="3"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
        <p:nvSpPr>
          <p:cNvPr id="5" name="Título 1">
            <a:extLst>
              <a:ext uri="{FF2B5EF4-FFF2-40B4-BE49-F238E27FC236}">
                <a16:creationId xmlns:a16="http://schemas.microsoft.com/office/drawing/2014/main" id="{7D31519F-7EB6-5E79-A1C4-F2CD98E47956}"/>
              </a:ext>
            </a:extLst>
          </p:cNvPr>
          <p:cNvSpPr txBox="1">
            <a:spLocks/>
          </p:cNvSpPr>
          <p:nvPr/>
        </p:nvSpPr>
        <p:spPr>
          <a:xfrm>
            <a:off x="1075267" y="1135543"/>
            <a:ext cx="9905999" cy="4845858"/>
          </a:xfrm>
          <a:prstGeom prst="rect">
            <a:avLst/>
          </a:prstGeom>
        </p:spPr>
        <p:txBody>
          <a:bodyPr vert="horz" lIns="91440" tIns="45720" rIns="91440" bIns="45720" rtlCol="0">
            <a:normAutofit/>
          </a:bodyPr>
          <a:lstStyle>
            <a:defPPr>
              <a:defRPr lang="es-ES"/>
            </a:defPPr>
            <a:lvl1pPr indent="0">
              <a:lnSpc>
                <a:spcPct val="90000"/>
              </a:lnSpc>
              <a:spcBef>
                <a:spcPts val="1000"/>
              </a:spcBef>
              <a:buFont typeface="Arial" panose="020B0604020202020204" pitchFamily="34" charset="0"/>
              <a:buNone/>
              <a:defRPr sz="2800" b="1" i="0">
                <a:latin typeface="Circular Std Bold" panose="020B0604020101020102" pitchFamily="34" charset="77"/>
                <a:cs typeface="Circular Std Bold" panose="020B0604020101020102" pitchFamily="34" charset="77"/>
              </a:defRPr>
            </a:lvl1pPr>
            <a:lvl2pPr marL="685800" indent="-228600">
              <a:lnSpc>
                <a:spcPct val="90000"/>
              </a:lnSpc>
              <a:spcBef>
                <a:spcPts val="500"/>
              </a:spcBef>
              <a:buFont typeface="Arial" panose="020B0604020202020204" pitchFamily="34" charset="0"/>
              <a:buChar char="•"/>
              <a:defRPr sz="2400" b="0" i="0">
                <a:latin typeface="Circular Std Book Italic" panose="020B0604020101020102" pitchFamily="34" charset="77"/>
                <a:cs typeface="Circular Std Book Italic" panose="020B0604020101020102" pitchFamily="34" charset="77"/>
              </a:defRPr>
            </a:lvl2pPr>
            <a:lvl3pPr marL="1143000" indent="-228600">
              <a:lnSpc>
                <a:spcPct val="90000"/>
              </a:lnSpc>
              <a:spcBef>
                <a:spcPts val="500"/>
              </a:spcBef>
              <a:buFont typeface="Arial" panose="020B0604020202020204" pitchFamily="34" charset="0"/>
              <a:buChar char="•"/>
              <a:defRPr sz="2000" b="0" i="0">
                <a:latin typeface="Circular Std Book Italic" panose="020B0604020101020102" pitchFamily="34" charset="77"/>
                <a:cs typeface="Circular Std Book Italic" panose="020B0604020101020102" pitchFamily="34" charset="77"/>
              </a:defRPr>
            </a:lvl3pPr>
            <a:lvl4pPr marL="1600200" indent="-228600">
              <a:lnSpc>
                <a:spcPct val="90000"/>
              </a:lnSpc>
              <a:spcBef>
                <a:spcPts val="500"/>
              </a:spcBef>
              <a:buFont typeface="Arial" panose="020B0604020202020204" pitchFamily="34" charset="0"/>
              <a:buChar char="•"/>
              <a:defRPr b="0" i="0">
                <a:latin typeface="GT America Light" pitchFamily="2" charset="77"/>
              </a:defRPr>
            </a:lvl4pPr>
            <a:lvl5pPr marL="2057400" indent="-228600">
              <a:lnSpc>
                <a:spcPct val="90000"/>
              </a:lnSpc>
              <a:spcBef>
                <a:spcPts val="500"/>
              </a:spcBef>
              <a:buFont typeface="Arial" panose="020B0604020202020204" pitchFamily="34" charset="0"/>
              <a:buChar char="•"/>
              <a:defRPr b="0" i="0">
                <a:latin typeface="GT America Ligh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b="0" dirty="0">
                <a:solidFill>
                  <a:schemeClr val="tx2"/>
                </a:solidFill>
                <a:latin typeface="Circular Std Book" panose="020B0604020101020102" pitchFamily="34" charset="0"/>
                <a:cs typeface="Circular Std Book" panose="020B0604020101020102" pitchFamily="34" charset="0"/>
              </a:rPr>
              <a:t>What factors make us rethink the brand?</a:t>
            </a:r>
          </a:p>
          <a:p>
            <a:pPr marL="285750" indent="-285750">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have a more hostile social and political context for equity, diversity, and inclusion policies (cultural war)</a:t>
            </a:r>
          </a:p>
          <a:p>
            <a:pPr marL="285750" indent="-285750">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have changed our headquarters, we have grown...</a:t>
            </a:r>
          </a:p>
          <a:p>
            <a:pPr marL="285750" indent="-285750">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have adjusted our purpose to be clearer.</a:t>
            </a:r>
          </a:p>
          <a:p>
            <a:pPr marL="285750" indent="-285750">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have defined new challenges within the framework of inequality: school early drop-out, community and digital opportunities, and vulnerable schools…</a:t>
            </a:r>
          </a:p>
          <a:p>
            <a:pPr marL="285750" indent="-285750">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want more social presence and more territorial scope.</a:t>
            </a:r>
          </a:p>
          <a:p>
            <a:pPr marL="285750" indent="-285750">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want to increase our impact around equity.</a:t>
            </a:r>
          </a:p>
          <a:p>
            <a:pPr marL="285750" indent="-285750">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want to achieve more political impact.</a:t>
            </a:r>
          </a:p>
          <a:p>
            <a:pPr marL="285750" indent="-285750">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want to increase our activity and capacity for influence.</a:t>
            </a:r>
          </a:p>
          <a:p>
            <a:pPr marL="285750" indent="-285750">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will invest more in communication and campaigns to achieve more social impact.</a:t>
            </a:r>
          </a:p>
          <a:p>
            <a:pPr marL="285750" indent="-285750">
              <a:buFont typeface="Arial" panose="020B0604020202020204" pitchFamily="34" charset="0"/>
              <a:buChar char="•"/>
            </a:pPr>
            <a:r>
              <a:rPr lang="en-US" sz="1800" b="0" dirty="0">
                <a:solidFill>
                  <a:schemeClr val="tx2"/>
                </a:solidFill>
                <a:latin typeface="Circular Std Book" panose="020B0604020101020102" pitchFamily="34" charset="0"/>
                <a:cs typeface="Circular Std Book" panose="020B0604020101020102" pitchFamily="34" charset="0"/>
              </a:rPr>
              <a:t>We want to increase potential audiences, their involvement and our financing channels (membership)</a:t>
            </a:r>
          </a:p>
        </p:txBody>
      </p:sp>
    </p:spTree>
    <p:extLst>
      <p:ext uri="{BB962C8B-B14F-4D97-AF65-F5344CB8AC3E}">
        <p14:creationId xmlns:p14="http://schemas.microsoft.com/office/powerpoint/2010/main" val="3198646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
        <p:nvSpPr>
          <p:cNvPr id="5" name="Elipse 4">
            <a:extLst>
              <a:ext uri="{FF2B5EF4-FFF2-40B4-BE49-F238E27FC236}">
                <a16:creationId xmlns:a16="http://schemas.microsoft.com/office/drawing/2014/main" id="{D8739CBD-5B50-78E9-0584-6D212DA1F229}"/>
              </a:ext>
            </a:extLst>
          </p:cNvPr>
          <p:cNvSpPr/>
          <p:nvPr/>
        </p:nvSpPr>
        <p:spPr>
          <a:xfrm>
            <a:off x="6627485" y="1514819"/>
            <a:ext cx="3843647" cy="3843647"/>
          </a:xfrm>
          <a:prstGeom prst="ellipse">
            <a:avLst/>
          </a:prstGeom>
          <a:solidFill>
            <a:schemeClr val="bg1">
              <a:alpha val="90000"/>
            </a:schemeClr>
          </a:solidFill>
          <a:ln>
            <a:solidFill>
              <a:srgbClr val="E84A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latin typeface="Circular Std Book Italic" panose="020B0604020101020102" pitchFamily="34" charset="77"/>
              <a:cs typeface="Circular Std Book Italic" panose="020B0604020101020102" pitchFamily="34" charset="77"/>
            </a:endParaRPr>
          </a:p>
        </p:txBody>
      </p:sp>
      <p:sp>
        <p:nvSpPr>
          <p:cNvPr id="6" name="Elipse 5">
            <a:extLst>
              <a:ext uri="{FF2B5EF4-FFF2-40B4-BE49-F238E27FC236}">
                <a16:creationId xmlns:a16="http://schemas.microsoft.com/office/drawing/2014/main" id="{D4727E90-35B8-7173-5295-9F0BEC207048}"/>
              </a:ext>
            </a:extLst>
          </p:cNvPr>
          <p:cNvSpPr/>
          <p:nvPr/>
        </p:nvSpPr>
        <p:spPr>
          <a:xfrm>
            <a:off x="1537047" y="1560151"/>
            <a:ext cx="3843647" cy="3843647"/>
          </a:xfrm>
          <a:prstGeom prst="ellipse">
            <a:avLst/>
          </a:prstGeom>
          <a:solidFill>
            <a:schemeClr val="bg1">
              <a:alpha val="90000"/>
            </a:schemeClr>
          </a:solidFill>
          <a:ln>
            <a:solidFill>
              <a:srgbClr val="E84A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latin typeface="Circular Std Book Italic" panose="020B0604020101020102" pitchFamily="34" charset="77"/>
              <a:cs typeface="Circular Std Book Italic" panose="020B0604020101020102" pitchFamily="34" charset="77"/>
            </a:endParaRPr>
          </a:p>
        </p:txBody>
      </p:sp>
      <p:sp>
        <p:nvSpPr>
          <p:cNvPr id="7" name="Título 1">
            <a:extLst>
              <a:ext uri="{FF2B5EF4-FFF2-40B4-BE49-F238E27FC236}">
                <a16:creationId xmlns:a16="http://schemas.microsoft.com/office/drawing/2014/main" id="{970D8380-4505-B681-EC4A-43272E00E6F8}"/>
              </a:ext>
            </a:extLst>
          </p:cNvPr>
          <p:cNvSpPr txBox="1">
            <a:spLocks/>
          </p:cNvSpPr>
          <p:nvPr/>
        </p:nvSpPr>
        <p:spPr>
          <a:xfrm>
            <a:off x="1537047" y="697289"/>
            <a:ext cx="3843647" cy="994951"/>
          </a:xfrm>
          <a:prstGeom prst="rect">
            <a:avLst/>
          </a:prstGeom>
        </p:spPr>
        <p:txBody>
          <a:bodyPr vert="horz" lIns="0" tIns="0" rIns="0" bIns="0" rtlCol="0" anchor="ctr" anchorCtr="0">
            <a:normAutofit fontScale="97500"/>
          </a:bodyPr>
          <a:lstStyle>
            <a:lvl1pPr algn="l" defTabSz="914400" rtl="0" eaLnBrk="1" latinLnBrk="0" hangingPunct="1">
              <a:lnSpc>
                <a:spcPct val="80000"/>
              </a:lnSpc>
              <a:spcBef>
                <a:spcPct val="0"/>
              </a:spcBef>
              <a:buNone/>
              <a:defRPr sz="2800" b="0" i="0" kern="1200" spc="-90" baseline="0">
                <a:solidFill>
                  <a:schemeClr val="tx1"/>
                </a:solidFill>
                <a:latin typeface="GT America Medium" pitchFamily="2" charset="77"/>
                <a:ea typeface="+mj-ea"/>
                <a:cs typeface="+mj-cs"/>
              </a:defRPr>
            </a:lvl1pPr>
          </a:lstStyle>
          <a:p>
            <a:pPr algn="ctr"/>
            <a:r>
              <a:rPr lang="en-US" sz="2400" dirty="0">
                <a:latin typeface="Circular Std Book Italic" panose="020B0604020101020102" pitchFamily="34" charset="77"/>
                <a:ea typeface="+mn-ea"/>
                <a:cs typeface="Circular Std Book Italic" panose="020B0604020101020102" pitchFamily="34" charset="77"/>
              </a:rPr>
              <a:t>From:</a:t>
            </a:r>
          </a:p>
        </p:txBody>
      </p:sp>
      <p:sp>
        <p:nvSpPr>
          <p:cNvPr id="8" name="Título 1">
            <a:extLst>
              <a:ext uri="{FF2B5EF4-FFF2-40B4-BE49-F238E27FC236}">
                <a16:creationId xmlns:a16="http://schemas.microsoft.com/office/drawing/2014/main" id="{D9F64D66-FC24-4492-2822-EEDA2D81D06C}"/>
              </a:ext>
            </a:extLst>
          </p:cNvPr>
          <p:cNvSpPr txBox="1">
            <a:spLocks/>
          </p:cNvSpPr>
          <p:nvPr/>
        </p:nvSpPr>
        <p:spPr>
          <a:xfrm>
            <a:off x="6627486" y="722420"/>
            <a:ext cx="3843647" cy="994951"/>
          </a:xfrm>
          <a:prstGeom prst="rect">
            <a:avLst/>
          </a:prstGeom>
        </p:spPr>
        <p:txBody>
          <a:bodyPr vert="horz" lIns="0" tIns="0" rIns="0" bIns="0" rtlCol="0" anchor="ctr" anchorCtr="0">
            <a:normAutofit fontScale="97500"/>
          </a:bodyPr>
          <a:lstStyle>
            <a:lvl1pPr algn="l" defTabSz="914400" rtl="0" eaLnBrk="1" latinLnBrk="0" hangingPunct="1">
              <a:lnSpc>
                <a:spcPct val="80000"/>
              </a:lnSpc>
              <a:spcBef>
                <a:spcPct val="0"/>
              </a:spcBef>
              <a:buNone/>
              <a:defRPr sz="2800" b="0" i="0" kern="1200" spc="-90" baseline="0">
                <a:solidFill>
                  <a:schemeClr val="tx1"/>
                </a:solidFill>
                <a:latin typeface="GT America Medium" pitchFamily="2" charset="77"/>
                <a:ea typeface="+mj-ea"/>
                <a:cs typeface="+mj-cs"/>
              </a:defRPr>
            </a:lvl1pPr>
          </a:lstStyle>
          <a:p>
            <a:pPr algn="ctr">
              <a:lnSpc>
                <a:spcPct val="90000"/>
              </a:lnSpc>
            </a:pPr>
            <a:r>
              <a:rPr lang="en-US" sz="2300" dirty="0">
                <a:latin typeface="Circular Std Book Italic" panose="020B0604020101020102" pitchFamily="34" charset="77"/>
                <a:ea typeface="+mn-ea"/>
                <a:cs typeface="Circular Std Book Italic" panose="020B0604020101020102" pitchFamily="34" charset="77"/>
              </a:rPr>
              <a:t>To:</a:t>
            </a:r>
          </a:p>
        </p:txBody>
      </p:sp>
      <p:sp>
        <p:nvSpPr>
          <p:cNvPr id="9" name="Título 1">
            <a:extLst>
              <a:ext uri="{FF2B5EF4-FFF2-40B4-BE49-F238E27FC236}">
                <a16:creationId xmlns:a16="http://schemas.microsoft.com/office/drawing/2014/main" id="{BBFEBEB1-FE0F-C058-0631-1482978A5BD4}"/>
              </a:ext>
            </a:extLst>
          </p:cNvPr>
          <p:cNvSpPr txBox="1">
            <a:spLocks/>
          </p:cNvSpPr>
          <p:nvPr/>
        </p:nvSpPr>
        <p:spPr>
          <a:xfrm>
            <a:off x="632327" y="1986432"/>
            <a:ext cx="5653088" cy="2991087"/>
          </a:xfrm>
          <a:prstGeom prst="rect">
            <a:avLst/>
          </a:prstGeom>
        </p:spPr>
        <p:txBody>
          <a:bodyPr vert="horz" lIns="0" tIns="0" rIns="0" bIns="0" rtlCol="0" anchor="ctr" anchorCtr="0">
            <a:normAutofit fontScale="75000" lnSpcReduction="20000"/>
          </a:bodyPr>
          <a:lstStyle>
            <a:lvl1pPr algn="l" defTabSz="914400" rtl="0" eaLnBrk="1" latinLnBrk="0" hangingPunct="1">
              <a:lnSpc>
                <a:spcPct val="80000"/>
              </a:lnSpc>
              <a:spcBef>
                <a:spcPct val="0"/>
              </a:spcBef>
              <a:buNone/>
              <a:defRPr sz="2800" b="0" i="0" kern="1200" spc="-90" baseline="0">
                <a:solidFill>
                  <a:schemeClr val="tx1"/>
                </a:solidFill>
                <a:latin typeface="GT America Medium" pitchFamily="2" charset="77"/>
                <a:ea typeface="+mj-ea"/>
                <a:cs typeface="+mj-cs"/>
              </a:defRPr>
            </a:lvl1pPr>
          </a:lstStyle>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the small org.</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being local</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information</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impact</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studies</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reactivity</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the focus on data</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the sectoral scope</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working internally</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From the expert worker</a:t>
            </a:r>
          </a:p>
        </p:txBody>
      </p:sp>
      <p:sp>
        <p:nvSpPr>
          <p:cNvPr id="10" name="Título 1">
            <a:extLst>
              <a:ext uri="{FF2B5EF4-FFF2-40B4-BE49-F238E27FC236}">
                <a16:creationId xmlns:a16="http://schemas.microsoft.com/office/drawing/2014/main" id="{AFEE7319-4C73-A130-1502-83D10526EFA1}"/>
              </a:ext>
            </a:extLst>
          </p:cNvPr>
          <p:cNvSpPr txBox="1">
            <a:spLocks/>
          </p:cNvSpPr>
          <p:nvPr/>
        </p:nvSpPr>
        <p:spPr>
          <a:xfrm>
            <a:off x="5740110" y="1986432"/>
            <a:ext cx="5653088" cy="2991087"/>
          </a:xfrm>
          <a:prstGeom prst="rect">
            <a:avLst/>
          </a:prstGeom>
        </p:spPr>
        <p:txBody>
          <a:bodyPr vert="horz" lIns="0" tIns="0" rIns="0" bIns="0" rtlCol="0" anchor="ctr" anchorCtr="0">
            <a:normAutofit fontScale="75000" lnSpcReduction="20000"/>
          </a:bodyPr>
          <a:lstStyle>
            <a:lvl1pPr algn="l" defTabSz="914400" rtl="0" eaLnBrk="1" latinLnBrk="0" hangingPunct="1">
              <a:lnSpc>
                <a:spcPct val="80000"/>
              </a:lnSpc>
              <a:spcBef>
                <a:spcPct val="0"/>
              </a:spcBef>
              <a:buNone/>
              <a:defRPr sz="2800" b="0" i="0" kern="1200" spc="-90" baseline="0">
                <a:solidFill>
                  <a:schemeClr val="tx1"/>
                </a:solidFill>
                <a:latin typeface="GT America Medium" pitchFamily="2" charset="77"/>
                <a:ea typeface="+mj-ea"/>
                <a:cs typeface="+mj-cs"/>
              </a:defRPr>
            </a:lvl1pPr>
          </a:lstStyle>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Social influencer</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Being </a:t>
            </a:r>
            <a:r>
              <a:rPr lang="en-US" sz="2400" dirty="0" err="1">
                <a:latin typeface="Circular Std Book Italic" panose="020B0604020101020102" pitchFamily="34" charset="77"/>
                <a:ea typeface="+mn-ea"/>
                <a:cs typeface="Circular Std Book Italic" panose="020B0604020101020102" pitchFamily="34" charset="77"/>
              </a:rPr>
              <a:t>glocal</a:t>
            </a:r>
            <a:endParaRPr lang="en-US" sz="2400" dirty="0">
              <a:latin typeface="Circular Std Book Italic" panose="020B0604020101020102" pitchFamily="34" charset="77"/>
              <a:ea typeface="+mn-ea"/>
              <a:cs typeface="Circular Std Book Italic" panose="020B0604020101020102" pitchFamily="34" charset="77"/>
            </a:endParaRP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Communication</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Influence</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Campaigns</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Proactivity</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Focus on impact</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Segmented community</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Collaborating openly</a:t>
            </a:r>
          </a:p>
          <a:p>
            <a:pPr algn="ctr">
              <a:lnSpc>
                <a:spcPct val="120000"/>
              </a:lnSpc>
            </a:pPr>
            <a:r>
              <a:rPr lang="en-US" sz="2400" dirty="0">
                <a:latin typeface="Circular Std Book Italic" panose="020B0604020101020102" pitchFamily="34" charset="77"/>
                <a:ea typeface="+mn-ea"/>
                <a:cs typeface="Circular Std Book Italic" panose="020B0604020101020102" pitchFamily="34" charset="77"/>
              </a:rPr>
              <a:t>The motivated collaborator</a:t>
            </a:r>
          </a:p>
        </p:txBody>
      </p:sp>
      <p:cxnSp>
        <p:nvCxnSpPr>
          <p:cNvPr id="11" name="Conector recto de flecha 10">
            <a:extLst>
              <a:ext uri="{FF2B5EF4-FFF2-40B4-BE49-F238E27FC236}">
                <a16:creationId xmlns:a16="http://schemas.microsoft.com/office/drawing/2014/main" id="{C11B55AB-2E6D-7BD9-F6CC-EB059211C5CB}"/>
              </a:ext>
            </a:extLst>
          </p:cNvPr>
          <p:cNvCxnSpPr>
            <a:cxnSpLocks/>
          </p:cNvCxnSpPr>
          <p:nvPr/>
        </p:nvCxnSpPr>
        <p:spPr>
          <a:xfrm>
            <a:off x="5625055" y="3436643"/>
            <a:ext cx="789490" cy="0"/>
          </a:xfrm>
          <a:prstGeom prst="straightConnector1">
            <a:avLst/>
          </a:prstGeom>
          <a:ln w="12700">
            <a:solidFill>
              <a:srgbClr val="E84A37"/>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3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817" y="558687"/>
            <a:ext cx="8184172" cy="856455"/>
          </a:xfrm>
        </p:spPr>
        <p:txBody>
          <a:bodyPr>
            <a:normAutofit/>
          </a:bodyPr>
          <a:lstStyle/>
          <a:p>
            <a:r>
              <a:rPr lang="ca-ES" sz="3200" dirty="0" err="1">
                <a:latin typeface="Circular Std Book" panose="020B0604020101020102" pitchFamily="34" charset="0"/>
                <a:cs typeface="Circular Std Book" panose="020B0604020101020102" pitchFamily="34" charset="0"/>
              </a:rPr>
              <a:t>More</a:t>
            </a:r>
            <a:r>
              <a:rPr lang="ca-ES" sz="3200" dirty="0">
                <a:latin typeface="Circular Std Book" panose="020B0604020101020102" pitchFamily="34" charset="0"/>
                <a:cs typeface="Circular Std Book" panose="020B0604020101020102" pitchFamily="34" charset="0"/>
              </a:rPr>
              <a:t> </a:t>
            </a:r>
            <a:r>
              <a:rPr lang="ca-ES" sz="3200" dirty="0" err="1">
                <a:latin typeface="Circular Std Book" panose="020B0604020101020102" pitchFamily="34" charset="0"/>
                <a:cs typeface="Circular Std Book" panose="020B0604020101020102" pitchFamily="34" charset="0"/>
              </a:rPr>
              <a:t>impact</a:t>
            </a:r>
            <a:r>
              <a:rPr lang="ca-ES" sz="3200" dirty="0">
                <a:latin typeface="Circular Std Book" panose="020B0604020101020102" pitchFamily="34" charset="0"/>
                <a:cs typeface="Circular Std Book" panose="020B0604020101020102" pitchFamily="34" charset="0"/>
              </a:rPr>
              <a:t>?</a:t>
            </a:r>
          </a:p>
        </p:txBody>
      </p:sp>
      <p:sp>
        <p:nvSpPr>
          <p:cNvPr id="4" name="Rectángulo 3"/>
          <p:cNvSpPr/>
          <p:nvPr/>
        </p:nvSpPr>
        <p:spPr>
          <a:xfrm>
            <a:off x="728863" y="1355631"/>
            <a:ext cx="2760617" cy="3204755"/>
          </a:xfrm>
          <a:prstGeom prst="rect">
            <a:avLst/>
          </a:prstGeom>
          <a:solidFill>
            <a:srgbClr val="E84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E84A37"/>
              </a:solidFill>
            </a:endParaRPr>
          </a:p>
        </p:txBody>
      </p:sp>
      <p:sp>
        <p:nvSpPr>
          <p:cNvPr id="6" name="CuadroTexto 5"/>
          <p:cNvSpPr txBox="1"/>
          <p:nvPr/>
        </p:nvSpPr>
        <p:spPr>
          <a:xfrm>
            <a:off x="1207833" y="2252614"/>
            <a:ext cx="1785257" cy="1384995"/>
          </a:xfrm>
          <a:prstGeom prst="rect">
            <a:avLst/>
          </a:prstGeom>
          <a:noFill/>
        </p:spPr>
        <p:txBody>
          <a:bodyPr wrap="square" rtlCol="0">
            <a:spAutoFit/>
          </a:bodyPr>
          <a:lstStyle/>
          <a:p>
            <a:pPr algn="ctr"/>
            <a:r>
              <a:rPr lang="ca-ES" sz="2800" b="1" dirty="0" err="1">
                <a:solidFill>
                  <a:schemeClr val="bg1"/>
                </a:solidFill>
                <a:latin typeface="Circular Std Book" panose="020B0604020101020102" pitchFamily="34" charset="0"/>
                <a:cs typeface="Circular Std Book" panose="020B0604020101020102" pitchFamily="34" charset="0"/>
              </a:rPr>
              <a:t>More</a:t>
            </a:r>
            <a:r>
              <a:rPr lang="ca-ES" sz="2800" b="1" dirty="0">
                <a:solidFill>
                  <a:schemeClr val="bg1"/>
                </a:solidFill>
                <a:latin typeface="Circular Std Book" panose="020B0604020101020102" pitchFamily="34" charset="0"/>
                <a:cs typeface="Circular Std Book" panose="020B0604020101020102" pitchFamily="34" charset="0"/>
              </a:rPr>
              <a:t> social </a:t>
            </a:r>
            <a:r>
              <a:rPr lang="ca-ES" sz="2800" b="1" dirty="0" err="1">
                <a:solidFill>
                  <a:schemeClr val="bg1"/>
                </a:solidFill>
                <a:latin typeface="Circular Std Book" panose="020B0604020101020102" pitchFamily="34" charset="0"/>
                <a:cs typeface="Circular Std Book" panose="020B0604020101020102" pitchFamily="34" charset="0"/>
              </a:rPr>
              <a:t>impact</a:t>
            </a:r>
            <a:endParaRPr lang="ca-ES" sz="2800" b="1" dirty="0">
              <a:solidFill>
                <a:schemeClr val="bg1"/>
              </a:solidFill>
              <a:latin typeface="Circular Std Book" panose="020B0604020101020102" pitchFamily="34" charset="0"/>
              <a:cs typeface="Circular Std Book" panose="020B0604020101020102" pitchFamily="34" charset="0"/>
            </a:endParaRPr>
          </a:p>
        </p:txBody>
      </p:sp>
      <p:sp>
        <p:nvSpPr>
          <p:cNvPr id="7" name="Rectángulo 6"/>
          <p:cNvSpPr/>
          <p:nvPr/>
        </p:nvSpPr>
        <p:spPr>
          <a:xfrm>
            <a:off x="3763800" y="1355631"/>
            <a:ext cx="2760617" cy="3204755"/>
          </a:xfrm>
          <a:prstGeom prst="rect">
            <a:avLst/>
          </a:prstGeom>
          <a:solidFill>
            <a:srgbClr val="E84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E84A37"/>
              </a:solidFill>
            </a:endParaRPr>
          </a:p>
        </p:txBody>
      </p:sp>
      <p:sp>
        <p:nvSpPr>
          <p:cNvPr id="8" name="CuadroTexto 7"/>
          <p:cNvSpPr txBox="1"/>
          <p:nvPr/>
        </p:nvSpPr>
        <p:spPr>
          <a:xfrm>
            <a:off x="3923895" y="1819728"/>
            <a:ext cx="2325189" cy="2246769"/>
          </a:xfrm>
          <a:prstGeom prst="rect">
            <a:avLst/>
          </a:prstGeom>
          <a:noFill/>
        </p:spPr>
        <p:txBody>
          <a:bodyPr wrap="square" rtlCol="0">
            <a:spAutoFit/>
          </a:bodyPr>
          <a:lstStyle/>
          <a:p>
            <a:pPr marL="342900" indent="-342900" algn="ctr">
              <a:spcAft>
                <a:spcPts val="600"/>
              </a:spcAft>
              <a:buClr>
                <a:schemeClr val="bg1"/>
              </a:buClr>
              <a:buFont typeface="Arial" panose="020B0604020202020204" pitchFamily="34" charset="0"/>
              <a:buChar char="•"/>
            </a:pPr>
            <a:r>
              <a:rPr lang="ca-ES" sz="2000" dirty="0" err="1">
                <a:solidFill>
                  <a:schemeClr val="bg1"/>
                </a:solidFill>
                <a:latin typeface="Circular Std Book" panose="020B0604020101020102" pitchFamily="34" charset="0"/>
                <a:cs typeface="Circular Std Book" panose="020B0604020101020102" pitchFamily="34" charset="0"/>
              </a:rPr>
              <a:t>Awareness</a:t>
            </a:r>
            <a:endParaRPr lang="ca-ES" sz="2000" dirty="0">
              <a:solidFill>
                <a:schemeClr val="bg1"/>
              </a:solidFill>
              <a:latin typeface="Circular Std Book" panose="020B0604020101020102" pitchFamily="34" charset="0"/>
              <a:cs typeface="Circular Std Book" panose="020B0604020101020102" pitchFamily="34" charset="0"/>
            </a:endParaRPr>
          </a:p>
          <a:p>
            <a:pPr marL="342900" indent="-342900" algn="ctr">
              <a:spcAft>
                <a:spcPts val="600"/>
              </a:spcAft>
              <a:buClr>
                <a:schemeClr val="bg1"/>
              </a:buClr>
              <a:buFont typeface="Arial" panose="020B0604020202020204" pitchFamily="34" charset="0"/>
              <a:buChar char="•"/>
            </a:pPr>
            <a:r>
              <a:rPr lang="ca-ES" sz="2000" dirty="0" err="1">
                <a:solidFill>
                  <a:schemeClr val="bg1"/>
                </a:solidFill>
                <a:latin typeface="Circular Std Book" panose="020B0604020101020102" pitchFamily="34" charset="0"/>
                <a:cs typeface="Circular Std Book" panose="020B0604020101020102" pitchFamily="34" charset="0"/>
              </a:rPr>
              <a:t>Notoriety</a:t>
            </a:r>
            <a:r>
              <a:rPr lang="ca-ES" sz="2000" dirty="0">
                <a:solidFill>
                  <a:schemeClr val="bg1"/>
                </a:solidFill>
                <a:latin typeface="Circular Std Book" panose="020B0604020101020102" pitchFamily="34" charset="0"/>
                <a:cs typeface="Circular Std Book" panose="020B0604020101020102" pitchFamily="34" charset="0"/>
              </a:rPr>
              <a:t> </a:t>
            </a:r>
          </a:p>
          <a:p>
            <a:pPr marL="342900" indent="-342900" algn="ctr">
              <a:spcAft>
                <a:spcPts val="600"/>
              </a:spcAft>
              <a:buClr>
                <a:schemeClr val="bg1"/>
              </a:buClr>
              <a:buFont typeface="Arial" panose="020B0604020202020204" pitchFamily="34" charset="0"/>
              <a:buChar char="•"/>
            </a:pPr>
            <a:r>
              <a:rPr lang="ca-ES" sz="2000" dirty="0" err="1">
                <a:solidFill>
                  <a:schemeClr val="bg1"/>
                </a:solidFill>
                <a:latin typeface="Circular Std Book" panose="020B0604020101020102" pitchFamily="34" charset="0"/>
                <a:cs typeface="Circular Std Book" panose="020B0604020101020102" pitchFamily="34" charset="0"/>
              </a:rPr>
              <a:t>Involvement</a:t>
            </a:r>
            <a:endParaRPr lang="ca-ES" sz="2000" dirty="0">
              <a:solidFill>
                <a:schemeClr val="bg1"/>
              </a:solidFill>
              <a:latin typeface="Circular Std Book" panose="020B0604020101020102" pitchFamily="34" charset="0"/>
              <a:cs typeface="Circular Std Book" panose="020B0604020101020102" pitchFamily="34" charset="0"/>
            </a:endParaRPr>
          </a:p>
          <a:p>
            <a:pPr marL="342900" indent="-342900" algn="ctr">
              <a:spcAft>
                <a:spcPts val="600"/>
              </a:spcAft>
              <a:buClr>
                <a:schemeClr val="bg1"/>
              </a:buClr>
              <a:buFont typeface="Arial" panose="020B0604020202020204" pitchFamily="34" charset="0"/>
              <a:buChar char="•"/>
            </a:pPr>
            <a:r>
              <a:rPr lang="ca-ES" sz="2000" dirty="0" err="1">
                <a:solidFill>
                  <a:schemeClr val="bg1"/>
                </a:solidFill>
                <a:latin typeface="Circular Std Book" panose="020B0604020101020102" pitchFamily="34" charset="0"/>
                <a:cs typeface="Circular Std Book" panose="020B0604020101020102" pitchFamily="34" charset="0"/>
              </a:rPr>
              <a:t>Legitimacy</a:t>
            </a:r>
            <a:endParaRPr lang="ca-ES" sz="2000" dirty="0">
              <a:solidFill>
                <a:schemeClr val="bg1"/>
              </a:solidFill>
              <a:latin typeface="Circular Std Book" panose="020B0604020101020102" pitchFamily="34" charset="0"/>
              <a:cs typeface="Circular Std Book" panose="020B0604020101020102" pitchFamily="34" charset="0"/>
            </a:endParaRPr>
          </a:p>
          <a:p>
            <a:pPr marL="342900" indent="-342900" algn="ctr">
              <a:spcAft>
                <a:spcPts val="600"/>
              </a:spcAft>
              <a:buClr>
                <a:schemeClr val="bg1"/>
              </a:buClr>
              <a:buFont typeface="Arial" panose="020B0604020202020204" pitchFamily="34" charset="0"/>
              <a:buChar char="•"/>
            </a:pPr>
            <a:r>
              <a:rPr lang="ca-ES" sz="2000" dirty="0" err="1">
                <a:solidFill>
                  <a:schemeClr val="bg1"/>
                </a:solidFill>
                <a:latin typeface="Circular Std Book" panose="020B0604020101020102" pitchFamily="34" charset="0"/>
                <a:cs typeface="Circular Std Book" panose="020B0604020101020102" pitchFamily="34" charset="0"/>
              </a:rPr>
              <a:t>Knowledge</a:t>
            </a:r>
            <a:r>
              <a:rPr lang="ca-ES" sz="2000" dirty="0">
                <a:solidFill>
                  <a:schemeClr val="bg1"/>
                </a:solidFill>
                <a:latin typeface="Circular Std Book" panose="020B0604020101020102" pitchFamily="34" charset="0"/>
                <a:cs typeface="Circular Std Book" panose="020B0604020101020102" pitchFamily="34" charset="0"/>
              </a:rPr>
              <a:t> </a:t>
            </a:r>
            <a:r>
              <a:rPr lang="ca-ES" sz="2000" dirty="0" err="1">
                <a:solidFill>
                  <a:schemeClr val="bg1"/>
                </a:solidFill>
                <a:latin typeface="Circular Std Book" panose="020B0604020101020102" pitchFamily="34" charset="0"/>
                <a:cs typeface="Circular Std Book" panose="020B0604020101020102" pitchFamily="34" charset="0"/>
              </a:rPr>
              <a:t>and</a:t>
            </a:r>
            <a:r>
              <a:rPr lang="ca-ES" sz="2000" dirty="0">
                <a:solidFill>
                  <a:schemeClr val="bg1"/>
                </a:solidFill>
                <a:latin typeface="Circular Std Book" panose="020B0604020101020102" pitchFamily="34" charset="0"/>
                <a:cs typeface="Circular Std Book" panose="020B0604020101020102" pitchFamily="34" charset="0"/>
              </a:rPr>
              <a:t> </a:t>
            </a:r>
            <a:r>
              <a:rPr lang="ca-ES" sz="2000" dirty="0" err="1">
                <a:solidFill>
                  <a:schemeClr val="bg1"/>
                </a:solidFill>
                <a:latin typeface="Circular Std Book" panose="020B0604020101020102" pitchFamily="34" charset="0"/>
                <a:cs typeface="Circular Std Book" panose="020B0604020101020102" pitchFamily="34" charset="0"/>
              </a:rPr>
              <a:t>proposals</a:t>
            </a:r>
            <a:endParaRPr lang="ca-ES" sz="2000" dirty="0">
              <a:solidFill>
                <a:schemeClr val="bg1"/>
              </a:solidFill>
              <a:latin typeface="Circular Std Book" panose="020B0604020101020102" pitchFamily="34" charset="0"/>
              <a:cs typeface="Circular Std Book" panose="020B0604020101020102" pitchFamily="34" charset="0"/>
            </a:endParaRPr>
          </a:p>
        </p:txBody>
      </p:sp>
      <p:sp>
        <p:nvSpPr>
          <p:cNvPr id="9" name="Rectángulo 8"/>
          <p:cNvSpPr/>
          <p:nvPr/>
        </p:nvSpPr>
        <p:spPr>
          <a:xfrm>
            <a:off x="7669595" y="1355631"/>
            <a:ext cx="2760617" cy="3204755"/>
          </a:xfrm>
          <a:prstGeom prst="rect">
            <a:avLst/>
          </a:prstGeom>
          <a:noFill/>
          <a:ln>
            <a:solidFill>
              <a:srgbClr val="E84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E84A37"/>
              </a:solidFill>
            </a:endParaRPr>
          </a:p>
        </p:txBody>
      </p:sp>
      <p:sp>
        <p:nvSpPr>
          <p:cNvPr id="10" name="CuadroTexto 9"/>
          <p:cNvSpPr txBox="1"/>
          <p:nvPr/>
        </p:nvSpPr>
        <p:spPr>
          <a:xfrm>
            <a:off x="7575828" y="1515642"/>
            <a:ext cx="2760618" cy="3016210"/>
          </a:xfrm>
          <a:prstGeom prst="rect">
            <a:avLst/>
          </a:prstGeom>
          <a:noFill/>
        </p:spPr>
        <p:txBody>
          <a:bodyPr wrap="square" rtlCol="0">
            <a:spAutoFit/>
          </a:bodyPr>
          <a:lstStyle/>
          <a:p>
            <a:pPr marL="342900" indent="-342900" algn="ctr">
              <a:spcAft>
                <a:spcPts val="600"/>
              </a:spcAft>
              <a:buClr>
                <a:srgbClr val="E84A37"/>
              </a:buClr>
              <a:buFont typeface="Arial" panose="020B0604020202020204" pitchFamily="34" charset="0"/>
              <a:buChar char="•"/>
            </a:pPr>
            <a:r>
              <a:rPr lang="ca-ES" sz="2000" dirty="0" err="1">
                <a:solidFill>
                  <a:srgbClr val="E84A37"/>
                </a:solidFill>
                <a:latin typeface="Circular Std Book" panose="020B0604020101020102" pitchFamily="34" charset="0"/>
                <a:cs typeface="Circular Std Book" panose="020B0604020101020102" pitchFamily="34" charset="0"/>
              </a:rPr>
              <a:t>Promote</a:t>
            </a:r>
            <a:r>
              <a:rPr lang="ca-ES" sz="2000" dirty="0">
                <a:solidFill>
                  <a:srgbClr val="E84A37"/>
                </a:solidFill>
                <a:latin typeface="Circular Std Book" panose="020B0604020101020102" pitchFamily="34" charset="0"/>
                <a:cs typeface="Circular Std Book" panose="020B0604020101020102" pitchFamily="34" charset="0"/>
              </a:rPr>
              <a:t> </a:t>
            </a:r>
            <a:r>
              <a:rPr lang="ca-ES" sz="2000" dirty="0" err="1">
                <a:solidFill>
                  <a:srgbClr val="E84A37"/>
                </a:solidFill>
                <a:latin typeface="Circular Std Book" panose="020B0604020101020102" pitchFamily="34" charset="0"/>
                <a:cs typeface="Circular Std Book" panose="020B0604020101020102" pitchFamily="34" charset="0"/>
              </a:rPr>
              <a:t>more</a:t>
            </a:r>
            <a:r>
              <a:rPr lang="ca-ES" sz="2000" dirty="0">
                <a:solidFill>
                  <a:srgbClr val="E84A37"/>
                </a:solidFill>
                <a:latin typeface="Circular Std Book" panose="020B0604020101020102" pitchFamily="34" charset="0"/>
                <a:cs typeface="Circular Std Book" panose="020B0604020101020102" pitchFamily="34" charset="0"/>
              </a:rPr>
              <a:t> social </a:t>
            </a:r>
            <a:r>
              <a:rPr lang="ca-ES" sz="2000" dirty="0" err="1">
                <a:solidFill>
                  <a:srgbClr val="E84A37"/>
                </a:solidFill>
                <a:latin typeface="Circular Std Book" panose="020B0604020101020102" pitchFamily="34" charset="0"/>
                <a:cs typeface="Circular Std Book" panose="020B0604020101020102" pitchFamily="34" charset="0"/>
              </a:rPr>
              <a:t>pressure</a:t>
            </a:r>
            <a:r>
              <a:rPr lang="ca-ES" sz="2000" dirty="0">
                <a:solidFill>
                  <a:srgbClr val="E84A37"/>
                </a:solidFill>
                <a:latin typeface="Circular Std Book" panose="020B0604020101020102" pitchFamily="34" charset="0"/>
                <a:cs typeface="Circular Std Book" panose="020B0604020101020102" pitchFamily="34" charset="0"/>
              </a:rPr>
              <a:t> </a:t>
            </a:r>
            <a:r>
              <a:rPr lang="ca-ES" sz="2000" dirty="0" err="1">
                <a:solidFill>
                  <a:srgbClr val="E84A37"/>
                </a:solidFill>
                <a:latin typeface="Circular Std Book" panose="020B0604020101020102" pitchFamily="34" charset="0"/>
                <a:cs typeface="Circular Std Book" panose="020B0604020101020102" pitchFamily="34" charset="0"/>
              </a:rPr>
              <a:t>and</a:t>
            </a:r>
            <a:r>
              <a:rPr lang="ca-ES" sz="2000" dirty="0">
                <a:solidFill>
                  <a:srgbClr val="E84A37"/>
                </a:solidFill>
                <a:latin typeface="Circular Std Book" panose="020B0604020101020102" pitchFamily="34" charset="0"/>
                <a:cs typeface="Circular Std Book" panose="020B0604020101020102" pitchFamily="34" charset="0"/>
              </a:rPr>
              <a:t> </a:t>
            </a:r>
            <a:r>
              <a:rPr lang="ca-ES" sz="2000" dirty="0" err="1">
                <a:solidFill>
                  <a:srgbClr val="E84A37"/>
                </a:solidFill>
                <a:latin typeface="Circular Std Book" panose="020B0604020101020102" pitchFamily="34" charset="0"/>
                <a:cs typeface="Circular Std Book" panose="020B0604020101020102" pitchFamily="34" charset="0"/>
              </a:rPr>
              <a:t>impact</a:t>
            </a:r>
            <a:endParaRPr lang="ca-ES" sz="2000" dirty="0">
              <a:solidFill>
                <a:srgbClr val="E84A37"/>
              </a:solidFill>
              <a:latin typeface="Circular Std Book" panose="020B0604020101020102" pitchFamily="34" charset="0"/>
              <a:cs typeface="Circular Std Book" panose="020B0604020101020102" pitchFamily="34" charset="0"/>
            </a:endParaRPr>
          </a:p>
          <a:p>
            <a:pPr marL="342900" indent="-342900" algn="ctr">
              <a:spcAft>
                <a:spcPts val="600"/>
              </a:spcAft>
              <a:buClr>
                <a:srgbClr val="E84A37"/>
              </a:buClr>
              <a:buFont typeface="Arial" panose="020B0604020202020204" pitchFamily="34" charset="0"/>
              <a:buChar char="•"/>
            </a:pPr>
            <a:r>
              <a:rPr lang="ca-ES" sz="2000" dirty="0">
                <a:solidFill>
                  <a:srgbClr val="E84A37"/>
                </a:solidFill>
                <a:latin typeface="Circular Std Book" panose="020B0604020101020102" pitchFamily="34" charset="0"/>
                <a:cs typeface="Circular Std Book" panose="020B0604020101020102" pitchFamily="34" charset="0"/>
              </a:rPr>
              <a:t>Media </a:t>
            </a:r>
            <a:r>
              <a:rPr lang="ca-ES" sz="2000" dirty="0" err="1">
                <a:solidFill>
                  <a:srgbClr val="E84A37"/>
                </a:solidFill>
                <a:latin typeface="Circular Std Book" panose="020B0604020101020102" pitchFamily="34" charset="0"/>
                <a:cs typeface="Circular Std Book" panose="020B0604020101020102" pitchFamily="34" charset="0"/>
              </a:rPr>
              <a:t>and</a:t>
            </a:r>
            <a:r>
              <a:rPr lang="ca-ES" sz="2000" dirty="0">
                <a:solidFill>
                  <a:srgbClr val="E84A37"/>
                </a:solidFill>
                <a:latin typeface="Circular Std Book" panose="020B0604020101020102" pitchFamily="34" charset="0"/>
                <a:cs typeface="Circular Std Book" panose="020B0604020101020102" pitchFamily="34" charset="0"/>
              </a:rPr>
              <a:t> </a:t>
            </a:r>
            <a:r>
              <a:rPr lang="ca-ES" sz="2000" dirty="0" err="1">
                <a:solidFill>
                  <a:srgbClr val="E84A37"/>
                </a:solidFill>
                <a:latin typeface="Circular Std Book" panose="020B0604020101020102" pitchFamily="34" charset="0"/>
                <a:cs typeface="Circular Std Book" panose="020B0604020101020102" pitchFamily="34" charset="0"/>
              </a:rPr>
              <a:t>public</a:t>
            </a:r>
            <a:r>
              <a:rPr lang="ca-ES" sz="2000" dirty="0">
                <a:solidFill>
                  <a:srgbClr val="E84A37"/>
                </a:solidFill>
                <a:latin typeface="Circular Std Book" panose="020B0604020101020102" pitchFamily="34" charset="0"/>
                <a:cs typeface="Circular Std Book" panose="020B0604020101020102" pitchFamily="34" charset="0"/>
              </a:rPr>
              <a:t> </a:t>
            </a:r>
            <a:r>
              <a:rPr lang="ca-ES" sz="2000" dirty="0" err="1">
                <a:solidFill>
                  <a:srgbClr val="E84A37"/>
                </a:solidFill>
                <a:latin typeface="Circular Std Book" panose="020B0604020101020102" pitchFamily="34" charset="0"/>
                <a:cs typeface="Circular Std Book" panose="020B0604020101020102" pitchFamily="34" charset="0"/>
              </a:rPr>
              <a:t>impact</a:t>
            </a:r>
            <a:endParaRPr lang="ca-ES" sz="2000" dirty="0">
              <a:solidFill>
                <a:srgbClr val="E84A37"/>
              </a:solidFill>
              <a:latin typeface="Circular Std Book" panose="020B0604020101020102" pitchFamily="34" charset="0"/>
              <a:cs typeface="Circular Std Book" panose="020B0604020101020102" pitchFamily="34" charset="0"/>
            </a:endParaRPr>
          </a:p>
          <a:p>
            <a:pPr marL="342900" indent="-342900" algn="ctr">
              <a:spcAft>
                <a:spcPts val="600"/>
              </a:spcAft>
              <a:buClr>
                <a:srgbClr val="E84A37"/>
              </a:buClr>
              <a:buFont typeface="Arial" panose="020B0604020202020204" pitchFamily="34" charset="0"/>
              <a:buChar char="•"/>
            </a:pPr>
            <a:r>
              <a:rPr lang="en-US" sz="2000" dirty="0">
                <a:solidFill>
                  <a:srgbClr val="E84A37"/>
                </a:solidFill>
                <a:latin typeface="Circular Std Book" panose="020B0604020101020102" pitchFamily="34" charset="0"/>
                <a:cs typeface="Circular Std Book" panose="020B0604020101020102" pitchFamily="34" charset="0"/>
              </a:rPr>
              <a:t> Political impact: proposals and initiatives for </a:t>
            </a:r>
            <a:r>
              <a:rPr lang="en-US" sz="2000" dirty="0" err="1">
                <a:solidFill>
                  <a:srgbClr val="E84A37"/>
                </a:solidFill>
                <a:latin typeface="Circular Std Book" panose="020B0604020101020102" pitchFamily="34" charset="0"/>
                <a:cs typeface="Circular Std Book" panose="020B0604020101020102" pitchFamily="34" charset="0"/>
              </a:rPr>
              <a:t>changemakers</a:t>
            </a:r>
            <a:endParaRPr lang="ca-ES" sz="2000" dirty="0">
              <a:solidFill>
                <a:srgbClr val="E84A37"/>
              </a:solidFill>
              <a:latin typeface="Circular Std Book" panose="020B0604020101020102" pitchFamily="34" charset="0"/>
              <a:cs typeface="Circular Std Book" panose="020B0604020101020102" pitchFamily="34" charset="0"/>
            </a:endParaRPr>
          </a:p>
        </p:txBody>
      </p:sp>
      <p:sp>
        <p:nvSpPr>
          <p:cNvPr id="11" name="Rectángulo 10"/>
          <p:cNvSpPr/>
          <p:nvPr/>
        </p:nvSpPr>
        <p:spPr>
          <a:xfrm>
            <a:off x="6824864" y="1355631"/>
            <a:ext cx="539931" cy="3204755"/>
          </a:xfrm>
          <a:prstGeom prst="rect">
            <a:avLst/>
          </a:prstGeom>
          <a:solidFill>
            <a:srgbClr val="E84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E84A37"/>
              </a:solidFill>
            </a:endParaRPr>
          </a:p>
        </p:txBody>
      </p:sp>
      <p:sp>
        <p:nvSpPr>
          <p:cNvPr id="12" name="CuadroTexto 11"/>
          <p:cNvSpPr txBox="1"/>
          <p:nvPr/>
        </p:nvSpPr>
        <p:spPr>
          <a:xfrm rot="16200000">
            <a:off x="5614613" y="2773341"/>
            <a:ext cx="2943497" cy="369332"/>
          </a:xfrm>
          <a:prstGeom prst="rect">
            <a:avLst/>
          </a:prstGeom>
          <a:noFill/>
        </p:spPr>
        <p:txBody>
          <a:bodyPr wrap="square" rtlCol="0">
            <a:spAutoFit/>
          </a:bodyPr>
          <a:lstStyle/>
          <a:p>
            <a:pPr algn="ctr"/>
            <a:r>
              <a:rPr lang="ca-ES" b="1" dirty="0">
                <a:solidFill>
                  <a:schemeClr val="bg1"/>
                </a:solidFill>
                <a:latin typeface="Circular Std Book" panose="020B0604020101020102" pitchFamily="34" charset="0"/>
                <a:cs typeface="Circular Std Book" panose="020B0604020101020102" pitchFamily="34" charset="0"/>
              </a:rPr>
              <a:t>BUILD TRUST</a:t>
            </a:r>
          </a:p>
        </p:txBody>
      </p:sp>
      <p:sp>
        <p:nvSpPr>
          <p:cNvPr id="13" name="Rectángulo 12"/>
          <p:cNvSpPr/>
          <p:nvPr/>
        </p:nvSpPr>
        <p:spPr>
          <a:xfrm rot="5400000">
            <a:off x="6827039" y="1745339"/>
            <a:ext cx="539931" cy="6666413"/>
          </a:xfrm>
          <a:prstGeom prst="rect">
            <a:avLst/>
          </a:prstGeom>
          <a:solidFill>
            <a:srgbClr val="E84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E84A37"/>
              </a:solidFill>
            </a:endParaRPr>
          </a:p>
        </p:txBody>
      </p:sp>
      <p:sp>
        <p:nvSpPr>
          <p:cNvPr id="14" name="CuadroTexto 13"/>
          <p:cNvSpPr txBox="1"/>
          <p:nvPr/>
        </p:nvSpPr>
        <p:spPr>
          <a:xfrm>
            <a:off x="3968449" y="4924655"/>
            <a:ext cx="6123817" cy="369332"/>
          </a:xfrm>
          <a:prstGeom prst="rect">
            <a:avLst/>
          </a:prstGeom>
          <a:noFill/>
        </p:spPr>
        <p:txBody>
          <a:bodyPr wrap="square" rtlCol="0">
            <a:spAutoFit/>
          </a:bodyPr>
          <a:lstStyle/>
          <a:p>
            <a:pPr algn="ctr"/>
            <a:r>
              <a:rPr lang="ca-ES" b="1" dirty="0">
                <a:solidFill>
                  <a:schemeClr val="bg1"/>
                </a:solidFill>
                <a:latin typeface="Circular Std Book" panose="020B0604020101020102" pitchFamily="34" charset="0"/>
                <a:cs typeface="Circular Std Book" panose="020B0604020101020102" pitchFamily="34" charset="0"/>
              </a:rPr>
              <a:t>BUILD BRAND VALUE</a:t>
            </a:r>
          </a:p>
        </p:txBody>
      </p:sp>
      <p:sp>
        <p:nvSpPr>
          <p:cNvPr id="3" name="Elipse 2"/>
          <p:cNvSpPr/>
          <p:nvPr/>
        </p:nvSpPr>
        <p:spPr>
          <a:xfrm>
            <a:off x="720152" y="5288758"/>
            <a:ext cx="2736427" cy="1222107"/>
          </a:xfrm>
          <a:prstGeom prst="ellipse">
            <a:avLst/>
          </a:prstGeom>
          <a:noFill/>
          <a:ln>
            <a:solidFill>
              <a:srgbClr val="E84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CuadroTexto 14"/>
          <p:cNvSpPr txBox="1"/>
          <p:nvPr/>
        </p:nvSpPr>
        <p:spPr>
          <a:xfrm>
            <a:off x="695961" y="5545868"/>
            <a:ext cx="2760618" cy="707886"/>
          </a:xfrm>
          <a:prstGeom prst="rect">
            <a:avLst/>
          </a:prstGeom>
          <a:noFill/>
        </p:spPr>
        <p:txBody>
          <a:bodyPr wrap="square" rtlCol="0">
            <a:spAutoFit/>
          </a:bodyPr>
          <a:lstStyle/>
          <a:p>
            <a:pPr algn="ctr">
              <a:spcAft>
                <a:spcPts val="600"/>
              </a:spcAft>
              <a:buClr>
                <a:srgbClr val="E84A37"/>
              </a:buClr>
            </a:pPr>
            <a:r>
              <a:rPr lang="en-US" sz="2000" b="1" dirty="0">
                <a:solidFill>
                  <a:srgbClr val="E84A37"/>
                </a:solidFill>
                <a:latin typeface="Circular Std Book" panose="020B0604020101020102" pitchFamily="34" charset="0"/>
                <a:cs typeface="Circular Std Book" panose="020B0604020101020102" pitchFamily="34" charset="0"/>
              </a:rPr>
              <a:t>What cause are we concerned about? </a:t>
            </a:r>
            <a:endParaRPr lang="ca-ES" sz="2000" b="1" dirty="0">
              <a:solidFill>
                <a:srgbClr val="E84A37"/>
              </a:solidFill>
              <a:latin typeface="Circular Std Book" panose="020B0604020101020102" pitchFamily="34" charset="0"/>
              <a:cs typeface="Circular Std Book" panose="020B0604020101020102" pitchFamily="34" charset="0"/>
            </a:endParaRPr>
          </a:p>
        </p:txBody>
      </p:sp>
      <p:cxnSp>
        <p:nvCxnSpPr>
          <p:cNvPr id="16" name="Conector recto de flecha 15"/>
          <p:cNvCxnSpPr/>
          <p:nvPr/>
        </p:nvCxnSpPr>
        <p:spPr>
          <a:xfrm flipV="1">
            <a:off x="3489480" y="5434791"/>
            <a:ext cx="1654628" cy="384677"/>
          </a:xfrm>
          <a:prstGeom prst="straightConnector1">
            <a:avLst/>
          </a:prstGeom>
          <a:ln>
            <a:solidFill>
              <a:srgbClr val="E84A37"/>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3393902" y="6099325"/>
            <a:ext cx="5242098" cy="369332"/>
          </a:xfrm>
          <a:prstGeom prst="rect">
            <a:avLst/>
          </a:prstGeom>
          <a:noFill/>
        </p:spPr>
        <p:txBody>
          <a:bodyPr wrap="square" rtlCol="0">
            <a:spAutoFit/>
          </a:bodyPr>
          <a:lstStyle/>
          <a:p>
            <a:r>
              <a:rPr lang="ca-ES" i="1" dirty="0" err="1">
                <a:solidFill>
                  <a:srgbClr val="E84A37"/>
                </a:solidFill>
                <a:latin typeface="Circular Std Book" panose="020B0604020101020102" pitchFamily="34" charset="0"/>
                <a:cs typeface="Circular Std Book" panose="020B0604020101020102" pitchFamily="34" charset="0"/>
              </a:rPr>
              <a:t>Let’s</a:t>
            </a:r>
            <a:r>
              <a:rPr lang="ca-ES" i="1" dirty="0">
                <a:solidFill>
                  <a:srgbClr val="E84A37"/>
                </a:solidFill>
                <a:latin typeface="Circular Std Book" panose="020B0604020101020102" pitchFamily="34" charset="0"/>
                <a:cs typeface="Circular Std Book" panose="020B0604020101020102" pitchFamily="34" charset="0"/>
              </a:rPr>
              <a:t> </a:t>
            </a:r>
            <a:r>
              <a:rPr lang="ca-ES" i="1" dirty="0" err="1">
                <a:solidFill>
                  <a:srgbClr val="E84A37"/>
                </a:solidFill>
                <a:latin typeface="Circular Std Book" panose="020B0604020101020102" pitchFamily="34" charset="0"/>
                <a:cs typeface="Circular Std Book" panose="020B0604020101020102" pitchFamily="34" charset="0"/>
              </a:rPr>
              <a:t>build</a:t>
            </a:r>
            <a:r>
              <a:rPr lang="ca-ES" i="1" dirty="0">
                <a:solidFill>
                  <a:srgbClr val="E84A37"/>
                </a:solidFill>
                <a:latin typeface="Circular Std Book" panose="020B0604020101020102" pitchFamily="34" charset="0"/>
                <a:cs typeface="Circular Std Book" panose="020B0604020101020102" pitchFamily="34" charset="0"/>
              </a:rPr>
              <a:t> </a:t>
            </a:r>
            <a:r>
              <a:rPr lang="ca-ES" i="1" dirty="0" err="1">
                <a:solidFill>
                  <a:srgbClr val="E84A37"/>
                </a:solidFill>
                <a:latin typeface="Circular Std Book" panose="020B0604020101020102" pitchFamily="34" charset="0"/>
                <a:cs typeface="Circular Std Book" panose="020B0604020101020102" pitchFamily="34" charset="0"/>
              </a:rPr>
              <a:t>our</a:t>
            </a:r>
            <a:r>
              <a:rPr lang="ca-ES" i="1" dirty="0">
                <a:solidFill>
                  <a:srgbClr val="E84A37"/>
                </a:solidFill>
                <a:latin typeface="Circular Std Book" panose="020B0604020101020102" pitchFamily="34" charset="0"/>
                <a:cs typeface="Circular Std Book" panose="020B0604020101020102" pitchFamily="34" charset="0"/>
              </a:rPr>
              <a:t> </a:t>
            </a:r>
            <a:r>
              <a:rPr lang="ca-ES" i="1" dirty="0" err="1">
                <a:solidFill>
                  <a:srgbClr val="E84A37"/>
                </a:solidFill>
                <a:latin typeface="Circular Std Book" panose="020B0604020101020102" pitchFamily="34" charset="0"/>
                <a:cs typeface="Circular Std Book" panose="020B0604020101020102" pitchFamily="34" charset="0"/>
              </a:rPr>
              <a:t>brand</a:t>
            </a:r>
            <a:r>
              <a:rPr lang="ca-ES" i="1" dirty="0">
                <a:solidFill>
                  <a:srgbClr val="E84A37"/>
                </a:solidFill>
                <a:latin typeface="Circular Std Book" panose="020B0604020101020102" pitchFamily="34" charset="0"/>
                <a:cs typeface="Circular Std Book" panose="020B0604020101020102" pitchFamily="34" charset="0"/>
              </a:rPr>
              <a:t> </a:t>
            </a:r>
            <a:r>
              <a:rPr lang="ca-ES" i="1" dirty="0" err="1">
                <a:solidFill>
                  <a:srgbClr val="E84A37"/>
                </a:solidFill>
                <a:latin typeface="Circular Std Book" panose="020B0604020101020102" pitchFamily="34" charset="0"/>
                <a:cs typeface="Circular Std Book" panose="020B0604020101020102" pitchFamily="34" charset="0"/>
              </a:rPr>
              <a:t>from</a:t>
            </a:r>
            <a:r>
              <a:rPr lang="ca-ES" i="1" dirty="0">
                <a:solidFill>
                  <a:srgbClr val="E84A37"/>
                </a:solidFill>
                <a:latin typeface="Circular Std Book" panose="020B0604020101020102" pitchFamily="34" charset="0"/>
                <a:cs typeface="Circular Std Book" panose="020B0604020101020102" pitchFamily="34" charset="0"/>
              </a:rPr>
              <a:t> </a:t>
            </a:r>
            <a:r>
              <a:rPr lang="ca-ES" i="1" dirty="0" err="1">
                <a:solidFill>
                  <a:srgbClr val="E84A37"/>
                </a:solidFill>
                <a:latin typeface="Circular Std Book" panose="020B0604020101020102" pitchFamily="34" charset="0"/>
                <a:cs typeface="Circular Std Book" panose="020B0604020101020102" pitchFamily="34" charset="0"/>
              </a:rPr>
              <a:t>here</a:t>
            </a:r>
            <a:r>
              <a:rPr lang="ca-ES" i="1" dirty="0">
                <a:solidFill>
                  <a:srgbClr val="E84A37"/>
                </a:solidFill>
                <a:latin typeface="Circular Std Book" panose="020B0604020101020102" pitchFamily="34" charset="0"/>
                <a:cs typeface="Circular Std Book" panose="020B0604020101020102" pitchFamily="34" charset="0"/>
              </a:rPr>
              <a:t>!</a:t>
            </a:r>
          </a:p>
        </p:txBody>
      </p:sp>
    </p:spTree>
    <p:extLst>
      <p:ext uri="{BB962C8B-B14F-4D97-AF65-F5344CB8AC3E}">
        <p14:creationId xmlns:p14="http://schemas.microsoft.com/office/powerpoint/2010/main" val="152570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84B82FC1-9E8B-CA43-3876-89B2E5023290}"/>
              </a:ext>
            </a:extLst>
          </p:cNvPr>
          <p:cNvSpPr>
            <a:spLocks noGrp="1"/>
          </p:cNvSpPr>
          <p:nvPr>
            <p:ph type="body" sz="half" idx="4294967295"/>
          </p:nvPr>
        </p:nvSpPr>
        <p:spPr>
          <a:xfrm>
            <a:off x="286853" y="1192805"/>
            <a:ext cx="4359275" cy="269875"/>
          </a:xfrm>
        </p:spPr>
        <p:txBody>
          <a:bodyPr>
            <a:normAutofit lnSpcReduction="10000"/>
          </a:bodyPr>
          <a:lstStyle/>
          <a:p>
            <a:pPr marL="0" indent="0">
              <a:buNone/>
            </a:pPr>
            <a:r>
              <a:rPr lang="ca-ES" sz="1400" b="1" dirty="0">
                <a:solidFill>
                  <a:srgbClr val="E84A37"/>
                </a:solidFill>
                <a:latin typeface="Circular Std Bold" panose="020B0604020101020102" pitchFamily="34" charset="77"/>
                <a:cs typeface="Circular Std Bold" panose="020B0604020101020102" pitchFamily="34" charset="77"/>
              </a:rPr>
              <a:t>– </a:t>
            </a:r>
            <a:r>
              <a:rPr lang="ca-ES" sz="1400" b="1" dirty="0" err="1">
                <a:solidFill>
                  <a:srgbClr val="E84A37"/>
                </a:solidFill>
                <a:latin typeface="Circular Std Bold" panose="020B0604020101020102" pitchFamily="34" charset="77"/>
                <a:cs typeface="Circular Std Bold" panose="020B0604020101020102" pitchFamily="34" charset="77"/>
              </a:rPr>
              <a:t>Brand</a:t>
            </a:r>
            <a:r>
              <a:rPr lang="ca-ES" sz="1400" b="1" dirty="0">
                <a:solidFill>
                  <a:srgbClr val="E84A37"/>
                </a:solidFill>
                <a:latin typeface="Circular Std Bold" panose="020B0604020101020102" pitchFamily="34" charset="77"/>
                <a:cs typeface="Circular Std Bold" panose="020B0604020101020102" pitchFamily="34" charset="77"/>
              </a:rPr>
              <a:t> </a:t>
            </a:r>
            <a:r>
              <a:rPr lang="ca-ES" sz="1400" b="1" dirty="0" err="1">
                <a:solidFill>
                  <a:srgbClr val="E84A37"/>
                </a:solidFill>
                <a:latin typeface="Circular Std Bold" panose="020B0604020101020102" pitchFamily="34" charset="77"/>
                <a:cs typeface="Circular Std Bold" panose="020B0604020101020102" pitchFamily="34" charset="77"/>
              </a:rPr>
              <a:t>value</a:t>
            </a:r>
            <a:endParaRPr lang="ca-ES" sz="1400" b="1" dirty="0">
              <a:solidFill>
                <a:srgbClr val="E84A37"/>
              </a:solidFill>
              <a:latin typeface="Circular Std Bold" panose="020B0604020101020102" pitchFamily="34" charset="77"/>
              <a:cs typeface="Circular Std Bold" panose="020B0604020101020102" pitchFamily="34" charset="77"/>
            </a:endParaRPr>
          </a:p>
        </p:txBody>
      </p:sp>
      <p:sp>
        <p:nvSpPr>
          <p:cNvPr id="11" name="Rectángulo 10">
            <a:extLst>
              <a:ext uri="{FF2B5EF4-FFF2-40B4-BE49-F238E27FC236}">
                <a16:creationId xmlns:a16="http://schemas.microsoft.com/office/drawing/2014/main" id="{62D238FE-4196-D1D0-6B0D-EBB7570D7749}"/>
              </a:ext>
            </a:extLst>
          </p:cNvPr>
          <p:cNvSpPr/>
          <p:nvPr/>
        </p:nvSpPr>
        <p:spPr>
          <a:xfrm>
            <a:off x="2294276" y="1628673"/>
            <a:ext cx="1517041" cy="3181164"/>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2" name="Rectángulo 11">
            <a:extLst>
              <a:ext uri="{FF2B5EF4-FFF2-40B4-BE49-F238E27FC236}">
                <a16:creationId xmlns:a16="http://schemas.microsoft.com/office/drawing/2014/main" id="{A5086750-3E8D-D2C5-84AE-46327933C1AE}"/>
              </a:ext>
            </a:extLst>
          </p:cNvPr>
          <p:cNvSpPr/>
          <p:nvPr/>
        </p:nvSpPr>
        <p:spPr>
          <a:xfrm>
            <a:off x="3895655" y="1789875"/>
            <a:ext cx="1517041" cy="2635822"/>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3" name="Rectángulo 12">
            <a:extLst>
              <a:ext uri="{FF2B5EF4-FFF2-40B4-BE49-F238E27FC236}">
                <a16:creationId xmlns:a16="http://schemas.microsoft.com/office/drawing/2014/main" id="{D5407D84-4058-E199-EA3D-E68C1A916EAE}"/>
              </a:ext>
            </a:extLst>
          </p:cNvPr>
          <p:cNvSpPr/>
          <p:nvPr/>
        </p:nvSpPr>
        <p:spPr>
          <a:xfrm>
            <a:off x="5497034" y="1972931"/>
            <a:ext cx="1517041" cy="2296498"/>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4" name="Rectángulo 13">
            <a:extLst>
              <a:ext uri="{FF2B5EF4-FFF2-40B4-BE49-F238E27FC236}">
                <a16:creationId xmlns:a16="http://schemas.microsoft.com/office/drawing/2014/main" id="{F218C1E5-EA7F-C138-3690-6495ED08ECC4}"/>
              </a:ext>
            </a:extLst>
          </p:cNvPr>
          <p:cNvSpPr/>
          <p:nvPr/>
        </p:nvSpPr>
        <p:spPr>
          <a:xfrm>
            <a:off x="7098412" y="2201753"/>
            <a:ext cx="1517041" cy="1872342"/>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5" name="Rectángulo 14">
            <a:extLst>
              <a:ext uri="{FF2B5EF4-FFF2-40B4-BE49-F238E27FC236}">
                <a16:creationId xmlns:a16="http://schemas.microsoft.com/office/drawing/2014/main" id="{9DD946F1-C4FE-1F69-B9DC-9563A8F28BD5}"/>
              </a:ext>
            </a:extLst>
          </p:cNvPr>
          <p:cNvSpPr/>
          <p:nvPr/>
        </p:nvSpPr>
        <p:spPr>
          <a:xfrm>
            <a:off x="8699791" y="2502488"/>
            <a:ext cx="1517041" cy="1314881"/>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6" name="Rectángulo 15">
            <a:extLst>
              <a:ext uri="{FF2B5EF4-FFF2-40B4-BE49-F238E27FC236}">
                <a16:creationId xmlns:a16="http://schemas.microsoft.com/office/drawing/2014/main" id="{661CDA3E-5719-7F1C-DE33-698EB43B2754}"/>
              </a:ext>
            </a:extLst>
          </p:cNvPr>
          <p:cNvSpPr/>
          <p:nvPr/>
        </p:nvSpPr>
        <p:spPr>
          <a:xfrm>
            <a:off x="10301168" y="2698621"/>
            <a:ext cx="1517041" cy="951319"/>
          </a:xfrm>
          <a:prstGeom prst="rect">
            <a:avLst/>
          </a:prstGeom>
          <a:solidFill>
            <a:srgbClr val="E84A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dirty="0">
              <a:latin typeface="Circular Std Book Italic" panose="020B0604020101020102" pitchFamily="34" charset="77"/>
              <a:cs typeface="Circular Std Book Italic" panose="020B0604020101020102" pitchFamily="34" charset="77"/>
            </a:endParaRPr>
          </a:p>
        </p:txBody>
      </p:sp>
      <p:sp>
        <p:nvSpPr>
          <p:cNvPr id="17" name="Rectángulo 16">
            <a:extLst>
              <a:ext uri="{FF2B5EF4-FFF2-40B4-BE49-F238E27FC236}">
                <a16:creationId xmlns:a16="http://schemas.microsoft.com/office/drawing/2014/main" id="{C9A8A10A-BB25-A17F-0CFE-B2094DA4F14B}"/>
              </a:ext>
            </a:extLst>
          </p:cNvPr>
          <p:cNvSpPr/>
          <p:nvPr/>
        </p:nvSpPr>
        <p:spPr>
          <a:xfrm>
            <a:off x="399375" y="2528311"/>
            <a:ext cx="1810563" cy="2281519"/>
          </a:xfrm>
          <a:prstGeom prst="rect">
            <a:avLst/>
          </a:prstGeom>
          <a:solidFill>
            <a:srgbClr val="E84A37"/>
          </a:solidFill>
          <a:ln>
            <a:solidFill>
              <a:srgbClr val="E84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latin typeface="Circular Std Book Italic" panose="020B0604020101020102" pitchFamily="34" charset="77"/>
              <a:cs typeface="Circular Std Book Italic" panose="020B0604020101020102" pitchFamily="34" charset="77"/>
            </a:endParaRPr>
          </a:p>
        </p:txBody>
      </p:sp>
      <p:cxnSp>
        <p:nvCxnSpPr>
          <p:cNvPr id="18" name="Conector recto 17">
            <a:extLst>
              <a:ext uri="{FF2B5EF4-FFF2-40B4-BE49-F238E27FC236}">
                <a16:creationId xmlns:a16="http://schemas.microsoft.com/office/drawing/2014/main" id="{DB01ECA3-88E5-2F97-E5C8-FD4805C9AE1D}"/>
              </a:ext>
            </a:extLst>
          </p:cNvPr>
          <p:cNvCxnSpPr/>
          <p:nvPr/>
        </p:nvCxnSpPr>
        <p:spPr>
          <a:xfrm>
            <a:off x="371474" y="4993117"/>
            <a:ext cx="11446735" cy="0"/>
          </a:xfrm>
          <a:prstGeom prst="line">
            <a:avLst/>
          </a:prstGeom>
          <a:ln>
            <a:solidFill>
              <a:srgbClr val="E84A37"/>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AA9F83F2-846B-8292-F43B-171FA121BA01}"/>
              </a:ext>
            </a:extLst>
          </p:cNvPr>
          <p:cNvSpPr txBox="1"/>
          <p:nvPr/>
        </p:nvSpPr>
        <p:spPr>
          <a:xfrm>
            <a:off x="2209937" y="5140027"/>
            <a:ext cx="1179283" cy="424732"/>
          </a:xfrm>
          <a:prstGeom prst="rect">
            <a:avLst/>
          </a:prstGeom>
          <a:noFill/>
        </p:spPr>
        <p:txBody>
          <a:bodyPr wrap="square">
            <a:spAutoFit/>
          </a:bodyPr>
          <a:lstStyle/>
          <a:p>
            <a:pPr>
              <a:lnSpc>
                <a:spcPct val="90000"/>
              </a:lnSpc>
            </a:pPr>
            <a:r>
              <a:rPr lang="ca-ES" sz="1200" b="1" spc="0" dirty="0" err="1">
                <a:solidFill>
                  <a:srgbClr val="E84A37"/>
                </a:solidFill>
                <a:latin typeface="Circular Std Bold" panose="020B0604020101020102" pitchFamily="34" charset="77"/>
                <a:cs typeface="Circular Std Bold" panose="020B0604020101020102" pitchFamily="34" charset="77"/>
              </a:rPr>
              <a:t>Know</a:t>
            </a:r>
            <a:r>
              <a:rPr lang="ca-ES" sz="1200" b="1" spc="0" dirty="0">
                <a:solidFill>
                  <a:srgbClr val="E84A37"/>
                </a:solidFill>
                <a:latin typeface="Circular Std Bold" panose="020B0604020101020102" pitchFamily="34" charset="77"/>
                <a:cs typeface="Circular Std Bold" panose="020B0604020101020102" pitchFamily="34" charset="77"/>
              </a:rPr>
              <a:t> </a:t>
            </a:r>
            <a:r>
              <a:rPr lang="ca-ES" sz="1200" b="1" spc="0" dirty="0" err="1">
                <a:solidFill>
                  <a:srgbClr val="E84A37"/>
                </a:solidFill>
                <a:latin typeface="Circular Std Bold" panose="020B0604020101020102" pitchFamily="34" charset="77"/>
                <a:cs typeface="Circular Std Bold" panose="020B0604020101020102" pitchFamily="34" charset="77"/>
              </a:rPr>
              <a:t>the</a:t>
            </a:r>
            <a:r>
              <a:rPr lang="ca-ES" sz="1200" b="1" spc="0" dirty="0">
                <a:solidFill>
                  <a:srgbClr val="E84A37"/>
                </a:solidFill>
                <a:latin typeface="Circular Std Bold" panose="020B0604020101020102" pitchFamily="34" charset="77"/>
                <a:cs typeface="Circular Std Bold" panose="020B0604020101020102" pitchFamily="34" charset="77"/>
              </a:rPr>
              <a:t> </a:t>
            </a:r>
            <a:r>
              <a:rPr lang="ca-ES" sz="1200" b="1" spc="0" dirty="0" err="1">
                <a:solidFill>
                  <a:srgbClr val="E84A37"/>
                </a:solidFill>
                <a:latin typeface="Circular Std Bold" panose="020B0604020101020102" pitchFamily="34" charset="77"/>
                <a:cs typeface="Circular Std Bold" panose="020B0604020101020102" pitchFamily="34" charset="77"/>
              </a:rPr>
              <a:t>brand</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20" name="CuadroTexto 19">
            <a:extLst>
              <a:ext uri="{FF2B5EF4-FFF2-40B4-BE49-F238E27FC236}">
                <a16:creationId xmlns:a16="http://schemas.microsoft.com/office/drawing/2014/main" id="{7E11E101-BF9D-BF0D-CE4D-9350F6F5E1DA}"/>
              </a:ext>
            </a:extLst>
          </p:cNvPr>
          <p:cNvSpPr txBox="1"/>
          <p:nvPr/>
        </p:nvSpPr>
        <p:spPr>
          <a:xfrm>
            <a:off x="3776430" y="5140027"/>
            <a:ext cx="1078681" cy="424732"/>
          </a:xfrm>
          <a:prstGeom prst="rect">
            <a:avLst/>
          </a:prstGeom>
          <a:noFill/>
        </p:spPr>
        <p:txBody>
          <a:bodyPr wrap="square">
            <a:spAutoFit/>
          </a:bodyPr>
          <a:lstStyle/>
          <a:p>
            <a:pPr>
              <a:lnSpc>
                <a:spcPct val="90000"/>
              </a:lnSpc>
            </a:pPr>
            <a:r>
              <a:rPr lang="ca-ES" sz="1200" b="1" dirty="0">
                <a:solidFill>
                  <a:srgbClr val="E84A37"/>
                </a:solidFill>
                <a:latin typeface="Circular Std Bold" panose="020B0604020101020102" pitchFamily="34" charset="77"/>
                <a:cs typeface="Circular Std Bold" panose="020B0604020101020102" pitchFamily="34" charset="77"/>
              </a:rPr>
              <a:t>Show </a:t>
            </a:r>
            <a:r>
              <a:rPr lang="ca-ES" sz="1200" b="1" dirty="0" err="1">
                <a:solidFill>
                  <a:srgbClr val="E84A37"/>
                </a:solidFill>
                <a:latin typeface="Circular Std Bold" panose="020B0604020101020102" pitchFamily="34" charset="77"/>
                <a:cs typeface="Circular Std Bold" panose="020B0604020101020102" pitchFamily="34" charset="77"/>
              </a:rPr>
              <a:t>interest</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21" name="CuadroTexto 20">
            <a:extLst>
              <a:ext uri="{FF2B5EF4-FFF2-40B4-BE49-F238E27FC236}">
                <a16:creationId xmlns:a16="http://schemas.microsoft.com/office/drawing/2014/main" id="{84E0806E-29B5-36D7-8816-AA94AC1CC6E3}"/>
              </a:ext>
            </a:extLst>
          </p:cNvPr>
          <p:cNvSpPr txBox="1"/>
          <p:nvPr/>
        </p:nvSpPr>
        <p:spPr>
          <a:xfrm>
            <a:off x="5528283" y="5135806"/>
            <a:ext cx="803182" cy="590931"/>
          </a:xfrm>
          <a:prstGeom prst="rect">
            <a:avLst/>
          </a:prstGeom>
          <a:noFill/>
        </p:spPr>
        <p:txBody>
          <a:bodyPr wrap="square">
            <a:spAutoFit/>
          </a:bodyPr>
          <a:lstStyle/>
          <a:p>
            <a:pPr>
              <a:lnSpc>
                <a:spcPct val="90000"/>
              </a:lnSpc>
            </a:pPr>
            <a:r>
              <a:rPr lang="es-ES" sz="1200" b="1">
                <a:solidFill>
                  <a:srgbClr val="E84A37"/>
                </a:solidFill>
                <a:latin typeface="Circular Std Bold" panose="020B0604020101020102" pitchFamily="34" charset="77"/>
                <a:cs typeface="Circular Std Bold" panose="020B0604020101020102" pitchFamily="34" charset="77"/>
              </a:rPr>
              <a:t>Evaluate the brand</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22" name="CuadroTexto 21">
            <a:extLst>
              <a:ext uri="{FF2B5EF4-FFF2-40B4-BE49-F238E27FC236}">
                <a16:creationId xmlns:a16="http://schemas.microsoft.com/office/drawing/2014/main" id="{666B62A0-0D64-0867-EE99-686F08D0FFB3}"/>
              </a:ext>
            </a:extLst>
          </p:cNvPr>
          <p:cNvSpPr txBox="1"/>
          <p:nvPr/>
        </p:nvSpPr>
        <p:spPr>
          <a:xfrm>
            <a:off x="7163060" y="5140027"/>
            <a:ext cx="1049609" cy="590931"/>
          </a:xfrm>
          <a:prstGeom prst="rect">
            <a:avLst/>
          </a:prstGeom>
          <a:noFill/>
        </p:spPr>
        <p:txBody>
          <a:bodyPr wrap="square">
            <a:spAutoFit/>
          </a:bodyPr>
          <a:lstStyle/>
          <a:p>
            <a:pPr>
              <a:lnSpc>
                <a:spcPct val="90000"/>
              </a:lnSpc>
            </a:pPr>
            <a:r>
              <a:rPr lang="ca-ES" sz="1200" b="1" dirty="0">
                <a:solidFill>
                  <a:srgbClr val="E84A37"/>
                </a:solidFill>
                <a:latin typeface="Circular Std Bold" panose="020B0604020101020102" pitchFamily="34" charset="77"/>
                <a:cs typeface="Circular Std Bold" panose="020B0604020101020102" pitchFamily="34" charset="77"/>
              </a:rPr>
              <a:t>Connected to </a:t>
            </a:r>
            <a:r>
              <a:rPr lang="ca-ES" sz="1200" b="1" dirty="0" err="1">
                <a:solidFill>
                  <a:srgbClr val="E84A37"/>
                </a:solidFill>
                <a:latin typeface="Circular Std Bold" panose="020B0604020101020102" pitchFamily="34" charset="77"/>
                <a:cs typeface="Circular Std Bold" panose="020B0604020101020102" pitchFamily="34" charset="77"/>
              </a:rPr>
              <a:t>the</a:t>
            </a:r>
            <a:r>
              <a:rPr lang="ca-ES" sz="1200" b="1" dirty="0">
                <a:solidFill>
                  <a:srgbClr val="E84A37"/>
                </a:solidFill>
                <a:latin typeface="Circular Std Bold" panose="020B0604020101020102" pitchFamily="34" charset="77"/>
                <a:cs typeface="Circular Std Bold" panose="020B0604020101020102" pitchFamily="34" charset="77"/>
              </a:rPr>
              <a:t> </a:t>
            </a:r>
            <a:r>
              <a:rPr lang="ca-ES" sz="1200" b="1" dirty="0" err="1">
                <a:solidFill>
                  <a:srgbClr val="E84A37"/>
                </a:solidFill>
                <a:latin typeface="Circular Std Bold" panose="020B0604020101020102" pitchFamily="34" charset="77"/>
                <a:cs typeface="Circular Std Bold" panose="020B0604020101020102" pitchFamily="34" charset="77"/>
              </a:rPr>
              <a:t>brand</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23" name="CuadroTexto 22">
            <a:extLst>
              <a:ext uri="{FF2B5EF4-FFF2-40B4-BE49-F238E27FC236}">
                <a16:creationId xmlns:a16="http://schemas.microsoft.com/office/drawing/2014/main" id="{2582AA08-7163-CC1E-14A2-EBE89B4AF647}"/>
              </a:ext>
            </a:extLst>
          </p:cNvPr>
          <p:cNvSpPr txBox="1"/>
          <p:nvPr/>
        </p:nvSpPr>
        <p:spPr>
          <a:xfrm>
            <a:off x="8779572" y="5140027"/>
            <a:ext cx="1312888" cy="424732"/>
          </a:xfrm>
          <a:prstGeom prst="rect">
            <a:avLst/>
          </a:prstGeom>
          <a:noFill/>
        </p:spPr>
        <p:txBody>
          <a:bodyPr wrap="square">
            <a:spAutoFit/>
          </a:bodyPr>
          <a:lstStyle/>
          <a:p>
            <a:pPr>
              <a:lnSpc>
                <a:spcPct val="90000"/>
              </a:lnSpc>
            </a:pPr>
            <a:r>
              <a:rPr lang="ca-ES" sz="1200" b="1" dirty="0" err="1">
                <a:solidFill>
                  <a:srgbClr val="E84A37"/>
                </a:solidFill>
                <a:latin typeface="Circular Std Bold" panose="020B0604020101020102" pitchFamily="34" charset="77"/>
                <a:cs typeface="Circular Std Bold" panose="020B0604020101020102" pitchFamily="34" charset="77"/>
              </a:rPr>
              <a:t>Actively</a:t>
            </a:r>
            <a:r>
              <a:rPr lang="ca-ES" sz="1200" b="1" dirty="0">
                <a:solidFill>
                  <a:srgbClr val="E84A37"/>
                </a:solidFill>
                <a:latin typeface="Circular Std Bold" panose="020B0604020101020102" pitchFamily="34" charset="77"/>
                <a:cs typeface="Circular Std Bold" panose="020B0604020101020102" pitchFamily="34" charset="77"/>
              </a:rPr>
              <a:t> </a:t>
            </a:r>
            <a:r>
              <a:rPr lang="ca-ES" sz="1200" b="1" dirty="0" err="1">
                <a:solidFill>
                  <a:srgbClr val="E84A37"/>
                </a:solidFill>
                <a:latin typeface="Circular Std Bold" panose="020B0604020101020102" pitchFamily="34" charset="77"/>
                <a:cs typeface="Circular Std Bold" panose="020B0604020101020102" pitchFamily="34" charset="77"/>
              </a:rPr>
              <a:t>participates</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24" name="CuadroTexto 23">
            <a:extLst>
              <a:ext uri="{FF2B5EF4-FFF2-40B4-BE49-F238E27FC236}">
                <a16:creationId xmlns:a16="http://schemas.microsoft.com/office/drawing/2014/main" id="{0F3A46C5-AFF4-93BD-3B0C-3FDCE3E92699}"/>
              </a:ext>
            </a:extLst>
          </p:cNvPr>
          <p:cNvSpPr txBox="1"/>
          <p:nvPr/>
        </p:nvSpPr>
        <p:spPr>
          <a:xfrm>
            <a:off x="10411568" y="5140027"/>
            <a:ext cx="1343361" cy="424732"/>
          </a:xfrm>
          <a:prstGeom prst="rect">
            <a:avLst/>
          </a:prstGeom>
          <a:noFill/>
        </p:spPr>
        <p:txBody>
          <a:bodyPr wrap="square">
            <a:spAutoFit/>
          </a:bodyPr>
          <a:lstStyle/>
          <a:p>
            <a:pPr>
              <a:lnSpc>
                <a:spcPct val="90000"/>
              </a:lnSpc>
            </a:pPr>
            <a:r>
              <a:rPr lang="en-US" sz="1200" b="1" dirty="0">
                <a:solidFill>
                  <a:srgbClr val="E84A37"/>
                </a:solidFill>
                <a:latin typeface="Circular Std Bold" panose="020B0604020101020102" pitchFamily="34" charset="77"/>
                <a:cs typeface="Circular Std Bold" panose="020B0604020101020102" pitchFamily="34" charset="77"/>
              </a:rPr>
              <a:t>Speaks well of the brand</a:t>
            </a:r>
            <a:endParaRPr lang="es-ES" sz="1200" b="1" dirty="0">
              <a:solidFill>
                <a:srgbClr val="E84A37"/>
              </a:solidFill>
              <a:latin typeface="Circular Std Bold" panose="020B0604020101020102" pitchFamily="34" charset="77"/>
              <a:cs typeface="Circular Std Bold" panose="020B0604020101020102" pitchFamily="34" charset="77"/>
            </a:endParaRPr>
          </a:p>
        </p:txBody>
      </p:sp>
      <p:sp>
        <p:nvSpPr>
          <p:cNvPr id="32" name="Rectángulo 31">
            <a:extLst>
              <a:ext uri="{FF2B5EF4-FFF2-40B4-BE49-F238E27FC236}">
                <a16:creationId xmlns:a16="http://schemas.microsoft.com/office/drawing/2014/main" id="{A80841B2-768B-961A-B0D9-496398262488}"/>
              </a:ext>
            </a:extLst>
          </p:cNvPr>
          <p:cNvSpPr/>
          <p:nvPr/>
        </p:nvSpPr>
        <p:spPr>
          <a:xfrm>
            <a:off x="2294276" y="1495674"/>
            <a:ext cx="1517041" cy="477256"/>
          </a:xfrm>
          <a:prstGeom prst="rect">
            <a:avLst/>
          </a:prstGeom>
          <a:solidFill>
            <a:srgbClr val="E84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latin typeface="Circular Std Book Italic" panose="020B0604020101020102" pitchFamily="34" charset="77"/>
              <a:cs typeface="Circular Std Book Italic" panose="020B0604020101020102" pitchFamily="34" charset="77"/>
            </a:endParaRPr>
          </a:p>
        </p:txBody>
      </p:sp>
      <p:sp>
        <p:nvSpPr>
          <p:cNvPr id="34" name="Rectángulo 33">
            <a:extLst>
              <a:ext uri="{FF2B5EF4-FFF2-40B4-BE49-F238E27FC236}">
                <a16:creationId xmlns:a16="http://schemas.microsoft.com/office/drawing/2014/main" id="{4C96628B-F9BD-7B49-3C67-4FE3A855792B}"/>
              </a:ext>
            </a:extLst>
          </p:cNvPr>
          <p:cNvSpPr/>
          <p:nvPr/>
        </p:nvSpPr>
        <p:spPr>
          <a:xfrm>
            <a:off x="399374" y="1495675"/>
            <a:ext cx="1810564" cy="477254"/>
          </a:xfrm>
          <a:prstGeom prst="rect">
            <a:avLst/>
          </a:prstGeom>
          <a:noFill/>
          <a:ln>
            <a:solidFill>
              <a:srgbClr val="E84A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35" name="Conector recto 34">
            <a:extLst>
              <a:ext uri="{FF2B5EF4-FFF2-40B4-BE49-F238E27FC236}">
                <a16:creationId xmlns:a16="http://schemas.microsoft.com/office/drawing/2014/main" id="{1CF7846E-09C8-D31C-1841-3E57B3D4E36F}"/>
              </a:ext>
            </a:extLst>
          </p:cNvPr>
          <p:cNvCxnSpPr/>
          <p:nvPr/>
        </p:nvCxnSpPr>
        <p:spPr>
          <a:xfrm>
            <a:off x="371474" y="1118788"/>
            <a:ext cx="11446735" cy="0"/>
          </a:xfrm>
          <a:prstGeom prst="line">
            <a:avLst/>
          </a:prstGeom>
          <a:ln>
            <a:solidFill>
              <a:srgbClr val="E84A37"/>
            </a:solidFill>
          </a:ln>
        </p:spPr>
        <p:style>
          <a:lnRef idx="1">
            <a:schemeClr val="accent1"/>
          </a:lnRef>
          <a:fillRef idx="0">
            <a:schemeClr val="accent1"/>
          </a:fillRef>
          <a:effectRef idx="0">
            <a:schemeClr val="accent1"/>
          </a:effectRef>
          <a:fontRef idx="minor">
            <a:schemeClr val="tx1"/>
          </a:fontRef>
        </p:style>
      </p:cxnSp>
      <p:sp>
        <p:nvSpPr>
          <p:cNvPr id="39" name="Marcador de texto 4">
            <a:extLst>
              <a:ext uri="{FF2B5EF4-FFF2-40B4-BE49-F238E27FC236}">
                <a16:creationId xmlns:a16="http://schemas.microsoft.com/office/drawing/2014/main" id="{31CBA231-28DD-9FB2-F586-4C9840583C3A}"/>
              </a:ext>
            </a:extLst>
          </p:cNvPr>
          <p:cNvSpPr txBox="1">
            <a:spLocks/>
          </p:cNvSpPr>
          <p:nvPr/>
        </p:nvSpPr>
        <p:spPr>
          <a:xfrm>
            <a:off x="7564160" y="1192805"/>
            <a:ext cx="4359275" cy="269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ca-ES" sz="1400" b="1" dirty="0">
                <a:solidFill>
                  <a:srgbClr val="E84A37"/>
                </a:solidFill>
                <a:latin typeface="Circular Std Bold" panose="020B0604020101020102" pitchFamily="34" charset="77"/>
                <a:cs typeface="Circular Std Bold" panose="020B0604020101020102" pitchFamily="34" charset="77"/>
              </a:rPr>
              <a:t>+ </a:t>
            </a:r>
            <a:r>
              <a:rPr lang="ca-ES" sz="1400" b="1" dirty="0" err="1">
                <a:solidFill>
                  <a:srgbClr val="E84A37"/>
                </a:solidFill>
                <a:latin typeface="Circular Std Bold" panose="020B0604020101020102" pitchFamily="34" charset="77"/>
                <a:cs typeface="Circular Std Bold" panose="020B0604020101020102" pitchFamily="34" charset="77"/>
              </a:rPr>
              <a:t>Brand</a:t>
            </a:r>
            <a:r>
              <a:rPr lang="ca-ES" sz="1400" b="1" dirty="0">
                <a:solidFill>
                  <a:srgbClr val="E84A37"/>
                </a:solidFill>
                <a:latin typeface="Circular Std Bold" panose="020B0604020101020102" pitchFamily="34" charset="77"/>
                <a:cs typeface="Circular Std Bold" panose="020B0604020101020102" pitchFamily="34" charset="77"/>
              </a:rPr>
              <a:t> </a:t>
            </a:r>
            <a:r>
              <a:rPr lang="ca-ES" sz="1400" b="1" dirty="0" err="1">
                <a:solidFill>
                  <a:srgbClr val="E84A37"/>
                </a:solidFill>
                <a:latin typeface="Circular Std Bold" panose="020B0604020101020102" pitchFamily="34" charset="77"/>
                <a:cs typeface="Circular Std Bold" panose="020B0604020101020102" pitchFamily="34" charset="77"/>
              </a:rPr>
              <a:t>value</a:t>
            </a:r>
            <a:endParaRPr lang="ca-ES" sz="1400" b="1" dirty="0">
              <a:solidFill>
                <a:srgbClr val="E84A37"/>
              </a:solidFill>
              <a:latin typeface="Circular Std Bold" panose="020B0604020101020102" pitchFamily="34" charset="77"/>
              <a:cs typeface="Circular Std Bold" panose="020B0604020101020102" pitchFamily="34" charset="77"/>
            </a:endParaRPr>
          </a:p>
        </p:txBody>
      </p:sp>
      <p:sp>
        <p:nvSpPr>
          <p:cNvPr id="33" name="Rectángulo 32">
            <a:extLst>
              <a:ext uri="{FF2B5EF4-FFF2-40B4-BE49-F238E27FC236}">
                <a16:creationId xmlns:a16="http://schemas.microsoft.com/office/drawing/2014/main" id="{400AD097-593B-91D6-DE0C-71C813AC6136}"/>
              </a:ext>
            </a:extLst>
          </p:cNvPr>
          <p:cNvSpPr/>
          <p:nvPr/>
        </p:nvSpPr>
        <p:spPr>
          <a:xfrm>
            <a:off x="399375" y="1972930"/>
            <a:ext cx="1810563" cy="477256"/>
          </a:xfrm>
          <a:prstGeom prst="rect">
            <a:avLst/>
          </a:prstGeom>
          <a:solidFill>
            <a:srgbClr val="E84A37"/>
          </a:solidFill>
          <a:ln>
            <a:solidFill>
              <a:srgbClr val="E84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latin typeface="Circular Std Book Italic" panose="020B0604020101020102" pitchFamily="34" charset="77"/>
              <a:cs typeface="Circular Std Book Italic" panose="020B0604020101020102" pitchFamily="34" charset="77"/>
            </a:endParaRPr>
          </a:p>
        </p:txBody>
      </p:sp>
      <p:sp>
        <p:nvSpPr>
          <p:cNvPr id="40" name="Marcador de texto 4">
            <a:extLst>
              <a:ext uri="{FF2B5EF4-FFF2-40B4-BE49-F238E27FC236}">
                <a16:creationId xmlns:a16="http://schemas.microsoft.com/office/drawing/2014/main" id="{D6CC6FF4-69C8-04BD-B712-8E2711A6280C}"/>
              </a:ext>
            </a:extLst>
          </p:cNvPr>
          <p:cNvSpPr txBox="1">
            <a:spLocks/>
          </p:cNvSpPr>
          <p:nvPr/>
        </p:nvSpPr>
        <p:spPr>
          <a:xfrm>
            <a:off x="399373" y="1960473"/>
            <a:ext cx="1054523" cy="348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a:solidFill>
                  <a:schemeClr val="bg1"/>
                </a:solidFill>
                <a:latin typeface="Circular Std Book Italic" panose="020B0604020101020102" pitchFamily="34" charset="77"/>
                <a:cs typeface="Circular Std Book Italic" panose="020B0604020101020102" pitchFamily="34" charset="77"/>
              </a:rPr>
              <a:t>23%</a:t>
            </a:r>
          </a:p>
        </p:txBody>
      </p:sp>
      <p:sp>
        <p:nvSpPr>
          <p:cNvPr id="41" name="Marcador de texto 4">
            <a:extLst>
              <a:ext uri="{FF2B5EF4-FFF2-40B4-BE49-F238E27FC236}">
                <a16:creationId xmlns:a16="http://schemas.microsoft.com/office/drawing/2014/main" id="{4F525FBD-48B3-0821-4D48-50CA4ACF42D6}"/>
              </a:ext>
            </a:extLst>
          </p:cNvPr>
          <p:cNvSpPr txBox="1">
            <a:spLocks/>
          </p:cNvSpPr>
          <p:nvPr/>
        </p:nvSpPr>
        <p:spPr>
          <a:xfrm>
            <a:off x="390230" y="2161855"/>
            <a:ext cx="1810564"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err="1">
                <a:solidFill>
                  <a:schemeClr val="bg1"/>
                </a:solidFill>
                <a:latin typeface="Circular Std Book Italic" panose="020B0604020101020102" pitchFamily="34" charset="77"/>
                <a:cs typeface="Circular Std Book Italic" panose="020B0604020101020102" pitchFamily="34" charset="77"/>
              </a:rPr>
              <a:t>Confused</a:t>
            </a:r>
            <a:endParaRPr lang="ca-ES" sz="1600" dirty="0">
              <a:solidFill>
                <a:schemeClr val="bg1"/>
              </a:solidFill>
              <a:latin typeface="Circular Std Book Italic" panose="020B0604020101020102" pitchFamily="34" charset="77"/>
              <a:cs typeface="Circular Std Book Italic" panose="020B0604020101020102" pitchFamily="34" charset="77"/>
            </a:endParaRPr>
          </a:p>
        </p:txBody>
      </p:sp>
      <p:sp>
        <p:nvSpPr>
          <p:cNvPr id="44" name="Marcador de texto 4">
            <a:extLst>
              <a:ext uri="{FF2B5EF4-FFF2-40B4-BE49-F238E27FC236}">
                <a16:creationId xmlns:a16="http://schemas.microsoft.com/office/drawing/2014/main" id="{59665E25-7E65-2A3F-4EB3-87E065F9EE4C}"/>
              </a:ext>
            </a:extLst>
          </p:cNvPr>
          <p:cNvSpPr txBox="1">
            <a:spLocks/>
          </p:cNvSpPr>
          <p:nvPr/>
        </p:nvSpPr>
        <p:spPr>
          <a:xfrm>
            <a:off x="390229" y="3976023"/>
            <a:ext cx="1615217" cy="6267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4000" dirty="0">
                <a:solidFill>
                  <a:schemeClr val="bg1"/>
                </a:solidFill>
                <a:latin typeface="Circular Std Book Italic" panose="020B0604020101020102" pitchFamily="34" charset="77"/>
                <a:cs typeface="Circular Std Book Italic" panose="020B0604020101020102" pitchFamily="34" charset="77"/>
              </a:rPr>
              <a:t>69%</a:t>
            </a:r>
          </a:p>
        </p:txBody>
      </p:sp>
      <p:sp>
        <p:nvSpPr>
          <p:cNvPr id="45" name="Marcador de texto 4">
            <a:extLst>
              <a:ext uri="{FF2B5EF4-FFF2-40B4-BE49-F238E27FC236}">
                <a16:creationId xmlns:a16="http://schemas.microsoft.com/office/drawing/2014/main" id="{0B357CAF-1FA1-6EA0-43C7-727C6BE463CC}"/>
              </a:ext>
            </a:extLst>
          </p:cNvPr>
          <p:cNvSpPr txBox="1">
            <a:spLocks/>
          </p:cNvSpPr>
          <p:nvPr/>
        </p:nvSpPr>
        <p:spPr>
          <a:xfrm>
            <a:off x="399374" y="4448563"/>
            <a:ext cx="1810564"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a-ES" sz="1600" dirty="0" err="1">
                <a:solidFill>
                  <a:schemeClr val="bg1"/>
                </a:solidFill>
                <a:latin typeface="Circular Std Book Italic" panose="020B0604020101020102" pitchFamily="34" charset="77"/>
                <a:cs typeface="Circular Std Book Italic" panose="020B0604020101020102" pitchFamily="34" charset="77"/>
              </a:rPr>
              <a:t>Unaware</a:t>
            </a:r>
            <a:endParaRPr lang="ca-ES" sz="1600" dirty="0">
              <a:solidFill>
                <a:schemeClr val="bg1"/>
              </a:solidFill>
              <a:latin typeface="Circular Std Book Italic" panose="020B0604020101020102" pitchFamily="34" charset="77"/>
              <a:cs typeface="Circular Std Book Italic" panose="020B0604020101020102" pitchFamily="34" charset="77"/>
            </a:endParaRPr>
          </a:p>
        </p:txBody>
      </p:sp>
      <p:sp>
        <p:nvSpPr>
          <p:cNvPr id="46" name="Marcador de texto 4">
            <a:extLst>
              <a:ext uri="{FF2B5EF4-FFF2-40B4-BE49-F238E27FC236}">
                <a16:creationId xmlns:a16="http://schemas.microsoft.com/office/drawing/2014/main" id="{98C57E62-914D-D81E-AA47-35A4D5143CF1}"/>
              </a:ext>
            </a:extLst>
          </p:cNvPr>
          <p:cNvSpPr txBox="1">
            <a:spLocks/>
          </p:cNvSpPr>
          <p:nvPr/>
        </p:nvSpPr>
        <p:spPr>
          <a:xfrm>
            <a:off x="2294276" y="1651843"/>
            <a:ext cx="1054523" cy="348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a:solidFill>
                  <a:schemeClr val="bg1"/>
                </a:solidFill>
                <a:latin typeface="Circular Std Book Italic" panose="020B0604020101020102" pitchFamily="34" charset="77"/>
                <a:cs typeface="Circular Std Book Italic" panose="020B0604020101020102" pitchFamily="34" charset="77"/>
              </a:rPr>
              <a:t>8%</a:t>
            </a:r>
          </a:p>
        </p:txBody>
      </p:sp>
      <p:sp>
        <p:nvSpPr>
          <p:cNvPr id="49" name="Marcador de texto 4">
            <a:extLst>
              <a:ext uri="{FF2B5EF4-FFF2-40B4-BE49-F238E27FC236}">
                <a16:creationId xmlns:a16="http://schemas.microsoft.com/office/drawing/2014/main" id="{914E4D5C-59AA-4CD7-BE86-B93ED263306A}"/>
              </a:ext>
            </a:extLst>
          </p:cNvPr>
          <p:cNvSpPr txBox="1">
            <a:spLocks/>
          </p:cNvSpPr>
          <p:nvPr/>
        </p:nvSpPr>
        <p:spPr>
          <a:xfrm>
            <a:off x="2317560" y="4448563"/>
            <a:ext cx="1578095"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err="1">
                <a:solidFill>
                  <a:srgbClr val="E84A37"/>
                </a:solidFill>
                <a:latin typeface="Circular Std Book Italic" panose="020B0604020101020102" pitchFamily="34" charset="77"/>
                <a:cs typeface="Circular Std Book Italic" panose="020B0604020101020102" pitchFamily="34" charset="77"/>
              </a:rPr>
              <a:t>Awareness</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50" name="Marcador de texto 4">
            <a:extLst>
              <a:ext uri="{FF2B5EF4-FFF2-40B4-BE49-F238E27FC236}">
                <a16:creationId xmlns:a16="http://schemas.microsoft.com/office/drawing/2014/main" id="{9178C209-B84F-FAD8-4BBD-0091EADA2159}"/>
              </a:ext>
            </a:extLst>
          </p:cNvPr>
          <p:cNvSpPr txBox="1">
            <a:spLocks/>
          </p:cNvSpPr>
          <p:nvPr/>
        </p:nvSpPr>
        <p:spPr>
          <a:xfrm>
            <a:off x="3918939" y="4063819"/>
            <a:ext cx="1391119"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err="1">
                <a:solidFill>
                  <a:srgbClr val="E84A37"/>
                </a:solidFill>
                <a:latin typeface="Circular Std Book Italic" panose="020B0604020101020102" pitchFamily="34" charset="77"/>
                <a:cs typeface="Circular Std Book Italic" panose="020B0604020101020102" pitchFamily="34" charset="77"/>
              </a:rPr>
              <a:t>Interest</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51" name="Marcador de texto 4">
            <a:extLst>
              <a:ext uri="{FF2B5EF4-FFF2-40B4-BE49-F238E27FC236}">
                <a16:creationId xmlns:a16="http://schemas.microsoft.com/office/drawing/2014/main" id="{6B2CC79D-2B79-CF6F-431C-7D9DC2A7452C}"/>
              </a:ext>
            </a:extLst>
          </p:cNvPr>
          <p:cNvSpPr txBox="1">
            <a:spLocks/>
          </p:cNvSpPr>
          <p:nvPr/>
        </p:nvSpPr>
        <p:spPr>
          <a:xfrm>
            <a:off x="5528283" y="3899227"/>
            <a:ext cx="1482374"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err="1">
                <a:solidFill>
                  <a:srgbClr val="E84A37"/>
                </a:solidFill>
                <a:latin typeface="Circular Std Book Italic" panose="020B0604020101020102" pitchFamily="34" charset="77"/>
                <a:cs typeface="Circular Std Book Italic" panose="020B0604020101020102" pitchFamily="34" charset="77"/>
              </a:rPr>
              <a:t>Consider</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52" name="Marcador de texto 4">
            <a:extLst>
              <a:ext uri="{FF2B5EF4-FFF2-40B4-BE49-F238E27FC236}">
                <a16:creationId xmlns:a16="http://schemas.microsoft.com/office/drawing/2014/main" id="{24E4B85D-B14C-2D6F-9C7C-4247DFEB3E42}"/>
              </a:ext>
            </a:extLst>
          </p:cNvPr>
          <p:cNvSpPr txBox="1">
            <a:spLocks/>
          </p:cNvSpPr>
          <p:nvPr/>
        </p:nvSpPr>
        <p:spPr>
          <a:xfrm>
            <a:off x="7119339" y="3725003"/>
            <a:ext cx="1391119"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a-ES" sz="1600" dirty="0" err="1">
                <a:solidFill>
                  <a:srgbClr val="E84A37"/>
                </a:solidFill>
                <a:latin typeface="Circular Std Book Italic" panose="020B0604020101020102" pitchFamily="34" charset="77"/>
                <a:cs typeface="Circular Std Book Italic" panose="020B0604020101020102" pitchFamily="34" charset="77"/>
              </a:rPr>
              <a:t>Adherence</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53" name="Marcador de texto 4">
            <a:extLst>
              <a:ext uri="{FF2B5EF4-FFF2-40B4-BE49-F238E27FC236}">
                <a16:creationId xmlns:a16="http://schemas.microsoft.com/office/drawing/2014/main" id="{A5D956BC-AA08-2245-5108-7430EB8495FE}"/>
              </a:ext>
            </a:extLst>
          </p:cNvPr>
          <p:cNvSpPr txBox="1">
            <a:spLocks/>
          </p:cNvSpPr>
          <p:nvPr/>
        </p:nvSpPr>
        <p:spPr>
          <a:xfrm>
            <a:off x="8719539" y="3468971"/>
            <a:ext cx="1391119"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600" dirty="0" err="1">
                <a:solidFill>
                  <a:srgbClr val="E84A37"/>
                </a:solidFill>
                <a:latin typeface="Circular Std Book Italic" panose="020B0604020101020102" pitchFamily="34" charset="77"/>
                <a:cs typeface="Circular Std Book Italic" panose="020B0604020101020102" pitchFamily="34" charset="77"/>
              </a:rPr>
              <a:t>Lowalty</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54" name="Marcador de texto 4">
            <a:extLst>
              <a:ext uri="{FF2B5EF4-FFF2-40B4-BE49-F238E27FC236}">
                <a16:creationId xmlns:a16="http://schemas.microsoft.com/office/drawing/2014/main" id="{0B619CBF-A1DD-69C1-4B4F-DE3234FF032C}"/>
              </a:ext>
            </a:extLst>
          </p:cNvPr>
          <p:cNvSpPr txBox="1">
            <a:spLocks/>
          </p:cNvSpPr>
          <p:nvPr/>
        </p:nvSpPr>
        <p:spPr>
          <a:xfrm>
            <a:off x="10347171" y="3295235"/>
            <a:ext cx="1517041" cy="384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a-ES" sz="1600" dirty="0" err="1">
                <a:solidFill>
                  <a:srgbClr val="E84A37"/>
                </a:solidFill>
                <a:latin typeface="Circular Std Book Italic" panose="020B0604020101020102" pitchFamily="34" charset="77"/>
                <a:cs typeface="Circular Std Book Italic" panose="020B0604020101020102" pitchFamily="34" charset="77"/>
              </a:rPr>
              <a:t>Ambassador</a:t>
            </a:r>
            <a:endParaRPr lang="ca-ES" sz="1600" dirty="0">
              <a:solidFill>
                <a:srgbClr val="E84A37"/>
              </a:solidFill>
              <a:latin typeface="Circular Std Book Italic" panose="020B0604020101020102" pitchFamily="34" charset="77"/>
              <a:cs typeface="Circular Std Book Italic" panose="020B0604020101020102" pitchFamily="34" charset="77"/>
            </a:endParaRPr>
          </a:p>
        </p:txBody>
      </p:sp>
      <p:sp>
        <p:nvSpPr>
          <p:cNvPr id="2" name="Google Shape;769;p24">
            <a:extLst>
              <a:ext uri="{FF2B5EF4-FFF2-40B4-BE49-F238E27FC236}">
                <a16:creationId xmlns:a16="http://schemas.microsoft.com/office/drawing/2014/main" id="{CC3FAC6B-BF68-37E5-3BC2-C68A84D8FF83}"/>
              </a:ext>
            </a:extLst>
          </p:cNvPr>
          <p:cNvSpPr txBox="1"/>
          <p:nvPr/>
        </p:nvSpPr>
        <p:spPr>
          <a:xfrm>
            <a:off x="435177" y="730313"/>
            <a:ext cx="11282471" cy="387758"/>
          </a:xfrm>
          <a:prstGeom prst="rect">
            <a:avLst/>
          </a:prstGeom>
          <a:noFill/>
          <a:ln>
            <a:noFill/>
          </a:ln>
        </p:spPr>
        <p:txBody>
          <a:bodyPr spcFirstLastPara="1" wrap="square" lIns="91425" tIns="45700" rIns="91425" bIns="45700" anchor="t" anchorCtr="0">
            <a:spAutoFit/>
          </a:bodyPr>
          <a:lstStyle/>
          <a:p>
            <a:pPr lvl="0">
              <a:lnSpc>
                <a:spcPct val="80000"/>
              </a:lnSpc>
            </a:pPr>
            <a:r>
              <a:rPr lang="en-US" sz="2400" b="1" dirty="0">
                <a:solidFill>
                  <a:schemeClr val="dk1"/>
                </a:solidFill>
                <a:latin typeface="Circular Std Book" panose="020B0604020101020102" pitchFamily="34" charset="0"/>
                <a:ea typeface="DM Sans"/>
                <a:cs typeface="Circular Std Book" panose="020B0604020101020102" pitchFamily="34" charset="0"/>
                <a:sym typeface="DM Sans"/>
              </a:rPr>
              <a:t>Brand Value Associated with the Acquisition Funnel</a:t>
            </a:r>
            <a:endParaRPr sz="2800" b="1" dirty="0">
              <a:solidFill>
                <a:schemeClr val="dk1"/>
              </a:solidFill>
              <a:latin typeface="Circular Std Book" panose="020B0604020101020102" pitchFamily="34" charset="0"/>
              <a:ea typeface="DM Sans"/>
              <a:cs typeface="Circular Std Book" panose="020B0604020101020102" pitchFamily="34" charset="0"/>
              <a:sym typeface="DM Sans"/>
            </a:endParaRPr>
          </a:p>
        </p:txBody>
      </p:sp>
      <p:sp>
        <p:nvSpPr>
          <p:cNvPr id="6" name="CuadroTexto 5">
            <a:extLst>
              <a:ext uri="{FF2B5EF4-FFF2-40B4-BE49-F238E27FC236}">
                <a16:creationId xmlns:a16="http://schemas.microsoft.com/office/drawing/2014/main" id="{CD413180-6645-E175-0DD6-1493A56CA143}"/>
              </a:ext>
            </a:extLst>
          </p:cNvPr>
          <p:cNvSpPr txBox="1"/>
          <p:nvPr/>
        </p:nvSpPr>
        <p:spPr>
          <a:xfrm>
            <a:off x="387622" y="5140027"/>
            <a:ext cx="1282593" cy="258532"/>
          </a:xfrm>
          <a:prstGeom prst="rect">
            <a:avLst/>
          </a:prstGeom>
          <a:noFill/>
        </p:spPr>
        <p:txBody>
          <a:bodyPr wrap="square">
            <a:spAutoFit/>
          </a:bodyPr>
          <a:lstStyle/>
          <a:p>
            <a:pPr>
              <a:lnSpc>
                <a:spcPct val="90000"/>
              </a:lnSpc>
            </a:pPr>
            <a:r>
              <a:rPr lang="ca-ES" sz="1200" b="1" spc="0" dirty="0">
                <a:latin typeface="Circular Std Bold" panose="020B0604020101020102" pitchFamily="34" charset="77"/>
                <a:cs typeface="Circular Std Bold" panose="020B0604020101020102" pitchFamily="34" charset="77"/>
              </a:rPr>
              <a:t>Individu</a:t>
            </a:r>
            <a:endParaRPr lang="es-ES" sz="1200" b="1" dirty="0">
              <a:latin typeface="Circular Std Bold" panose="020B0604020101020102" pitchFamily="34" charset="77"/>
              <a:cs typeface="Circular Std Bold" panose="020B0604020101020102" pitchFamily="34" charset="77"/>
            </a:endParaRPr>
          </a:p>
        </p:txBody>
      </p:sp>
    </p:spTree>
    <p:extLst>
      <p:ext uri="{BB962C8B-B14F-4D97-AF65-F5344CB8AC3E}">
        <p14:creationId xmlns:p14="http://schemas.microsoft.com/office/powerpoint/2010/main" val="63159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04A3A12-6E58-1B1B-732C-C31A8968A430}"/>
              </a:ext>
            </a:extLst>
          </p:cNvPr>
          <p:cNvSpPr>
            <a:spLocks noGrp="1"/>
          </p:cNvSpPr>
          <p:nvPr>
            <p:ph type="sldNum" sz="quarter" idx="18"/>
          </p:nvPr>
        </p:nvSpPr>
        <p:spPr/>
        <p:txBody>
          <a:bodyPr/>
          <a:lstStyle/>
          <a:p>
            <a:fld id="{C2E31EF3-C03B-0F42-81DF-FFDBCE71F8BA}" type="slidenum">
              <a:rPr lang="es-ES" smtClean="0"/>
              <a:pPr/>
              <a:t>17</a:t>
            </a:fld>
            <a:endParaRPr lang="es-ES" dirty="0"/>
          </a:p>
        </p:txBody>
      </p:sp>
      <p:cxnSp>
        <p:nvCxnSpPr>
          <p:cNvPr id="8" name="Conector recto 7">
            <a:extLst>
              <a:ext uri="{FF2B5EF4-FFF2-40B4-BE49-F238E27FC236}">
                <a16:creationId xmlns:a16="http://schemas.microsoft.com/office/drawing/2014/main" id="{7B5677DF-1757-7DC7-F0AC-E93B76C07B5A}"/>
              </a:ext>
            </a:extLst>
          </p:cNvPr>
          <p:cNvCxnSpPr>
            <a:cxnSpLocks/>
          </p:cNvCxnSpPr>
          <p:nvPr/>
        </p:nvCxnSpPr>
        <p:spPr>
          <a:xfrm>
            <a:off x="6096000" y="283779"/>
            <a:ext cx="0" cy="6290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17CA662C-8953-6989-8C41-D795C4DA5106}"/>
              </a:ext>
            </a:extLst>
          </p:cNvPr>
          <p:cNvCxnSpPr>
            <a:cxnSpLocks/>
          </p:cNvCxnSpPr>
          <p:nvPr/>
        </p:nvCxnSpPr>
        <p:spPr>
          <a:xfrm>
            <a:off x="656896" y="3429000"/>
            <a:ext cx="1087820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Marcador de texto 4">
            <a:extLst>
              <a:ext uri="{FF2B5EF4-FFF2-40B4-BE49-F238E27FC236}">
                <a16:creationId xmlns:a16="http://schemas.microsoft.com/office/drawing/2014/main" id="{BF2B49C7-8D0B-C60E-0976-3CE78E7CA74F}"/>
              </a:ext>
            </a:extLst>
          </p:cNvPr>
          <p:cNvSpPr txBox="1">
            <a:spLocks/>
          </p:cNvSpPr>
          <p:nvPr/>
        </p:nvSpPr>
        <p:spPr>
          <a:xfrm>
            <a:off x="10842890" y="3189726"/>
            <a:ext cx="758429" cy="269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ircular Std Book Italic" panose="020B0604020101020102" pitchFamily="34" charset="77"/>
                <a:ea typeface="+mn-ea"/>
                <a:cs typeface="Circular Std Book Italic"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ircular Std Book Italic" panose="020B0604020101020102" pitchFamily="34" charset="77"/>
                <a:ea typeface="+mn-ea"/>
                <a:cs typeface="Circular Std Book Italic"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ircular Std Book Italic" panose="020B0604020101020102" pitchFamily="34" charset="77"/>
                <a:ea typeface="+mn-ea"/>
                <a:cs typeface="Circular Std Book Italic"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ca-ES" sz="1000" dirty="0">
                <a:latin typeface="Circular Std Book Italic" panose="020B0604020101020102" pitchFamily="34" charset="77"/>
                <a:cs typeface="Circular Std Book Italic" panose="020B0604020101020102" pitchFamily="34" charset="77"/>
              </a:rPr>
              <a:t>CAUSE</a:t>
            </a:r>
          </a:p>
        </p:txBody>
      </p:sp>
      <p:sp>
        <p:nvSpPr>
          <p:cNvPr id="16" name="Marcador de texto 4">
            <a:extLst>
              <a:ext uri="{FF2B5EF4-FFF2-40B4-BE49-F238E27FC236}">
                <a16:creationId xmlns:a16="http://schemas.microsoft.com/office/drawing/2014/main" id="{C9A9881A-34FE-279A-397E-6D9B07468360}"/>
              </a:ext>
            </a:extLst>
          </p:cNvPr>
          <p:cNvSpPr txBox="1">
            <a:spLocks/>
          </p:cNvSpPr>
          <p:nvPr/>
        </p:nvSpPr>
        <p:spPr>
          <a:xfrm>
            <a:off x="571871" y="3189727"/>
            <a:ext cx="1153396" cy="269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ircular Std Book Italic" panose="020B0604020101020102" pitchFamily="34" charset="77"/>
                <a:ea typeface="+mn-ea"/>
                <a:cs typeface="Circular Std Book Italic"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ircular Std Book Italic" panose="020B0604020101020102" pitchFamily="34" charset="77"/>
                <a:ea typeface="+mn-ea"/>
                <a:cs typeface="Circular Std Book Italic"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ircular Std Book Italic" panose="020B0604020101020102" pitchFamily="34" charset="77"/>
                <a:ea typeface="+mn-ea"/>
                <a:cs typeface="Circular Std Book Italic"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000" dirty="0">
                <a:latin typeface="Circular Std Book Italic" panose="020B0604020101020102" pitchFamily="34" charset="77"/>
                <a:cs typeface="Circular Std Book Italic" panose="020B0604020101020102" pitchFamily="34" charset="77"/>
              </a:rPr>
              <a:t>FOUNDER</a:t>
            </a:r>
          </a:p>
        </p:txBody>
      </p:sp>
      <p:sp>
        <p:nvSpPr>
          <p:cNvPr id="18" name="Marcador de texto 4">
            <a:extLst>
              <a:ext uri="{FF2B5EF4-FFF2-40B4-BE49-F238E27FC236}">
                <a16:creationId xmlns:a16="http://schemas.microsoft.com/office/drawing/2014/main" id="{EA329C0E-A506-56A8-6AA9-9796EF5115D9}"/>
              </a:ext>
            </a:extLst>
          </p:cNvPr>
          <p:cNvSpPr txBox="1">
            <a:spLocks/>
          </p:cNvSpPr>
          <p:nvPr/>
        </p:nvSpPr>
        <p:spPr>
          <a:xfrm>
            <a:off x="6115485" y="283779"/>
            <a:ext cx="1421850" cy="269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ircular Std Book Italic" panose="020B0604020101020102" pitchFamily="34" charset="77"/>
                <a:ea typeface="+mn-ea"/>
                <a:cs typeface="Circular Std Book Italic"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ircular Std Book Italic" panose="020B0604020101020102" pitchFamily="34" charset="77"/>
                <a:ea typeface="+mn-ea"/>
                <a:cs typeface="Circular Std Book Italic"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ircular Std Book Italic" panose="020B0604020101020102" pitchFamily="34" charset="77"/>
                <a:ea typeface="+mn-ea"/>
                <a:cs typeface="Circular Std Book Italic"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000" dirty="0">
                <a:latin typeface="Circular Std Book Italic" panose="020B0604020101020102" pitchFamily="34" charset="77"/>
                <a:cs typeface="Circular Std Book Italic" panose="020B0604020101020102" pitchFamily="34" charset="77"/>
              </a:rPr>
              <a:t>CORPORATIONS</a:t>
            </a:r>
          </a:p>
        </p:txBody>
      </p:sp>
      <p:sp>
        <p:nvSpPr>
          <p:cNvPr id="19" name="Marcador de texto 4">
            <a:extLst>
              <a:ext uri="{FF2B5EF4-FFF2-40B4-BE49-F238E27FC236}">
                <a16:creationId xmlns:a16="http://schemas.microsoft.com/office/drawing/2014/main" id="{C828B28F-7DA1-9E9A-4259-D412559C462F}"/>
              </a:ext>
            </a:extLst>
          </p:cNvPr>
          <p:cNvSpPr txBox="1">
            <a:spLocks/>
          </p:cNvSpPr>
          <p:nvPr/>
        </p:nvSpPr>
        <p:spPr>
          <a:xfrm>
            <a:off x="6115485" y="6353868"/>
            <a:ext cx="1636823" cy="269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ircular Std Book Italic" panose="020B0604020101020102" pitchFamily="34" charset="77"/>
                <a:ea typeface="+mn-ea"/>
                <a:cs typeface="Circular Std Book Italic"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ircular Std Book Italic" panose="020B0604020101020102" pitchFamily="34" charset="77"/>
                <a:ea typeface="+mn-ea"/>
                <a:cs typeface="Circular Std Book Italic"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ircular Std Book Italic" panose="020B0604020101020102" pitchFamily="34" charset="77"/>
                <a:ea typeface="+mn-ea"/>
                <a:cs typeface="Circular Std Book Italic"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T America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a-ES" sz="1000" dirty="0"/>
              <a:t>LEGACY</a:t>
            </a:r>
            <a:r>
              <a:rPr lang="ca-ES" sz="1000" dirty="0">
                <a:latin typeface="Circular Std Book Italic" panose="020B0604020101020102" pitchFamily="34" charset="77"/>
                <a:cs typeface="Circular Std Book Italic" panose="020B0604020101020102" pitchFamily="34" charset="77"/>
              </a:rPr>
              <a:t> / FAMILY</a:t>
            </a:r>
          </a:p>
        </p:txBody>
      </p:sp>
      <p:pic>
        <p:nvPicPr>
          <p:cNvPr id="20" name="Imagen 19">
            <a:extLst>
              <a:ext uri="{FF2B5EF4-FFF2-40B4-BE49-F238E27FC236}">
                <a16:creationId xmlns:a16="http://schemas.microsoft.com/office/drawing/2014/main" id="{02DE6100-96F7-3080-CA63-62984C3A5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843" y="4833898"/>
            <a:ext cx="770111" cy="431262"/>
          </a:xfrm>
          <a:prstGeom prst="rect">
            <a:avLst/>
          </a:prstGeom>
        </p:spPr>
      </p:pic>
      <p:pic>
        <p:nvPicPr>
          <p:cNvPr id="22" name="Imagen 21">
            <a:extLst>
              <a:ext uri="{FF2B5EF4-FFF2-40B4-BE49-F238E27FC236}">
                <a16:creationId xmlns:a16="http://schemas.microsoft.com/office/drawing/2014/main" id="{E99BFCD2-B27D-7011-D7D5-BFE205227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626" y="2083007"/>
            <a:ext cx="662355" cy="186287"/>
          </a:xfrm>
          <a:prstGeom prst="rect">
            <a:avLst/>
          </a:prstGeom>
        </p:spPr>
      </p:pic>
      <p:pic>
        <p:nvPicPr>
          <p:cNvPr id="23" name="Imagen 22">
            <a:extLst>
              <a:ext uri="{FF2B5EF4-FFF2-40B4-BE49-F238E27FC236}">
                <a16:creationId xmlns:a16="http://schemas.microsoft.com/office/drawing/2014/main" id="{E06FB210-6C60-6E9E-E20E-B3ACA19843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7173" y="3287477"/>
            <a:ext cx="371080" cy="353333"/>
          </a:xfrm>
          <a:prstGeom prst="rect">
            <a:avLst/>
          </a:prstGeom>
        </p:spPr>
      </p:pic>
      <p:pic>
        <p:nvPicPr>
          <p:cNvPr id="25" name="Imagen 24">
            <a:extLst>
              <a:ext uri="{FF2B5EF4-FFF2-40B4-BE49-F238E27FC236}">
                <a16:creationId xmlns:a16="http://schemas.microsoft.com/office/drawing/2014/main" id="{7DACDDE7-D495-711F-96BC-E40D147C7E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42" t="33570" b="33570"/>
          <a:stretch/>
        </p:blipFill>
        <p:spPr>
          <a:xfrm>
            <a:off x="1652984" y="1915384"/>
            <a:ext cx="956733" cy="361955"/>
          </a:xfrm>
          <a:prstGeom prst="rect">
            <a:avLst/>
          </a:prstGeom>
        </p:spPr>
      </p:pic>
      <p:pic>
        <p:nvPicPr>
          <p:cNvPr id="26" name="FundacionCalousteGulbenkian.jpeg" descr="FundacionCalousteGulbenkian.jpeg">
            <a:extLst>
              <a:ext uri="{FF2B5EF4-FFF2-40B4-BE49-F238E27FC236}">
                <a16:creationId xmlns:a16="http://schemas.microsoft.com/office/drawing/2014/main" id="{1B5D4B62-85FA-296E-8CC0-D8158895544A}"/>
              </a:ext>
            </a:extLst>
          </p:cNvPr>
          <p:cNvPicPr>
            <a:picLocks noChangeAspect="1"/>
          </p:cNvPicPr>
          <p:nvPr/>
        </p:nvPicPr>
        <p:blipFill>
          <a:blip r:embed="rId6"/>
          <a:stretch>
            <a:fillRect/>
          </a:stretch>
        </p:blipFill>
        <p:spPr>
          <a:xfrm>
            <a:off x="3259733" y="4322366"/>
            <a:ext cx="799119" cy="265263"/>
          </a:xfrm>
          <a:prstGeom prst="rect">
            <a:avLst/>
          </a:prstGeom>
          <a:ln w="12700">
            <a:miter lim="400000"/>
          </a:ln>
        </p:spPr>
      </p:pic>
      <p:pic>
        <p:nvPicPr>
          <p:cNvPr id="28" name="Imagen 27">
            <a:extLst>
              <a:ext uri="{FF2B5EF4-FFF2-40B4-BE49-F238E27FC236}">
                <a16:creationId xmlns:a16="http://schemas.microsoft.com/office/drawing/2014/main" id="{936894F0-59BC-DF5F-0760-CDA93F88B8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7197" y="4149251"/>
            <a:ext cx="952883" cy="297003"/>
          </a:xfrm>
          <a:prstGeom prst="rect">
            <a:avLst/>
          </a:prstGeom>
        </p:spPr>
      </p:pic>
      <p:pic>
        <p:nvPicPr>
          <p:cNvPr id="29" name="Imagen 28">
            <a:extLst>
              <a:ext uri="{FF2B5EF4-FFF2-40B4-BE49-F238E27FC236}">
                <a16:creationId xmlns:a16="http://schemas.microsoft.com/office/drawing/2014/main" id="{C1338B75-D71B-ACDE-2D7E-EEA61A28FF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1092" y="2759644"/>
            <a:ext cx="1073930" cy="177031"/>
          </a:xfrm>
          <a:prstGeom prst="rect">
            <a:avLst/>
          </a:prstGeom>
        </p:spPr>
      </p:pic>
      <p:pic>
        <p:nvPicPr>
          <p:cNvPr id="31" name="Imagen 30">
            <a:extLst>
              <a:ext uri="{FF2B5EF4-FFF2-40B4-BE49-F238E27FC236}">
                <a16:creationId xmlns:a16="http://schemas.microsoft.com/office/drawing/2014/main" id="{EC9A8DB3-1233-250B-2456-1DC5BCFF4D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9446" y="2304639"/>
            <a:ext cx="871832" cy="176069"/>
          </a:xfrm>
          <a:prstGeom prst="rect">
            <a:avLst/>
          </a:prstGeom>
        </p:spPr>
      </p:pic>
      <p:pic>
        <p:nvPicPr>
          <p:cNvPr id="33" name="Imagen 32">
            <a:extLst>
              <a:ext uri="{FF2B5EF4-FFF2-40B4-BE49-F238E27FC236}">
                <a16:creationId xmlns:a16="http://schemas.microsoft.com/office/drawing/2014/main" id="{471EC46B-AE21-1ADC-5E13-0CA8D51069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5210" y="1606751"/>
            <a:ext cx="1063926" cy="269874"/>
          </a:xfrm>
          <a:prstGeom prst="rect">
            <a:avLst/>
          </a:prstGeom>
        </p:spPr>
      </p:pic>
      <p:pic>
        <p:nvPicPr>
          <p:cNvPr id="35" name="Mellon_Logomark_Lockup_Black-scaled.jpeg" descr="Mellon_Logomark_Lockup_Black-scaled.jpeg">
            <a:extLst>
              <a:ext uri="{FF2B5EF4-FFF2-40B4-BE49-F238E27FC236}">
                <a16:creationId xmlns:a16="http://schemas.microsoft.com/office/drawing/2014/main" id="{4CC0CB64-8483-485B-FB0A-7FD0ECB64E66}"/>
              </a:ext>
            </a:extLst>
          </p:cNvPr>
          <p:cNvPicPr>
            <a:picLocks noChangeAspect="1"/>
          </p:cNvPicPr>
          <p:nvPr/>
        </p:nvPicPr>
        <p:blipFill>
          <a:blip r:embed="rId11"/>
          <a:srcRect l="8229" t="24244" r="8229" b="24244"/>
          <a:stretch>
            <a:fillRect/>
          </a:stretch>
        </p:blipFill>
        <p:spPr>
          <a:xfrm>
            <a:off x="5327856" y="3793451"/>
            <a:ext cx="903553" cy="197390"/>
          </a:xfrm>
          <a:prstGeom prst="rect">
            <a:avLst/>
          </a:prstGeom>
          <a:ln w="12700">
            <a:miter lim="400000"/>
          </a:ln>
        </p:spPr>
      </p:pic>
      <p:pic>
        <p:nvPicPr>
          <p:cNvPr id="36" name="Gráfico 35">
            <a:extLst>
              <a:ext uri="{FF2B5EF4-FFF2-40B4-BE49-F238E27FC236}">
                <a16:creationId xmlns:a16="http://schemas.microsoft.com/office/drawing/2014/main" id="{D2F4867A-74E5-F109-5AB1-26A9C2E1F39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01437" y="3659893"/>
            <a:ext cx="1041667" cy="188954"/>
          </a:xfrm>
          <a:prstGeom prst="rect">
            <a:avLst/>
          </a:prstGeom>
        </p:spPr>
      </p:pic>
      <p:pic>
        <p:nvPicPr>
          <p:cNvPr id="38" name="Imagen 37">
            <a:extLst>
              <a:ext uri="{FF2B5EF4-FFF2-40B4-BE49-F238E27FC236}">
                <a16:creationId xmlns:a16="http://schemas.microsoft.com/office/drawing/2014/main" id="{B8365B31-9562-E9E6-A55F-3083170A046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90903" y="4544839"/>
            <a:ext cx="705661" cy="396934"/>
          </a:xfrm>
          <a:prstGeom prst="rect">
            <a:avLst/>
          </a:prstGeom>
        </p:spPr>
      </p:pic>
      <p:pic>
        <p:nvPicPr>
          <p:cNvPr id="41" name="Imagen 40">
            <a:extLst>
              <a:ext uri="{FF2B5EF4-FFF2-40B4-BE49-F238E27FC236}">
                <a16:creationId xmlns:a16="http://schemas.microsoft.com/office/drawing/2014/main" id="{649802FA-9C8E-553B-7A02-771DB430A17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79074" y="3837440"/>
            <a:ext cx="355452" cy="503557"/>
          </a:xfrm>
          <a:prstGeom prst="rect">
            <a:avLst/>
          </a:prstGeom>
        </p:spPr>
      </p:pic>
      <p:pic>
        <p:nvPicPr>
          <p:cNvPr id="43" name="Gráfico 42">
            <a:extLst>
              <a:ext uri="{FF2B5EF4-FFF2-40B4-BE49-F238E27FC236}">
                <a16:creationId xmlns:a16="http://schemas.microsoft.com/office/drawing/2014/main" id="{E9ECB50C-5E81-01D4-8D68-A155532ABA4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83051" y="4291288"/>
            <a:ext cx="860702" cy="231114"/>
          </a:xfrm>
          <a:prstGeom prst="rect">
            <a:avLst/>
          </a:prstGeom>
        </p:spPr>
      </p:pic>
      <p:pic>
        <p:nvPicPr>
          <p:cNvPr id="44" name="Imagen 43">
            <a:extLst>
              <a:ext uri="{FF2B5EF4-FFF2-40B4-BE49-F238E27FC236}">
                <a16:creationId xmlns:a16="http://schemas.microsoft.com/office/drawing/2014/main" id="{44752BBF-5187-F744-A3C7-C18D2949100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63718" y="4805271"/>
            <a:ext cx="1075748" cy="174809"/>
          </a:xfrm>
          <a:prstGeom prst="rect">
            <a:avLst/>
          </a:prstGeom>
        </p:spPr>
      </p:pic>
      <p:pic>
        <p:nvPicPr>
          <p:cNvPr id="45" name="macarthur.svg.png" descr="macarthur.svg.png">
            <a:extLst>
              <a:ext uri="{FF2B5EF4-FFF2-40B4-BE49-F238E27FC236}">
                <a16:creationId xmlns:a16="http://schemas.microsoft.com/office/drawing/2014/main" id="{1CE0BD29-97CC-7F6E-CFC9-4D0E1600226C}"/>
              </a:ext>
            </a:extLst>
          </p:cNvPr>
          <p:cNvPicPr>
            <a:picLocks noChangeAspect="1"/>
          </p:cNvPicPr>
          <p:nvPr/>
        </p:nvPicPr>
        <p:blipFill>
          <a:blip r:embed="rId19"/>
          <a:stretch>
            <a:fillRect/>
          </a:stretch>
        </p:blipFill>
        <p:spPr>
          <a:xfrm>
            <a:off x="2982866" y="3797226"/>
            <a:ext cx="719639" cy="352025"/>
          </a:xfrm>
          <a:prstGeom prst="rect">
            <a:avLst/>
          </a:prstGeom>
          <a:ln w="12700">
            <a:miter lim="400000"/>
          </a:ln>
        </p:spPr>
      </p:pic>
      <p:pic>
        <p:nvPicPr>
          <p:cNvPr id="46" name="Graphic 14">
            <a:extLst>
              <a:ext uri="{FF2B5EF4-FFF2-40B4-BE49-F238E27FC236}">
                <a16:creationId xmlns:a16="http://schemas.microsoft.com/office/drawing/2014/main" id="{361C8990-738A-089F-4185-E553B870E1B8}"/>
              </a:ext>
            </a:extLst>
          </p:cNvPr>
          <p:cNvPicPr>
            <a:picLocks noChangeAspect="1"/>
          </p:cNvPicPr>
          <p:nvPr/>
        </p:nvPicPr>
        <p:blipFill rotWithShape="1">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t="74485" r="61132" b="6877"/>
          <a:stretch/>
        </p:blipFill>
        <p:spPr>
          <a:xfrm>
            <a:off x="3856020" y="2575629"/>
            <a:ext cx="852862" cy="131665"/>
          </a:xfrm>
          <a:prstGeom prst="rect">
            <a:avLst/>
          </a:prstGeom>
        </p:spPr>
      </p:pic>
      <p:pic>
        <p:nvPicPr>
          <p:cNvPr id="47" name="Picture 15">
            <a:extLst>
              <a:ext uri="{FF2B5EF4-FFF2-40B4-BE49-F238E27FC236}">
                <a16:creationId xmlns:a16="http://schemas.microsoft.com/office/drawing/2014/main" id="{42E43916-F992-A838-1081-48306F565A19}"/>
              </a:ext>
            </a:extLst>
          </p:cNvPr>
          <p:cNvPicPr>
            <a:picLocks noChangeAspect="1"/>
          </p:cNvPicPr>
          <p:nvPr/>
        </p:nvPicPr>
        <p:blipFill>
          <a:blip r:embed="rId22"/>
          <a:stretch>
            <a:fillRect/>
          </a:stretch>
        </p:blipFill>
        <p:spPr>
          <a:xfrm>
            <a:off x="3804222" y="3645016"/>
            <a:ext cx="710668" cy="265263"/>
          </a:xfrm>
          <a:prstGeom prst="rect">
            <a:avLst/>
          </a:prstGeom>
        </p:spPr>
      </p:pic>
      <p:pic>
        <p:nvPicPr>
          <p:cNvPr id="50" name="Imagen 49">
            <a:extLst>
              <a:ext uri="{FF2B5EF4-FFF2-40B4-BE49-F238E27FC236}">
                <a16:creationId xmlns:a16="http://schemas.microsoft.com/office/drawing/2014/main" id="{0347803F-DFC6-D5E5-6863-D8812DB4870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15950" y="4060789"/>
            <a:ext cx="370213" cy="323936"/>
          </a:xfrm>
          <a:prstGeom prst="rect">
            <a:avLst/>
          </a:prstGeom>
        </p:spPr>
      </p:pic>
      <p:pic>
        <p:nvPicPr>
          <p:cNvPr id="51" name="Imagen 50">
            <a:extLst>
              <a:ext uri="{FF2B5EF4-FFF2-40B4-BE49-F238E27FC236}">
                <a16:creationId xmlns:a16="http://schemas.microsoft.com/office/drawing/2014/main" id="{8197BE40-7C49-FBC9-F005-E89C43C24CC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678062" y="2544834"/>
            <a:ext cx="462272" cy="402202"/>
          </a:xfrm>
          <a:prstGeom prst="rect">
            <a:avLst/>
          </a:prstGeom>
        </p:spPr>
      </p:pic>
      <p:pic>
        <p:nvPicPr>
          <p:cNvPr id="52" name="Gráfico 51">
            <a:extLst>
              <a:ext uri="{FF2B5EF4-FFF2-40B4-BE49-F238E27FC236}">
                <a16:creationId xmlns:a16="http://schemas.microsoft.com/office/drawing/2014/main" id="{8F632B2B-89CE-E4CC-7BED-F74D2FD27D2A}"/>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449637" y="4880898"/>
            <a:ext cx="1263568" cy="187195"/>
          </a:xfrm>
          <a:prstGeom prst="rect">
            <a:avLst/>
          </a:prstGeom>
        </p:spPr>
      </p:pic>
      <p:pic>
        <p:nvPicPr>
          <p:cNvPr id="53" name="Imagen 52">
            <a:extLst>
              <a:ext uri="{FF2B5EF4-FFF2-40B4-BE49-F238E27FC236}">
                <a16:creationId xmlns:a16="http://schemas.microsoft.com/office/drawing/2014/main" id="{69E8F075-649E-5561-5C7D-903D48EA20B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105380" y="2797304"/>
            <a:ext cx="833162" cy="385723"/>
          </a:xfrm>
          <a:prstGeom prst="rect">
            <a:avLst/>
          </a:prstGeom>
        </p:spPr>
      </p:pic>
      <p:pic>
        <p:nvPicPr>
          <p:cNvPr id="54" name="Gráfico 53">
            <a:extLst>
              <a:ext uri="{FF2B5EF4-FFF2-40B4-BE49-F238E27FC236}">
                <a16:creationId xmlns:a16="http://schemas.microsoft.com/office/drawing/2014/main" id="{3209FB8B-3B5C-F43C-AC0D-48FCC6FF1849}"/>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166290" y="3514805"/>
            <a:ext cx="927620" cy="344271"/>
          </a:xfrm>
          <a:prstGeom prst="rect">
            <a:avLst/>
          </a:prstGeom>
        </p:spPr>
      </p:pic>
      <p:pic>
        <p:nvPicPr>
          <p:cNvPr id="55" name="Imagen 54">
            <a:extLst>
              <a:ext uri="{FF2B5EF4-FFF2-40B4-BE49-F238E27FC236}">
                <a16:creationId xmlns:a16="http://schemas.microsoft.com/office/drawing/2014/main" id="{71681AC7-CBA5-A3D6-858E-0C3A18E717F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576371" y="3706490"/>
            <a:ext cx="366206" cy="394137"/>
          </a:xfrm>
          <a:prstGeom prst="rect">
            <a:avLst/>
          </a:prstGeom>
        </p:spPr>
      </p:pic>
      <p:pic>
        <p:nvPicPr>
          <p:cNvPr id="56" name="Imagen 55">
            <a:extLst>
              <a:ext uri="{FF2B5EF4-FFF2-40B4-BE49-F238E27FC236}">
                <a16:creationId xmlns:a16="http://schemas.microsoft.com/office/drawing/2014/main" id="{C42B59B1-F2D9-D040-D92D-96ABB365AC81}"/>
              </a:ext>
            </a:extLst>
          </p:cNvPr>
          <p:cNvPicPr>
            <a:picLocks noChangeAspect="1"/>
          </p:cNvPicPr>
          <p:nvPr/>
        </p:nvPicPr>
        <p:blipFill rotWithShape="1">
          <a:blip r:embed="rId31">
            <a:extLst>
              <a:ext uri="{28A0092B-C50C-407E-A947-70E740481C1C}">
                <a14:useLocalDpi xmlns:a14="http://schemas.microsoft.com/office/drawing/2010/main" val="0"/>
              </a:ext>
            </a:extLst>
          </a:blip>
          <a:srcRect l="13551" t="13551" r="13551" b="13551"/>
          <a:stretch/>
        </p:blipFill>
        <p:spPr>
          <a:xfrm>
            <a:off x="8134262" y="2672654"/>
            <a:ext cx="539078" cy="539077"/>
          </a:xfrm>
          <a:prstGeom prst="rect">
            <a:avLst/>
          </a:prstGeom>
        </p:spPr>
      </p:pic>
      <p:pic>
        <p:nvPicPr>
          <p:cNvPr id="57" name="Imagen 56">
            <a:extLst>
              <a:ext uri="{FF2B5EF4-FFF2-40B4-BE49-F238E27FC236}">
                <a16:creationId xmlns:a16="http://schemas.microsoft.com/office/drawing/2014/main" id="{6F74982F-EE42-E269-D8E6-CD04D9B75EC8}"/>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7371" t="16686" r="7371" b="16686"/>
          <a:stretch/>
        </p:blipFill>
        <p:spPr>
          <a:xfrm>
            <a:off x="9878853" y="4262137"/>
            <a:ext cx="658941" cy="385723"/>
          </a:xfrm>
          <a:prstGeom prst="rect">
            <a:avLst/>
          </a:prstGeom>
        </p:spPr>
      </p:pic>
      <p:pic>
        <p:nvPicPr>
          <p:cNvPr id="58" name="Imagen 57">
            <a:extLst>
              <a:ext uri="{FF2B5EF4-FFF2-40B4-BE49-F238E27FC236}">
                <a16:creationId xmlns:a16="http://schemas.microsoft.com/office/drawing/2014/main" id="{86FD8287-0660-369F-FA15-0B6A171B927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9777405" y="5762733"/>
            <a:ext cx="785943" cy="257887"/>
          </a:xfrm>
          <a:prstGeom prst="rect">
            <a:avLst/>
          </a:prstGeom>
        </p:spPr>
      </p:pic>
      <p:pic>
        <p:nvPicPr>
          <p:cNvPr id="59" name="Imagen 58">
            <a:extLst>
              <a:ext uri="{FF2B5EF4-FFF2-40B4-BE49-F238E27FC236}">
                <a16:creationId xmlns:a16="http://schemas.microsoft.com/office/drawing/2014/main" id="{6EBDA07E-9DEE-0CC2-0750-EB1D94BFBBC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1444965" y="4366840"/>
            <a:ext cx="414545" cy="384286"/>
          </a:xfrm>
          <a:prstGeom prst="rect">
            <a:avLst/>
          </a:prstGeom>
        </p:spPr>
      </p:pic>
      <p:pic>
        <p:nvPicPr>
          <p:cNvPr id="60" name="Imagen 59">
            <a:extLst>
              <a:ext uri="{FF2B5EF4-FFF2-40B4-BE49-F238E27FC236}">
                <a16:creationId xmlns:a16="http://schemas.microsoft.com/office/drawing/2014/main" id="{E40C8F75-4661-151B-72C6-9217DC9ADB4C}"/>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766887" y="4343892"/>
            <a:ext cx="523540" cy="250289"/>
          </a:xfrm>
          <a:prstGeom prst="rect">
            <a:avLst/>
          </a:prstGeom>
        </p:spPr>
      </p:pic>
      <p:pic>
        <p:nvPicPr>
          <p:cNvPr id="61" name="Imagen 60">
            <a:extLst>
              <a:ext uri="{FF2B5EF4-FFF2-40B4-BE49-F238E27FC236}">
                <a16:creationId xmlns:a16="http://schemas.microsoft.com/office/drawing/2014/main" id="{5CE50F4B-1262-A22D-6C84-E6ABCED682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981890" y="4150702"/>
            <a:ext cx="713792" cy="394137"/>
          </a:xfrm>
          <a:prstGeom prst="rect">
            <a:avLst/>
          </a:prstGeom>
        </p:spPr>
      </p:pic>
      <p:pic>
        <p:nvPicPr>
          <p:cNvPr id="62" name="Imagen 61">
            <a:extLst>
              <a:ext uri="{FF2B5EF4-FFF2-40B4-BE49-F238E27FC236}">
                <a16:creationId xmlns:a16="http://schemas.microsoft.com/office/drawing/2014/main" id="{3A9AFBB8-719C-A70C-7A2F-6F9D92BD1091}"/>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9291471" y="3494772"/>
            <a:ext cx="849519" cy="317005"/>
          </a:xfrm>
          <a:prstGeom prst="rect">
            <a:avLst/>
          </a:prstGeom>
        </p:spPr>
      </p:pic>
      <p:pic>
        <p:nvPicPr>
          <p:cNvPr id="63" name="Imagen 62">
            <a:extLst>
              <a:ext uri="{FF2B5EF4-FFF2-40B4-BE49-F238E27FC236}">
                <a16:creationId xmlns:a16="http://schemas.microsoft.com/office/drawing/2014/main" id="{A9DB8ACB-27F6-1FD6-E10B-DBC4332A0899}"/>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031790" y="5278656"/>
            <a:ext cx="991539" cy="163191"/>
          </a:xfrm>
          <a:prstGeom prst="rect">
            <a:avLst/>
          </a:prstGeom>
        </p:spPr>
      </p:pic>
      <p:pic>
        <p:nvPicPr>
          <p:cNvPr id="64" name="Imagen 63">
            <a:extLst>
              <a:ext uri="{FF2B5EF4-FFF2-40B4-BE49-F238E27FC236}">
                <a16:creationId xmlns:a16="http://schemas.microsoft.com/office/drawing/2014/main" id="{8C268A38-9128-F608-6657-1B538EA38C5A}"/>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0830378" y="3637373"/>
            <a:ext cx="445542" cy="445542"/>
          </a:xfrm>
          <a:prstGeom prst="rect">
            <a:avLst/>
          </a:prstGeom>
        </p:spPr>
      </p:pic>
      <p:pic>
        <p:nvPicPr>
          <p:cNvPr id="65" name="Image" descr="Image">
            <a:extLst>
              <a:ext uri="{FF2B5EF4-FFF2-40B4-BE49-F238E27FC236}">
                <a16:creationId xmlns:a16="http://schemas.microsoft.com/office/drawing/2014/main" id="{4CF52F10-5709-4367-4C81-02076CA1921D}"/>
              </a:ext>
            </a:extLst>
          </p:cNvPr>
          <p:cNvPicPr>
            <a:picLocks noChangeAspect="1"/>
          </p:cNvPicPr>
          <p:nvPr/>
        </p:nvPicPr>
        <p:blipFill>
          <a:blip r:embed="rId40"/>
          <a:stretch>
            <a:fillRect/>
          </a:stretch>
        </p:blipFill>
        <p:spPr>
          <a:xfrm>
            <a:off x="8111621" y="4465327"/>
            <a:ext cx="758230" cy="145901"/>
          </a:xfrm>
          <a:prstGeom prst="rect">
            <a:avLst/>
          </a:prstGeom>
          <a:ln w="12700">
            <a:miter lim="400000"/>
          </a:ln>
        </p:spPr>
      </p:pic>
      <p:pic>
        <p:nvPicPr>
          <p:cNvPr id="66" name="Imagen 65">
            <a:extLst>
              <a:ext uri="{FF2B5EF4-FFF2-40B4-BE49-F238E27FC236}">
                <a16:creationId xmlns:a16="http://schemas.microsoft.com/office/drawing/2014/main" id="{0DCE90CA-2001-9251-58FA-6502149FE5CC}"/>
              </a:ext>
            </a:extLst>
          </p:cNvPr>
          <p:cNvPicPr>
            <a:picLocks noChangeAspect="1"/>
          </p:cNvPicPr>
          <p:nvPr/>
        </p:nvPicPr>
        <p:blipFill rotWithShape="1">
          <a:blip r:embed="rId41" cstate="print">
            <a:extLst>
              <a:ext uri="{28A0092B-C50C-407E-A947-70E740481C1C}">
                <a14:useLocalDpi xmlns:a14="http://schemas.microsoft.com/office/drawing/2010/main" val="0"/>
              </a:ext>
            </a:extLst>
          </a:blip>
          <a:srcRect l="12382" t="45138" r="12382" b="45138"/>
          <a:stretch/>
        </p:blipFill>
        <p:spPr>
          <a:xfrm>
            <a:off x="6720796" y="4649876"/>
            <a:ext cx="1144978" cy="147996"/>
          </a:xfrm>
          <a:prstGeom prst="rect">
            <a:avLst/>
          </a:prstGeom>
        </p:spPr>
      </p:pic>
      <p:pic>
        <p:nvPicPr>
          <p:cNvPr id="67" name="Gráfico 66">
            <a:extLst>
              <a:ext uri="{FF2B5EF4-FFF2-40B4-BE49-F238E27FC236}">
                <a16:creationId xmlns:a16="http://schemas.microsoft.com/office/drawing/2014/main" id="{8EA5F3AA-98DC-75C6-75F2-7335054FB2E4}"/>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8493262" y="5629492"/>
            <a:ext cx="991120" cy="146832"/>
          </a:xfrm>
          <a:prstGeom prst="rect">
            <a:avLst/>
          </a:prstGeom>
        </p:spPr>
      </p:pic>
      <p:pic>
        <p:nvPicPr>
          <p:cNvPr id="68" name="Imagen 67">
            <a:extLst>
              <a:ext uri="{FF2B5EF4-FFF2-40B4-BE49-F238E27FC236}">
                <a16:creationId xmlns:a16="http://schemas.microsoft.com/office/drawing/2014/main" id="{097F1511-1D60-CC00-19B9-460D0423124B}"/>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265551" y="3324459"/>
            <a:ext cx="684257" cy="209079"/>
          </a:xfrm>
          <a:prstGeom prst="rect">
            <a:avLst/>
          </a:prstGeom>
        </p:spPr>
      </p:pic>
      <p:pic>
        <p:nvPicPr>
          <p:cNvPr id="69" name="Imagen 68">
            <a:extLst>
              <a:ext uri="{FF2B5EF4-FFF2-40B4-BE49-F238E27FC236}">
                <a16:creationId xmlns:a16="http://schemas.microsoft.com/office/drawing/2014/main" id="{39ECA1CB-DCEF-CEFF-F2C8-BF56E20F5F3D}"/>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6087712" y="2662030"/>
            <a:ext cx="741703" cy="311515"/>
          </a:xfrm>
          <a:prstGeom prst="rect">
            <a:avLst/>
          </a:prstGeom>
        </p:spPr>
      </p:pic>
      <p:pic>
        <p:nvPicPr>
          <p:cNvPr id="70" name="Imagen 69">
            <a:extLst>
              <a:ext uri="{FF2B5EF4-FFF2-40B4-BE49-F238E27FC236}">
                <a16:creationId xmlns:a16="http://schemas.microsoft.com/office/drawing/2014/main" id="{057186AA-F0EE-7D29-AA11-593AE40F791B}"/>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9028676" y="1997646"/>
            <a:ext cx="589859" cy="589859"/>
          </a:xfrm>
          <a:prstGeom prst="rect">
            <a:avLst/>
          </a:prstGeom>
        </p:spPr>
      </p:pic>
      <p:pic>
        <p:nvPicPr>
          <p:cNvPr id="72" name="bbva.png" descr="bbva.png">
            <a:extLst>
              <a:ext uri="{FF2B5EF4-FFF2-40B4-BE49-F238E27FC236}">
                <a16:creationId xmlns:a16="http://schemas.microsoft.com/office/drawing/2014/main" id="{E5AD4775-F9DB-F704-5AE1-5A678898CB92}"/>
              </a:ext>
            </a:extLst>
          </p:cNvPr>
          <p:cNvPicPr>
            <a:picLocks noChangeAspect="1"/>
          </p:cNvPicPr>
          <p:nvPr/>
        </p:nvPicPr>
        <p:blipFill>
          <a:blip r:embed="rId47"/>
          <a:stretch>
            <a:fillRect/>
          </a:stretch>
        </p:blipFill>
        <p:spPr>
          <a:xfrm>
            <a:off x="5493289" y="697018"/>
            <a:ext cx="758545" cy="242658"/>
          </a:xfrm>
          <a:prstGeom prst="rect">
            <a:avLst/>
          </a:prstGeom>
          <a:ln w="12700">
            <a:miter lim="400000"/>
          </a:ln>
        </p:spPr>
      </p:pic>
      <p:pic>
        <p:nvPicPr>
          <p:cNvPr id="73" name="la caixa.jpg" descr="la caixa.jpg">
            <a:extLst>
              <a:ext uri="{FF2B5EF4-FFF2-40B4-BE49-F238E27FC236}">
                <a16:creationId xmlns:a16="http://schemas.microsoft.com/office/drawing/2014/main" id="{82ADB6F2-0F94-A78D-1BB3-48EDD6850E90}"/>
              </a:ext>
            </a:extLst>
          </p:cNvPr>
          <p:cNvPicPr>
            <a:picLocks noChangeAspect="1"/>
          </p:cNvPicPr>
          <p:nvPr/>
        </p:nvPicPr>
        <p:blipFill>
          <a:blip r:embed="rId48"/>
          <a:stretch>
            <a:fillRect/>
          </a:stretch>
        </p:blipFill>
        <p:spPr>
          <a:xfrm>
            <a:off x="6434993" y="856625"/>
            <a:ext cx="633362" cy="633362"/>
          </a:xfrm>
          <a:prstGeom prst="rect">
            <a:avLst/>
          </a:prstGeom>
          <a:ln w="12700">
            <a:miter lim="400000"/>
          </a:ln>
        </p:spPr>
      </p:pic>
      <p:pic>
        <p:nvPicPr>
          <p:cNvPr id="74" name="sabadell.png" descr="sabadell.png">
            <a:extLst>
              <a:ext uri="{FF2B5EF4-FFF2-40B4-BE49-F238E27FC236}">
                <a16:creationId xmlns:a16="http://schemas.microsoft.com/office/drawing/2014/main" id="{AFA5BB14-AADC-4246-A7F1-EE85BBCCBBF8}"/>
              </a:ext>
            </a:extLst>
          </p:cNvPr>
          <p:cNvPicPr>
            <a:picLocks noChangeAspect="1"/>
          </p:cNvPicPr>
          <p:nvPr/>
        </p:nvPicPr>
        <p:blipFill>
          <a:blip r:embed="rId49"/>
          <a:stretch>
            <a:fillRect/>
          </a:stretch>
        </p:blipFill>
        <p:spPr>
          <a:xfrm>
            <a:off x="4321847" y="653491"/>
            <a:ext cx="767219" cy="274154"/>
          </a:xfrm>
          <a:prstGeom prst="rect">
            <a:avLst/>
          </a:prstGeom>
          <a:ln w="12700">
            <a:miter lim="400000"/>
          </a:ln>
        </p:spPr>
      </p:pic>
      <p:pic>
        <p:nvPicPr>
          <p:cNvPr id="75" name="santander.png" descr="santander.png">
            <a:extLst>
              <a:ext uri="{FF2B5EF4-FFF2-40B4-BE49-F238E27FC236}">
                <a16:creationId xmlns:a16="http://schemas.microsoft.com/office/drawing/2014/main" id="{2CFEA8D3-0908-0422-5C37-F92791A1FE2A}"/>
              </a:ext>
            </a:extLst>
          </p:cNvPr>
          <p:cNvPicPr>
            <a:picLocks noChangeAspect="1"/>
          </p:cNvPicPr>
          <p:nvPr/>
        </p:nvPicPr>
        <p:blipFill>
          <a:blip r:embed="rId50"/>
          <a:stretch>
            <a:fillRect/>
          </a:stretch>
        </p:blipFill>
        <p:spPr>
          <a:xfrm>
            <a:off x="7039666" y="601394"/>
            <a:ext cx="928464" cy="292063"/>
          </a:xfrm>
          <a:prstGeom prst="rect">
            <a:avLst/>
          </a:prstGeom>
          <a:ln w="12700">
            <a:miter lim="400000"/>
          </a:ln>
        </p:spPr>
      </p:pic>
      <p:pic>
        <p:nvPicPr>
          <p:cNvPr id="76" name="montemadrid.jpg" descr="montemadrid.jpg">
            <a:extLst>
              <a:ext uri="{FF2B5EF4-FFF2-40B4-BE49-F238E27FC236}">
                <a16:creationId xmlns:a16="http://schemas.microsoft.com/office/drawing/2014/main" id="{F43CEC60-7491-E20F-60DA-5B46CE535B2E}"/>
              </a:ext>
            </a:extLst>
          </p:cNvPr>
          <p:cNvPicPr>
            <a:picLocks noChangeAspect="1"/>
          </p:cNvPicPr>
          <p:nvPr/>
        </p:nvPicPr>
        <p:blipFill>
          <a:blip r:embed="rId51"/>
          <a:stretch>
            <a:fillRect/>
          </a:stretch>
        </p:blipFill>
        <p:spPr>
          <a:xfrm>
            <a:off x="5101167" y="1168477"/>
            <a:ext cx="1028073" cy="274153"/>
          </a:xfrm>
          <a:prstGeom prst="rect">
            <a:avLst/>
          </a:prstGeom>
          <a:ln w="12700">
            <a:miter lim="400000"/>
          </a:ln>
        </p:spPr>
      </p:pic>
      <p:pic>
        <p:nvPicPr>
          <p:cNvPr id="77" name="citi.png" descr="citi.png">
            <a:extLst>
              <a:ext uri="{FF2B5EF4-FFF2-40B4-BE49-F238E27FC236}">
                <a16:creationId xmlns:a16="http://schemas.microsoft.com/office/drawing/2014/main" id="{A4BFDA98-88DE-6D43-01AB-1D07405DEE05}"/>
              </a:ext>
            </a:extLst>
          </p:cNvPr>
          <p:cNvPicPr>
            <a:picLocks noChangeAspect="1"/>
          </p:cNvPicPr>
          <p:nvPr/>
        </p:nvPicPr>
        <p:blipFill>
          <a:blip r:embed="rId52"/>
          <a:stretch>
            <a:fillRect/>
          </a:stretch>
        </p:blipFill>
        <p:spPr>
          <a:xfrm>
            <a:off x="8189900" y="563274"/>
            <a:ext cx="642499" cy="356944"/>
          </a:xfrm>
          <a:prstGeom prst="rect">
            <a:avLst/>
          </a:prstGeom>
          <a:ln w="12700">
            <a:miter lim="400000"/>
          </a:ln>
        </p:spPr>
      </p:pic>
      <p:pic>
        <p:nvPicPr>
          <p:cNvPr id="78" name="lloyds.jpg" descr="lloyds.jpg">
            <a:extLst>
              <a:ext uri="{FF2B5EF4-FFF2-40B4-BE49-F238E27FC236}">
                <a16:creationId xmlns:a16="http://schemas.microsoft.com/office/drawing/2014/main" id="{EB8B1637-A492-47A9-282D-6082C6806FEC}"/>
              </a:ext>
            </a:extLst>
          </p:cNvPr>
          <p:cNvPicPr>
            <a:picLocks noChangeAspect="1"/>
          </p:cNvPicPr>
          <p:nvPr/>
        </p:nvPicPr>
        <p:blipFill>
          <a:blip r:embed="rId53"/>
          <a:srcRect t="31010" b="31010"/>
          <a:stretch>
            <a:fillRect/>
          </a:stretch>
        </p:blipFill>
        <p:spPr>
          <a:xfrm>
            <a:off x="7249606" y="1160009"/>
            <a:ext cx="1097802" cy="277963"/>
          </a:xfrm>
          <a:prstGeom prst="rect">
            <a:avLst/>
          </a:prstGeom>
          <a:ln w="12700">
            <a:miter lim="400000"/>
          </a:ln>
        </p:spPr>
      </p:pic>
      <p:pic>
        <p:nvPicPr>
          <p:cNvPr id="79" name="caja navarra.png" descr="caja navarra.png">
            <a:extLst>
              <a:ext uri="{FF2B5EF4-FFF2-40B4-BE49-F238E27FC236}">
                <a16:creationId xmlns:a16="http://schemas.microsoft.com/office/drawing/2014/main" id="{2388BBE7-43FC-6E55-44F0-C6ECFA9E5C43}"/>
              </a:ext>
            </a:extLst>
          </p:cNvPr>
          <p:cNvPicPr>
            <a:picLocks noChangeAspect="1"/>
          </p:cNvPicPr>
          <p:nvPr/>
        </p:nvPicPr>
        <p:blipFill>
          <a:blip r:embed="rId54"/>
          <a:stretch>
            <a:fillRect/>
          </a:stretch>
        </p:blipFill>
        <p:spPr>
          <a:xfrm>
            <a:off x="3859962" y="1168485"/>
            <a:ext cx="748075" cy="342493"/>
          </a:xfrm>
          <a:prstGeom prst="rect">
            <a:avLst/>
          </a:prstGeom>
          <a:ln w="12700">
            <a:miter lim="400000"/>
          </a:ln>
        </p:spPr>
      </p:pic>
      <p:pic>
        <p:nvPicPr>
          <p:cNvPr id="80" name="puig.jpg" descr="puig.jpg">
            <a:extLst>
              <a:ext uri="{FF2B5EF4-FFF2-40B4-BE49-F238E27FC236}">
                <a16:creationId xmlns:a16="http://schemas.microsoft.com/office/drawing/2014/main" id="{12379C9D-7457-CCB5-4CAD-C98CE3FA6733}"/>
              </a:ext>
            </a:extLst>
          </p:cNvPr>
          <p:cNvPicPr>
            <a:picLocks noChangeAspect="1"/>
          </p:cNvPicPr>
          <p:nvPr/>
        </p:nvPicPr>
        <p:blipFill>
          <a:blip r:embed="rId55"/>
          <a:stretch>
            <a:fillRect/>
          </a:stretch>
        </p:blipFill>
        <p:spPr>
          <a:xfrm>
            <a:off x="4871381" y="2809765"/>
            <a:ext cx="470447" cy="397528"/>
          </a:xfrm>
          <a:prstGeom prst="rect">
            <a:avLst/>
          </a:prstGeom>
          <a:ln w="12700">
            <a:miter lim="400000"/>
          </a:ln>
        </p:spPr>
      </p:pic>
      <p:pic>
        <p:nvPicPr>
          <p:cNvPr id="81" name="ortega.jpg" descr="ortega.jpg">
            <a:extLst>
              <a:ext uri="{FF2B5EF4-FFF2-40B4-BE49-F238E27FC236}">
                <a16:creationId xmlns:a16="http://schemas.microsoft.com/office/drawing/2014/main" id="{FBA49CCA-330A-6B1B-292A-2A34B0344020}"/>
              </a:ext>
            </a:extLst>
          </p:cNvPr>
          <p:cNvPicPr>
            <a:picLocks noChangeAspect="1"/>
          </p:cNvPicPr>
          <p:nvPr/>
        </p:nvPicPr>
        <p:blipFill>
          <a:blip r:embed="rId56"/>
          <a:srcRect t="23647" b="23647"/>
          <a:stretch>
            <a:fillRect/>
          </a:stretch>
        </p:blipFill>
        <p:spPr>
          <a:xfrm>
            <a:off x="3763527" y="2923569"/>
            <a:ext cx="878421" cy="260417"/>
          </a:xfrm>
          <a:prstGeom prst="rect">
            <a:avLst/>
          </a:prstGeom>
          <a:ln w="12700">
            <a:miter lim="400000"/>
          </a:ln>
        </p:spPr>
      </p:pic>
      <p:pic>
        <p:nvPicPr>
          <p:cNvPr id="82" name="telefonica.jpg" descr="telefonica.jpg">
            <a:extLst>
              <a:ext uri="{FF2B5EF4-FFF2-40B4-BE49-F238E27FC236}">
                <a16:creationId xmlns:a16="http://schemas.microsoft.com/office/drawing/2014/main" id="{A556BD8B-0FDA-84BE-9852-0D79646C3642}"/>
              </a:ext>
            </a:extLst>
          </p:cNvPr>
          <p:cNvPicPr>
            <a:picLocks noChangeAspect="1"/>
          </p:cNvPicPr>
          <p:nvPr/>
        </p:nvPicPr>
        <p:blipFill>
          <a:blip r:embed="rId57"/>
          <a:srcRect t="25423" b="25423"/>
          <a:stretch>
            <a:fillRect/>
          </a:stretch>
        </p:blipFill>
        <p:spPr>
          <a:xfrm>
            <a:off x="7752309" y="1672133"/>
            <a:ext cx="921031" cy="243251"/>
          </a:xfrm>
          <a:prstGeom prst="rect">
            <a:avLst/>
          </a:prstGeom>
          <a:ln w="12700">
            <a:miter lim="400000"/>
          </a:ln>
        </p:spPr>
      </p:pic>
      <p:pic>
        <p:nvPicPr>
          <p:cNvPr id="83" name="mapfre.jpg" descr="mapfre.jpg">
            <a:extLst>
              <a:ext uri="{FF2B5EF4-FFF2-40B4-BE49-F238E27FC236}">
                <a16:creationId xmlns:a16="http://schemas.microsoft.com/office/drawing/2014/main" id="{94332AA2-6394-EA6B-731B-D5FB8E898B47}"/>
              </a:ext>
            </a:extLst>
          </p:cNvPr>
          <p:cNvPicPr>
            <a:picLocks noChangeAspect="1"/>
          </p:cNvPicPr>
          <p:nvPr/>
        </p:nvPicPr>
        <p:blipFill>
          <a:blip r:embed="rId58"/>
          <a:stretch>
            <a:fillRect/>
          </a:stretch>
        </p:blipFill>
        <p:spPr>
          <a:xfrm>
            <a:off x="5801754" y="1583579"/>
            <a:ext cx="588490" cy="254189"/>
          </a:xfrm>
          <a:prstGeom prst="rect">
            <a:avLst/>
          </a:prstGeom>
          <a:ln w="12700">
            <a:miter lim="400000"/>
          </a:ln>
        </p:spPr>
      </p:pic>
      <p:pic>
        <p:nvPicPr>
          <p:cNvPr id="84" name="damm.png" descr="damm.png">
            <a:extLst>
              <a:ext uri="{FF2B5EF4-FFF2-40B4-BE49-F238E27FC236}">
                <a16:creationId xmlns:a16="http://schemas.microsoft.com/office/drawing/2014/main" id="{CCF00443-AEFE-2A7A-D493-B5AD7FDD5C84}"/>
              </a:ext>
            </a:extLst>
          </p:cNvPr>
          <p:cNvPicPr>
            <a:picLocks noChangeAspect="1"/>
          </p:cNvPicPr>
          <p:nvPr/>
        </p:nvPicPr>
        <p:blipFill>
          <a:blip r:embed="rId59"/>
          <a:srcRect l="20961" t="12468" r="18089" b="18216"/>
          <a:stretch>
            <a:fillRect/>
          </a:stretch>
        </p:blipFill>
        <p:spPr>
          <a:xfrm>
            <a:off x="4832238" y="1637467"/>
            <a:ext cx="588490" cy="313042"/>
          </a:xfrm>
          <a:prstGeom prst="rect">
            <a:avLst/>
          </a:prstGeom>
          <a:ln w="12700">
            <a:miter lim="400000"/>
          </a:ln>
        </p:spPr>
      </p:pic>
      <p:pic>
        <p:nvPicPr>
          <p:cNvPr id="85" name="randstad.png" descr="randstad.png">
            <a:extLst>
              <a:ext uri="{FF2B5EF4-FFF2-40B4-BE49-F238E27FC236}">
                <a16:creationId xmlns:a16="http://schemas.microsoft.com/office/drawing/2014/main" id="{7B56D352-073D-701C-571A-1DD9387758F1}"/>
              </a:ext>
            </a:extLst>
          </p:cNvPr>
          <p:cNvPicPr>
            <a:picLocks noChangeAspect="1"/>
          </p:cNvPicPr>
          <p:nvPr/>
        </p:nvPicPr>
        <p:blipFill>
          <a:blip r:embed="rId60"/>
          <a:stretch>
            <a:fillRect/>
          </a:stretch>
        </p:blipFill>
        <p:spPr>
          <a:xfrm>
            <a:off x="6822987" y="1634368"/>
            <a:ext cx="596450" cy="260705"/>
          </a:xfrm>
          <a:prstGeom prst="rect">
            <a:avLst/>
          </a:prstGeom>
          <a:ln w="12700">
            <a:miter lim="400000"/>
          </a:ln>
        </p:spPr>
      </p:pic>
      <p:pic>
        <p:nvPicPr>
          <p:cNvPr id="86" name="Picture 2" descr="Home - Fundación Iberdrola España">
            <a:extLst>
              <a:ext uri="{FF2B5EF4-FFF2-40B4-BE49-F238E27FC236}">
                <a16:creationId xmlns:a16="http://schemas.microsoft.com/office/drawing/2014/main" id="{BCA9D86C-6CB2-A339-BEF0-A13247F19C7F}"/>
              </a:ext>
            </a:extLst>
          </p:cNvPr>
          <p:cNvPicPr>
            <a:picLocks noChangeAspect="1" noChangeArrowheads="1"/>
          </p:cNvPicPr>
          <p:nvPr/>
        </p:nvPicPr>
        <p:blipFill rotWithShape="1">
          <a:blip r:embed="rId61">
            <a:extLst>
              <a:ext uri="{28A0092B-C50C-407E-A947-70E740481C1C}">
                <a14:useLocalDpi xmlns:a14="http://schemas.microsoft.com/office/drawing/2010/main" val="0"/>
              </a:ext>
            </a:extLst>
          </a:blip>
          <a:srcRect b="14010"/>
          <a:stretch/>
        </p:blipFill>
        <p:spPr bwMode="auto">
          <a:xfrm>
            <a:off x="8529558" y="1106672"/>
            <a:ext cx="650563" cy="325690"/>
          </a:xfrm>
          <a:prstGeom prst="rect">
            <a:avLst/>
          </a:prstGeom>
          <a:noFill/>
          <a:extLst>
            <a:ext uri="{909E8E84-426E-40DD-AFC4-6F175D3DCCD1}">
              <a14:hiddenFill xmlns:a14="http://schemas.microsoft.com/office/drawing/2010/main">
                <a:solidFill>
                  <a:srgbClr val="FFFFFF"/>
                </a:solidFill>
              </a14:hiddenFill>
            </a:ext>
          </a:extLst>
        </p:spPr>
      </p:pic>
      <p:pic>
        <p:nvPicPr>
          <p:cNvPr id="88" name="Imagen 87">
            <a:extLst>
              <a:ext uri="{FF2B5EF4-FFF2-40B4-BE49-F238E27FC236}">
                <a16:creationId xmlns:a16="http://schemas.microsoft.com/office/drawing/2014/main" id="{6E38EDCB-6D3E-D05F-EA56-D38256568F8C}"/>
              </a:ext>
            </a:extLst>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3284183" y="5233053"/>
            <a:ext cx="1975391" cy="167721"/>
          </a:xfrm>
          <a:prstGeom prst="rect">
            <a:avLst/>
          </a:prstGeom>
        </p:spPr>
      </p:pic>
      <p:pic>
        <p:nvPicPr>
          <p:cNvPr id="89" name="Imagen 88">
            <a:extLst>
              <a:ext uri="{FF2B5EF4-FFF2-40B4-BE49-F238E27FC236}">
                <a16:creationId xmlns:a16="http://schemas.microsoft.com/office/drawing/2014/main" id="{C299F456-9933-F595-FA5E-62AA2EC55039}"/>
              </a:ext>
            </a:extLst>
          </p:cNvPr>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9668336" y="3903558"/>
            <a:ext cx="945308" cy="247102"/>
          </a:xfrm>
          <a:prstGeom prst="rect">
            <a:avLst/>
          </a:prstGeom>
        </p:spPr>
      </p:pic>
      <p:pic>
        <p:nvPicPr>
          <p:cNvPr id="90" name="Imagen 89">
            <a:extLst>
              <a:ext uri="{FF2B5EF4-FFF2-40B4-BE49-F238E27FC236}">
                <a16:creationId xmlns:a16="http://schemas.microsoft.com/office/drawing/2014/main" id="{CBD6C73E-4150-1390-1CFD-9A3C0E753BC6}"/>
              </a:ext>
            </a:extLst>
          </p:cNvPr>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8340792" y="2104283"/>
            <a:ext cx="627073" cy="501535"/>
          </a:xfrm>
          <a:prstGeom prst="rect">
            <a:avLst/>
          </a:prstGeom>
        </p:spPr>
      </p:pic>
      <p:pic>
        <p:nvPicPr>
          <p:cNvPr id="91" name="Imagen 90">
            <a:extLst>
              <a:ext uri="{FF2B5EF4-FFF2-40B4-BE49-F238E27FC236}">
                <a16:creationId xmlns:a16="http://schemas.microsoft.com/office/drawing/2014/main" id="{FCDA5C79-754F-483A-4576-A663DC299E1C}"/>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7078650" y="2296740"/>
            <a:ext cx="719857" cy="171858"/>
          </a:xfrm>
          <a:prstGeom prst="rect">
            <a:avLst/>
          </a:prstGeom>
        </p:spPr>
      </p:pic>
      <p:pic>
        <p:nvPicPr>
          <p:cNvPr id="92" name="Gráfico 91">
            <a:extLst>
              <a:ext uri="{FF2B5EF4-FFF2-40B4-BE49-F238E27FC236}">
                <a16:creationId xmlns:a16="http://schemas.microsoft.com/office/drawing/2014/main" id="{A42B8BFE-0B02-12E0-73B5-88B660C47BA9}"/>
              </a:ext>
            </a:extLst>
          </p:cNvPr>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4967822" y="2223890"/>
            <a:ext cx="742764" cy="225333"/>
          </a:xfrm>
          <a:prstGeom prst="rect">
            <a:avLst/>
          </a:prstGeom>
        </p:spPr>
      </p:pic>
      <p:pic>
        <p:nvPicPr>
          <p:cNvPr id="93" name="Gráfico 92">
            <a:extLst>
              <a:ext uri="{FF2B5EF4-FFF2-40B4-BE49-F238E27FC236}">
                <a16:creationId xmlns:a16="http://schemas.microsoft.com/office/drawing/2014/main" id="{70ACCEB5-7488-33A5-1E4B-EE40C1D5995A}"/>
              </a:ext>
            </a:extLst>
          </p:cNvPr>
          <p:cNvPicPr>
            <a:picLocks noChangeAspect="1"/>
          </p:cNvPicPr>
          <p:nvPr/>
        </p:nvPicPr>
        <p:blipFill>
          <a:blip r:embed="rId68" cstate="print">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6351019" y="3830051"/>
            <a:ext cx="1186316" cy="503174"/>
          </a:xfrm>
          <a:prstGeom prst="rect">
            <a:avLst/>
          </a:prstGeom>
        </p:spPr>
      </p:pic>
      <p:pic>
        <p:nvPicPr>
          <p:cNvPr id="94" name="Gráfico 93">
            <a:extLst>
              <a:ext uri="{FF2B5EF4-FFF2-40B4-BE49-F238E27FC236}">
                <a16:creationId xmlns:a16="http://schemas.microsoft.com/office/drawing/2014/main" id="{0FA00D73-1E80-F7A5-414D-33C178B70FDD}"/>
              </a:ext>
            </a:extLst>
          </p:cNvPr>
          <p:cNvPicPr>
            <a:picLocks noChangeAspect="1"/>
          </p:cNvPicPr>
          <p:nvPr/>
        </p:nvPicPr>
        <p:blipFill>
          <a:blip r:embed="rId70" cstate="print">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6263637" y="2033265"/>
            <a:ext cx="430078" cy="399719"/>
          </a:xfrm>
          <a:prstGeom prst="rect">
            <a:avLst/>
          </a:prstGeom>
        </p:spPr>
      </p:pic>
      <p:pic>
        <p:nvPicPr>
          <p:cNvPr id="95" name="Gráfico 94">
            <a:extLst>
              <a:ext uri="{FF2B5EF4-FFF2-40B4-BE49-F238E27FC236}">
                <a16:creationId xmlns:a16="http://schemas.microsoft.com/office/drawing/2014/main" id="{A4E0C2FF-8D70-C506-EAB4-3C2C7A66E6FD}"/>
              </a:ext>
            </a:extLst>
          </p:cNvPr>
          <p:cNvPicPr>
            <a:picLocks noChangeAspect="1"/>
          </p:cNvPicPr>
          <p:nvPr/>
        </p:nvPicPr>
        <p:blipFill>
          <a:blip r:embed="rId72" cstate="print">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5395617" y="5375701"/>
            <a:ext cx="973194" cy="486597"/>
          </a:xfrm>
          <a:prstGeom prst="rect">
            <a:avLst/>
          </a:prstGeom>
        </p:spPr>
      </p:pic>
      <p:pic>
        <p:nvPicPr>
          <p:cNvPr id="96" name="Imagen 95">
            <a:extLst>
              <a:ext uri="{FF2B5EF4-FFF2-40B4-BE49-F238E27FC236}">
                <a16:creationId xmlns:a16="http://schemas.microsoft.com/office/drawing/2014/main" id="{B38F6949-7BA6-C826-9ACE-57E4AD07E2B5}"/>
              </a:ext>
            </a:extLst>
          </p:cNvPr>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6207881" y="5007612"/>
            <a:ext cx="779156" cy="344872"/>
          </a:xfrm>
          <a:prstGeom prst="rect">
            <a:avLst/>
          </a:prstGeom>
        </p:spPr>
      </p:pic>
      <p:pic>
        <p:nvPicPr>
          <p:cNvPr id="97" name="Gráfico 96">
            <a:extLst>
              <a:ext uri="{FF2B5EF4-FFF2-40B4-BE49-F238E27FC236}">
                <a16:creationId xmlns:a16="http://schemas.microsoft.com/office/drawing/2014/main" id="{3D80C025-11DD-4381-01D8-68079CACCB2C}"/>
              </a:ext>
            </a:extLst>
          </p:cNvPr>
          <p:cNvPicPr>
            <a:picLocks noChangeAspect="1"/>
          </p:cNvPicPr>
          <p:nvPr/>
        </p:nvPicPr>
        <p:blipFill>
          <a:blip r:embed="rId75" cstate="print">
            <a:extLst>
              <a:ext uri="{28A0092B-C50C-407E-A947-70E740481C1C}">
                <a14:useLocalDpi xmlns:a14="http://schemas.microsoft.com/office/drawing/2010/main" val="0"/>
              </a:ext>
              <a:ext uri="{96DAC541-7B7A-43D3-8B79-37D633B846F1}">
                <asvg:svgBlip xmlns:asvg="http://schemas.microsoft.com/office/drawing/2016/SVG/main" r:embed="rId76"/>
              </a:ext>
            </a:extLst>
          </a:blip>
          <a:stretch>
            <a:fillRect/>
          </a:stretch>
        </p:blipFill>
        <p:spPr>
          <a:xfrm>
            <a:off x="9761057" y="2233124"/>
            <a:ext cx="818641" cy="231948"/>
          </a:xfrm>
          <a:prstGeom prst="rect">
            <a:avLst/>
          </a:prstGeom>
        </p:spPr>
      </p:pic>
      <p:pic>
        <p:nvPicPr>
          <p:cNvPr id="98" name="Gráfico 97">
            <a:extLst>
              <a:ext uri="{FF2B5EF4-FFF2-40B4-BE49-F238E27FC236}">
                <a16:creationId xmlns:a16="http://schemas.microsoft.com/office/drawing/2014/main" id="{4B1B406A-2C5B-86D3-1B7F-6C7E90C3D99B}"/>
              </a:ext>
            </a:extLst>
          </p:cNvPr>
          <p:cNvPicPr>
            <a:picLocks noChangeAspect="1"/>
          </p:cNvPicPr>
          <p:nvPr/>
        </p:nvPicPr>
        <p:blipFill>
          <a:blip r:embed="rId77" cstate="print">
            <a:extLst>
              <a:ext uri="{28A0092B-C50C-407E-A947-70E740481C1C}">
                <a14:useLocalDpi xmlns:a14="http://schemas.microsoft.com/office/drawing/2010/main" val="0"/>
              </a:ext>
              <a:ext uri="{96DAC541-7B7A-43D3-8B79-37D633B846F1}">
                <asvg:svgBlip xmlns:asvg="http://schemas.microsoft.com/office/drawing/2016/SVG/main" r:embed="rId78"/>
              </a:ext>
            </a:extLst>
          </a:blip>
          <a:stretch>
            <a:fillRect/>
          </a:stretch>
        </p:blipFill>
        <p:spPr>
          <a:xfrm>
            <a:off x="1761944" y="5543031"/>
            <a:ext cx="1038522" cy="112487"/>
          </a:xfrm>
          <a:prstGeom prst="rect">
            <a:avLst/>
          </a:prstGeom>
        </p:spPr>
      </p:pic>
      <p:pic>
        <p:nvPicPr>
          <p:cNvPr id="99" name="Imagen 98">
            <a:extLst>
              <a:ext uri="{FF2B5EF4-FFF2-40B4-BE49-F238E27FC236}">
                <a16:creationId xmlns:a16="http://schemas.microsoft.com/office/drawing/2014/main" id="{8EC4ACD5-0785-E339-CA11-2894D2E5720F}"/>
              </a:ext>
            </a:extLst>
          </p:cNvPr>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10107946" y="4611228"/>
            <a:ext cx="649653" cy="649653"/>
          </a:xfrm>
          <a:prstGeom prst="rect">
            <a:avLst/>
          </a:prstGeom>
        </p:spPr>
      </p:pic>
      <p:pic>
        <p:nvPicPr>
          <p:cNvPr id="100" name="Imagen 99">
            <a:extLst>
              <a:ext uri="{FF2B5EF4-FFF2-40B4-BE49-F238E27FC236}">
                <a16:creationId xmlns:a16="http://schemas.microsoft.com/office/drawing/2014/main" id="{3B1B11E8-48FC-A9EB-9893-47D155386243}"/>
              </a:ext>
            </a:extLst>
          </p:cNvPr>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6391563" y="5685162"/>
            <a:ext cx="502853" cy="379934"/>
          </a:xfrm>
          <a:prstGeom prst="rect">
            <a:avLst/>
          </a:prstGeom>
        </p:spPr>
      </p:pic>
      <p:pic>
        <p:nvPicPr>
          <p:cNvPr id="101" name="Gráfico 100">
            <a:extLst>
              <a:ext uri="{FF2B5EF4-FFF2-40B4-BE49-F238E27FC236}">
                <a16:creationId xmlns:a16="http://schemas.microsoft.com/office/drawing/2014/main" id="{B02B2B64-6B0F-1C11-5CCF-995A44C7F96F}"/>
              </a:ext>
            </a:extLst>
          </p:cNvPr>
          <p:cNvPicPr>
            <a:picLocks noChangeAspect="1"/>
          </p:cNvPicPr>
          <p:nvPr/>
        </p:nvPicPr>
        <p:blipFill>
          <a:blip r:embed="rId81" cstate="print">
            <a:extLst>
              <a:ext uri="{28A0092B-C50C-407E-A947-70E740481C1C}">
                <a14:useLocalDpi xmlns:a14="http://schemas.microsoft.com/office/drawing/2010/main" val="0"/>
              </a:ext>
              <a:ext uri="{96DAC541-7B7A-43D3-8B79-37D633B846F1}">
                <asvg:svgBlip xmlns:asvg="http://schemas.microsoft.com/office/drawing/2016/SVG/main" r:embed="rId82"/>
              </a:ext>
            </a:extLst>
          </a:blip>
          <a:stretch>
            <a:fillRect/>
          </a:stretch>
        </p:blipFill>
        <p:spPr>
          <a:xfrm>
            <a:off x="7256631" y="2755137"/>
            <a:ext cx="575821" cy="265299"/>
          </a:xfrm>
          <a:prstGeom prst="rect">
            <a:avLst/>
          </a:prstGeom>
        </p:spPr>
      </p:pic>
      <p:pic>
        <p:nvPicPr>
          <p:cNvPr id="103" name="Gráfico 102">
            <a:extLst>
              <a:ext uri="{FF2B5EF4-FFF2-40B4-BE49-F238E27FC236}">
                <a16:creationId xmlns:a16="http://schemas.microsoft.com/office/drawing/2014/main" id="{AF2A1EF3-0828-F81A-4839-E1AD63ED1D41}"/>
              </a:ext>
            </a:extLst>
          </p:cNvPr>
          <p:cNvPicPr>
            <a:picLocks noChangeAspect="1"/>
          </p:cNvPicPr>
          <p:nvPr/>
        </p:nvPicPr>
        <p:blipFill>
          <a:blip r:embed="rId83" cstate="print">
            <a:extLst>
              <a:ext uri="{28A0092B-C50C-407E-A947-70E740481C1C}">
                <a14:useLocalDpi xmlns:a14="http://schemas.microsoft.com/office/drawing/2010/main" val="0"/>
              </a:ext>
              <a:ext uri="{96DAC541-7B7A-43D3-8B79-37D633B846F1}">
                <asvg:svgBlip xmlns:asvg="http://schemas.microsoft.com/office/drawing/2016/SVG/main" r:embed="rId84"/>
              </a:ext>
            </a:extLst>
          </a:blip>
          <a:stretch>
            <a:fillRect/>
          </a:stretch>
        </p:blipFill>
        <p:spPr>
          <a:xfrm>
            <a:off x="5511885" y="2616892"/>
            <a:ext cx="359641" cy="399720"/>
          </a:xfrm>
          <a:prstGeom prst="rect">
            <a:avLst/>
          </a:prstGeom>
        </p:spPr>
      </p:pic>
      <p:pic>
        <p:nvPicPr>
          <p:cNvPr id="104" name="Gráfico 103">
            <a:extLst>
              <a:ext uri="{FF2B5EF4-FFF2-40B4-BE49-F238E27FC236}">
                <a16:creationId xmlns:a16="http://schemas.microsoft.com/office/drawing/2014/main" id="{833A175B-58B8-B012-5E9F-204EC2BC158B}"/>
              </a:ext>
            </a:extLst>
          </p:cNvPr>
          <p:cNvPicPr>
            <a:picLocks noChangeAspect="1"/>
          </p:cNvPicPr>
          <p:nvPr/>
        </p:nvPicPr>
        <p:blipFill>
          <a:blip r:embed="rId85" cstate="print">
            <a:extLst>
              <a:ext uri="{28A0092B-C50C-407E-A947-70E740481C1C}">
                <a14:useLocalDpi xmlns:a14="http://schemas.microsoft.com/office/drawing/2010/main" val="0"/>
              </a:ext>
              <a:ext uri="{96DAC541-7B7A-43D3-8B79-37D633B846F1}">
                <asvg:svgBlip xmlns:asvg="http://schemas.microsoft.com/office/drawing/2016/SVG/main" r:embed="rId86"/>
              </a:ext>
            </a:extLst>
          </a:blip>
          <a:stretch>
            <a:fillRect/>
          </a:stretch>
        </p:blipFill>
        <p:spPr>
          <a:xfrm>
            <a:off x="7284037" y="5206436"/>
            <a:ext cx="1207576" cy="194338"/>
          </a:xfrm>
          <a:prstGeom prst="rect">
            <a:avLst/>
          </a:prstGeom>
        </p:spPr>
      </p:pic>
      <p:pic>
        <p:nvPicPr>
          <p:cNvPr id="105" name="Gráfico 104">
            <a:extLst>
              <a:ext uri="{FF2B5EF4-FFF2-40B4-BE49-F238E27FC236}">
                <a16:creationId xmlns:a16="http://schemas.microsoft.com/office/drawing/2014/main" id="{B996B74D-CD2B-8B1E-754F-65DB04F9E17B}"/>
              </a:ext>
            </a:extLst>
          </p:cNvPr>
          <p:cNvPicPr>
            <a:picLocks noChangeAspect="1"/>
          </p:cNvPicPr>
          <p:nvPr/>
        </p:nvPicPr>
        <p:blipFill>
          <a:blip r:embed="rId87" cstate="print">
            <a:extLst>
              <a:ext uri="{28A0092B-C50C-407E-A947-70E740481C1C}">
                <a14:useLocalDpi xmlns:a14="http://schemas.microsoft.com/office/drawing/2010/main" val="0"/>
              </a:ext>
              <a:ext uri="{96DAC541-7B7A-43D3-8B79-37D633B846F1}">
                <asvg:svgBlip xmlns:asvg="http://schemas.microsoft.com/office/drawing/2016/SVG/main" r:embed="rId88"/>
              </a:ext>
            </a:extLst>
          </a:blip>
          <a:stretch>
            <a:fillRect/>
          </a:stretch>
        </p:blipFill>
        <p:spPr>
          <a:xfrm>
            <a:off x="6051114" y="3162845"/>
            <a:ext cx="838548" cy="205359"/>
          </a:xfrm>
          <a:prstGeom prst="rect">
            <a:avLst/>
          </a:prstGeom>
        </p:spPr>
      </p:pic>
      <p:pic>
        <p:nvPicPr>
          <p:cNvPr id="106" name="Gráfico 105">
            <a:extLst>
              <a:ext uri="{FF2B5EF4-FFF2-40B4-BE49-F238E27FC236}">
                <a16:creationId xmlns:a16="http://schemas.microsoft.com/office/drawing/2014/main" id="{1FAB04E2-A2F6-1491-2E75-F1834E2C7617}"/>
              </a:ext>
            </a:extLst>
          </p:cNvPr>
          <p:cNvPicPr>
            <a:picLocks noChangeAspect="1"/>
          </p:cNvPicPr>
          <p:nvPr/>
        </p:nvPicPr>
        <p:blipFill>
          <a:blip r:embed="rId89" cstate="print">
            <a:extLst>
              <a:ext uri="{28A0092B-C50C-407E-A947-70E740481C1C}">
                <a14:useLocalDpi xmlns:a14="http://schemas.microsoft.com/office/drawing/2010/main" val="0"/>
              </a:ext>
              <a:ext uri="{96DAC541-7B7A-43D3-8B79-37D633B846F1}">
                <asvg:svgBlip xmlns:asvg="http://schemas.microsoft.com/office/drawing/2016/SVG/main" r:embed="rId90"/>
              </a:ext>
            </a:extLst>
          </a:blip>
          <a:stretch>
            <a:fillRect/>
          </a:stretch>
        </p:blipFill>
        <p:spPr>
          <a:xfrm>
            <a:off x="4191212" y="5757457"/>
            <a:ext cx="847187" cy="166649"/>
          </a:xfrm>
          <a:prstGeom prst="rect">
            <a:avLst/>
          </a:prstGeom>
        </p:spPr>
      </p:pic>
      <p:pic>
        <p:nvPicPr>
          <p:cNvPr id="107" name="Imagen 106">
            <a:extLst>
              <a:ext uri="{FF2B5EF4-FFF2-40B4-BE49-F238E27FC236}">
                <a16:creationId xmlns:a16="http://schemas.microsoft.com/office/drawing/2014/main" id="{65E2B181-40C9-B1E3-4961-247F13426C0C}"/>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10200307" y="5340680"/>
            <a:ext cx="1147526" cy="295721"/>
          </a:xfrm>
          <a:prstGeom prst="rect">
            <a:avLst/>
          </a:prstGeom>
        </p:spPr>
      </p:pic>
      <p:pic>
        <p:nvPicPr>
          <p:cNvPr id="108" name="Imagen 107">
            <a:extLst>
              <a:ext uri="{FF2B5EF4-FFF2-40B4-BE49-F238E27FC236}">
                <a16:creationId xmlns:a16="http://schemas.microsoft.com/office/drawing/2014/main" id="{4E43C32C-3056-0F26-A809-EDE88093BE7B}"/>
              </a:ext>
            </a:extLst>
          </p:cNvPr>
          <p:cNvPicPr>
            <a:picLocks noChangeAspect="1"/>
          </p:cNvPicPr>
          <p:nvPr/>
        </p:nvPicPr>
        <p:blipFill rotWithShape="1">
          <a:blip r:embed="rId92" cstate="print">
            <a:extLst>
              <a:ext uri="{28A0092B-C50C-407E-A947-70E740481C1C}">
                <a14:useLocalDpi xmlns:a14="http://schemas.microsoft.com/office/drawing/2010/main" val="0"/>
              </a:ext>
            </a:extLst>
          </a:blip>
          <a:srcRect t="29248" b="29248"/>
          <a:stretch/>
        </p:blipFill>
        <p:spPr>
          <a:xfrm>
            <a:off x="10799269" y="4918885"/>
            <a:ext cx="865643" cy="359274"/>
          </a:xfrm>
          <a:prstGeom prst="rect">
            <a:avLst/>
          </a:prstGeom>
        </p:spPr>
      </p:pic>
      <p:pic>
        <p:nvPicPr>
          <p:cNvPr id="109" name="Imagen 108">
            <a:extLst>
              <a:ext uri="{FF2B5EF4-FFF2-40B4-BE49-F238E27FC236}">
                <a16:creationId xmlns:a16="http://schemas.microsoft.com/office/drawing/2014/main" id="{EFB838FC-ED0E-BDC1-62B2-B26EDEE05C94}"/>
              </a:ext>
            </a:extLst>
          </p:cNvPr>
          <p:cNvPicPr>
            <a:picLocks noChangeAspect="1"/>
          </p:cNvPicPr>
          <p:nvPr/>
        </p:nvPicPr>
        <p:blipFill rotWithShape="1">
          <a:blip r:embed="rId93">
            <a:extLst>
              <a:ext uri="{BEBA8EAE-BF5A-486C-A8C5-ECC9F3942E4B}">
                <a14:imgProps xmlns:a14="http://schemas.microsoft.com/office/drawing/2010/main">
                  <a14:imgLayer r:embed="rId94">
                    <a14:imgEffect>
                      <a14:brightnessContrast bright="20000" contrast="-40000"/>
                    </a14:imgEffect>
                  </a14:imgLayer>
                </a14:imgProps>
              </a:ext>
              <a:ext uri="{28A0092B-C50C-407E-A947-70E740481C1C}">
                <a14:useLocalDpi xmlns:a14="http://schemas.microsoft.com/office/drawing/2010/main" val="0"/>
              </a:ext>
            </a:extLst>
          </a:blip>
          <a:srcRect l="19074" t="19075" r="19074" b="19075"/>
          <a:stretch/>
        </p:blipFill>
        <p:spPr>
          <a:xfrm>
            <a:off x="4700187" y="3299635"/>
            <a:ext cx="934667" cy="406855"/>
          </a:xfrm>
          <a:prstGeom prst="rect">
            <a:avLst/>
          </a:prstGeom>
        </p:spPr>
      </p:pic>
    </p:spTree>
    <p:extLst>
      <p:ext uri="{BB962C8B-B14F-4D97-AF65-F5344CB8AC3E}">
        <p14:creationId xmlns:p14="http://schemas.microsoft.com/office/powerpoint/2010/main" val="277949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6">
            <a:extLst>
              <a:ext uri="{FF2B5EF4-FFF2-40B4-BE49-F238E27FC236}">
                <a16:creationId xmlns:a16="http://schemas.microsoft.com/office/drawing/2014/main" id="{99F19D89-DEDB-5D43-8DCE-AF19A44FEBEE}"/>
              </a:ext>
            </a:extLst>
          </p:cNvPr>
          <p:cNvSpPr txBox="1">
            <a:spLocks/>
          </p:cNvSpPr>
          <p:nvPr/>
        </p:nvSpPr>
        <p:spPr>
          <a:xfrm>
            <a:off x="359120" y="650129"/>
            <a:ext cx="10019170" cy="2536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1"/>
                </a:solidFill>
                <a:latin typeface="Trebuchet MS" panose="020B0603020202020204" pitchFamily="34" charset="0"/>
                <a:ea typeface="+mj-ea"/>
                <a:cs typeface="+mj-cs"/>
              </a:defRPr>
            </a:lvl1pPr>
          </a:lstStyle>
          <a:p>
            <a:r>
              <a:rPr lang="en-US" dirty="0">
                <a:latin typeface="Circular Std Book" panose="020B0604020101020102" pitchFamily="34" charset="0"/>
                <a:cs typeface="Circular Std Book" panose="020B0604020101020102" pitchFamily="34" charset="0"/>
              </a:rPr>
              <a:t>Key Findings on Identity and Naming</a:t>
            </a:r>
            <a:endParaRPr lang="ca-ES" sz="2200" dirty="0">
              <a:latin typeface="Circular Std Book" panose="020B0604020101020102" pitchFamily="34" charset="0"/>
              <a:cs typeface="Circular Std Book" panose="020B0604020101020102" pitchFamily="34" charset="0"/>
            </a:endParaRPr>
          </a:p>
        </p:txBody>
      </p:sp>
      <p:sp>
        <p:nvSpPr>
          <p:cNvPr id="5" name="Título 16">
            <a:extLst>
              <a:ext uri="{FF2B5EF4-FFF2-40B4-BE49-F238E27FC236}">
                <a16:creationId xmlns:a16="http://schemas.microsoft.com/office/drawing/2014/main" id="{256AFF47-DFAA-FB80-C939-841F454B3665}"/>
              </a:ext>
            </a:extLst>
          </p:cNvPr>
          <p:cNvSpPr txBox="1">
            <a:spLocks/>
          </p:cNvSpPr>
          <p:nvPr/>
        </p:nvSpPr>
        <p:spPr>
          <a:xfrm>
            <a:off x="1219200" y="1509594"/>
            <a:ext cx="8957733" cy="3708357"/>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b="0" i="0" kern="1200" spc="-90" baseline="0">
                <a:solidFill>
                  <a:schemeClr val="tx1"/>
                </a:solidFill>
                <a:latin typeface="GT America Medium" pitchFamily="2" charset="77"/>
                <a:ea typeface="+mj-ea"/>
                <a:cs typeface="+mj-cs"/>
              </a:defRPr>
            </a:lvl1pPr>
          </a:lstStyle>
          <a:p>
            <a:pPr marL="285750" indent="-285750">
              <a:lnSpc>
                <a:spcPct val="100000"/>
              </a:lnSpc>
              <a:buFont typeface="Arial" panose="020B0604020202020204" pitchFamily="34" charset="0"/>
              <a:buChar char="•"/>
            </a:pPr>
            <a:r>
              <a:rPr lang="en-US" sz="1600" spc="0" dirty="0">
                <a:solidFill>
                  <a:schemeClr val="tx2"/>
                </a:solidFill>
                <a:latin typeface="Circular Std Book" panose="020B0604020101020102" pitchFamily="34" charset="0"/>
                <a:cs typeface="Circular Std Book" panose="020B0604020101020102" pitchFamily="34" charset="0"/>
              </a:rPr>
              <a:t>If we look at the visual identity, within the social organizations and NGO we find four main groups: those associated with </a:t>
            </a:r>
            <a:r>
              <a:rPr lang="en-US" sz="1600" b="1" spc="0" dirty="0">
                <a:solidFill>
                  <a:schemeClr val="tx2"/>
                </a:solidFill>
                <a:latin typeface="Circular Std Book" panose="020B0604020101020102" pitchFamily="34" charset="0"/>
                <a:cs typeface="Circular Std Book" panose="020B0604020101020102" pitchFamily="34" charset="0"/>
              </a:rPr>
              <a:t>the founder</a:t>
            </a:r>
            <a:r>
              <a:rPr lang="en-US" sz="1600" spc="0" dirty="0">
                <a:solidFill>
                  <a:schemeClr val="tx2"/>
                </a:solidFill>
                <a:latin typeface="Circular Std Book" panose="020B0604020101020102" pitchFamily="34" charset="0"/>
                <a:cs typeface="Circular Std Book" panose="020B0604020101020102" pitchFamily="34" charset="0"/>
              </a:rPr>
              <a:t>, those associated with </a:t>
            </a:r>
            <a:r>
              <a:rPr lang="en-US" sz="1600" b="1" spc="0" dirty="0">
                <a:solidFill>
                  <a:schemeClr val="tx2"/>
                </a:solidFill>
                <a:latin typeface="Circular Std Book" panose="020B0604020101020102" pitchFamily="34" charset="0"/>
                <a:cs typeface="Circular Std Book" panose="020B0604020101020102" pitchFamily="34" charset="0"/>
              </a:rPr>
              <a:t>the cause/purpose</a:t>
            </a:r>
            <a:r>
              <a:rPr lang="en-US" sz="1600" spc="0" dirty="0">
                <a:solidFill>
                  <a:schemeClr val="tx2"/>
                </a:solidFill>
                <a:latin typeface="Circular Std Book" panose="020B0604020101020102" pitchFamily="34" charset="0"/>
                <a:cs typeface="Circular Std Book" panose="020B0604020101020102" pitchFamily="34" charset="0"/>
              </a:rPr>
              <a:t>, </a:t>
            </a:r>
            <a:r>
              <a:rPr lang="en-US" sz="1600" b="1" spc="0" dirty="0">
                <a:solidFill>
                  <a:schemeClr val="tx2"/>
                </a:solidFill>
                <a:latin typeface="Circular Std Book" panose="020B0604020101020102" pitchFamily="34" charset="0"/>
                <a:cs typeface="Circular Std Book" panose="020B0604020101020102" pitchFamily="34" charset="0"/>
              </a:rPr>
              <a:t>the corporate </a:t>
            </a:r>
            <a:r>
              <a:rPr lang="en-US" sz="1600" spc="0" dirty="0">
                <a:solidFill>
                  <a:schemeClr val="tx2"/>
                </a:solidFill>
                <a:latin typeface="Circular Std Book" panose="020B0604020101020102" pitchFamily="34" charset="0"/>
                <a:cs typeface="Circular Std Book" panose="020B0604020101020102" pitchFamily="34" charset="0"/>
              </a:rPr>
              <a:t>ones and the "Organizations" associated </a:t>
            </a:r>
            <a:r>
              <a:rPr lang="en-US" sz="1600" b="1" spc="0" dirty="0">
                <a:solidFill>
                  <a:schemeClr val="tx2"/>
                </a:solidFill>
                <a:latin typeface="Circular Std Book" panose="020B0604020101020102" pitchFamily="34" charset="0"/>
                <a:cs typeface="Circular Std Book" panose="020B0604020101020102" pitchFamily="34" charset="0"/>
              </a:rPr>
              <a:t>with cultural, health and solidarity institutions </a:t>
            </a:r>
            <a:r>
              <a:rPr lang="en-US" sz="1600" spc="0" dirty="0">
                <a:solidFill>
                  <a:schemeClr val="tx2"/>
                </a:solidFill>
                <a:latin typeface="Circular Std Book" panose="020B0604020101020102" pitchFamily="34" charset="0"/>
                <a:cs typeface="Circular Std Book" panose="020B0604020101020102" pitchFamily="34" charset="0"/>
              </a:rPr>
              <a:t>(Assistance).</a:t>
            </a:r>
          </a:p>
          <a:p>
            <a:pPr marL="285750" indent="-285750">
              <a:lnSpc>
                <a:spcPct val="100000"/>
              </a:lnSpc>
              <a:buFont typeface="Arial" panose="020B0604020202020204" pitchFamily="34" charset="0"/>
              <a:buChar char="•"/>
            </a:pPr>
            <a:endParaRPr lang="en-US" sz="16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600" spc="0" dirty="0">
                <a:solidFill>
                  <a:schemeClr val="tx2"/>
                </a:solidFill>
                <a:latin typeface="Circular Std Book" panose="020B0604020101020102" pitchFamily="34" charset="0"/>
                <a:cs typeface="Circular Std Book" panose="020B0604020101020102" pitchFamily="34" charset="0"/>
              </a:rPr>
              <a:t>Those associated with an </a:t>
            </a:r>
            <a:r>
              <a:rPr lang="en-US" sz="1600" b="1" spc="0" dirty="0">
                <a:solidFill>
                  <a:schemeClr val="tx2"/>
                </a:solidFill>
                <a:latin typeface="Circular Std Book" panose="020B0604020101020102" pitchFamily="34" charset="0"/>
                <a:cs typeface="Circular Std Book" panose="020B0604020101020102" pitchFamily="34" charset="0"/>
              </a:rPr>
              <a:t>emblematic founder</a:t>
            </a:r>
            <a:r>
              <a:rPr lang="en-US" sz="1600" spc="0" dirty="0">
                <a:solidFill>
                  <a:schemeClr val="tx2"/>
                </a:solidFill>
                <a:latin typeface="Circular Std Book" panose="020B0604020101020102" pitchFamily="34" charset="0"/>
                <a:cs typeface="Circular Std Book" panose="020B0604020101020102" pitchFamily="34" charset="0"/>
              </a:rPr>
              <a:t>, retain the name or naming of the person and usually have an austere graphic treatment (initials).</a:t>
            </a:r>
          </a:p>
          <a:p>
            <a:pPr marL="285750" indent="-285750">
              <a:lnSpc>
                <a:spcPct val="100000"/>
              </a:lnSpc>
              <a:buFont typeface="Arial" panose="020B0604020202020204" pitchFamily="34" charset="0"/>
              <a:buChar char="•"/>
            </a:pPr>
            <a:endParaRPr lang="en-US" sz="16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600" spc="0" dirty="0">
                <a:solidFill>
                  <a:schemeClr val="tx2"/>
                </a:solidFill>
                <a:latin typeface="Circular Std Book" panose="020B0604020101020102" pitchFamily="34" charset="0"/>
                <a:cs typeface="Circular Std Book" panose="020B0604020101020102" pitchFamily="34" charset="0"/>
              </a:rPr>
              <a:t>Corporations take advantage of the name of </a:t>
            </a:r>
            <a:r>
              <a:rPr lang="en-US" sz="1600" b="1" spc="0" dirty="0">
                <a:solidFill>
                  <a:schemeClr val="tx2"/>
                </a:solidFill>
                <a:latin typeface="Circular Std Book" panose="020B0604020101020102" pitchFamily="34" charset="0"/>
                <a:cs typeface="Circular Std Book" panose="020B0604020101020102" pitchFamily="34" charset="0"/>
              </a:rPr>
              <a:t>the parent brand </a:t>
            </a:r>
            <a:r>
              <a:rPr lang="en-US" sz="1600" spc="0" dirty="0">
                <a:solidFill>
                  <a:schemeClr val="tx2"/>
                </a:solidFill>
                <a:latin typeface="Circular Std Book" panose="020B0604020101020102" pitchFamily="34" charset="0"/>
                <a:cs typeface="Circular Std Book" panose="020B0604020101020102" pitchFamily="34" charset="0"/>
              </a:rPr>
              <a:t>by adding the term "Foundation". The term Foundation, therefore, has connotations associated with the corporate world.</a:t>
            </a:r>
          </a:p>
          <a:p>
            <a:pPr marL="285750" indent="-285750">
              <a:lnSpc>
                <a:spcPct val="100000"/>
              </a:lnSpc>
              <a:buFont typeface="Arial" panose="020B0604020202020204" pitchFamily="34" charset="0"/>
              <a:buChar char="•"/>
            </a:pPr>
            <a:endParaRPr lang="en-US" sz="16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600" spc="0" dirty="0">
                <a:solidFill>
                  <a:schemeClr val="tx2"/>
                </a:solidFill>
                <a:latin typeface="Circular Std Book" panose="020B0604020101020102" pitchFamily="34" charset="0"/>
                <a:cs typeface="Circular Std Book" panose="020B0604020101020102" pitchFamily="34" charset="0"/>
              </a:rPr>
              <a:t>Small organizations use various strategies, acronyms, names, concepts, depending on the sector, but they are always associated with </a:t>
            </a:r>
            <a:r>
              <a:rPr lang="en-US" sz="1600" b="1" spc="0" dirty="0">
                <a:solidFill>
                  <a:schemeClr val="tx2"/>
                </a:solidFill>
                <a:latin typeface="Circular Std Book" panose="020B0604020101020102" pitchFamily="34" charset="0"/>
                <a:cs typeface="Circular Std Book" panose="020B0604020101020102" pitchFamily="34" charset="0"/>
              </a:rPr>
              <a:t>the theme or the social cause.</a:t>
            </a:r>
          </a:p>
          <a:p>
            <a:pPr marL="285750" indent="-285750">
              <a:lnSpc>
                <a:spcPct val="100000"/>
              </a:lnSpc>
              <a:buFont typeface="Arial" panose="020B0604020202020204" pitchFamily="34" charset="0"/>
              <a:buChar char="•"/>
            </a:pPr>
            <a:endParaRPr lang="en-US" sz="16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600" spc="0" dirty="0">
                <a:solidFill>
                  <a:schemeClr val="tx2"/>
                </a:solidFill>
                <a:latin typeface="Circular Std Book" panose="020B0604020101020102" pitchFamily="34" charset="0"/>
                <a:cs typeface="Circular Std Book" panose="020B0604020101020102" pitchFamily="34" charset="0"/>
              </a:rPr>
              <a:t>Organizations that have specific social causes, make </a:t>
            </a:r>
            <a:r>
              <a:rPr lang="en-US" sz="1600" b="1" spc="0" dirty="0">
                <a:solidFill>
                  <a:schemeClr val="tx2"/>
                </a:solidFill>
                <a:latin typeface="Circular Std Book" panose="020B0604020101020102" pitchFamily="34" charset="0"/>
                <a:cs typeface="Circular Std Book" panose="020B0604020101020102" pitchFamily="34" charset="0"/>
              </a:rPr>
              <a:t>their purpose or commitment a call to build their identity.</a:t>
            </a:r>
            <a:endParaRPr lang="ca-ES" sz="1600" b="1" spc="0" dirty="0">
              <a:solidFill>
                <a:schemeClr val="tx2"/>
              </a:solidFill>
            </a:endParaRPr>
          </a:p>
          <a:p>
            <a:pPr marL="285750" indent="-285750">
              <a:lnSpc>
                <a:spcPct val="90000"/>
              </a:lnSpc>
              <a:buFont typeface="Arial" panose="020B0604020202020204" pitchFamily="34" charset="0"/>
              <a:buChar char="•"/>
            </a:pPr>
            <a:endParaRPr lang="ca-ES" sz="1600" spc="0" dirty="0"/>
          </a:p>
        </p:txBody>
      </p:sp>
      <p:sp>
        <p:nvSpPr>
          <p:cNvPr id="7"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Tree>
    <p:extLst>
      <p:ext uri="{BB962C8B-B14F-4D97-AF65-F5344CB8AC3E}">
        <p14:creationId xmlns:p14="http://schemas.microsoft.com/office/powerpoint/2010/main" val="3343789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6">
            <a:extLst>
              <a:ext uri="{FF2B5EF4-FFF2-40B4-BE49-F238E27FC236}">
                <a16:creationId xmlns:a16="http://schemas.microsoft.com/office/drawing/2014/main" id="{99F19D89-DEDB-5D43-8DCE-AF19A44FEBEE}"/>
              </a:ext>
            </a:extLst>
          </p:cNvPr>
          <p:cNvSpPr txBox="1">
            <a:spLocks/>
          </p:cNvSpPr>
          <p:nvPr/>
        </p:nvSpPr>
        <p:spPr>
          <a:xfrm>
            <a:off x="359120" y="650129"/>
            <a:ext cx="10019170" cy="2536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1"/>
                </a:solidFill>
                <a:latin typeface="Trebuchet MS" panose="020B0603020202020204" pitchFamily="34" charset="0"/>
                <a:ea typeface="+mj-ea"/>
                <a:cs typeface="+mj-cs"/>
              </a:defRPr>
            </a:lvl1pPr>
          </a:lstStyle>
          <a:p>
            <a:r>
              <a:rPr lang="en-US" dirty="0">
                <a:latin typeface="Circular Std Book" panose="020B0604020101020102" pitchFamily="34" charset="0"/>
                <a:cs typeface="Circular Std Book" panose="020B0604020101020102" pitchFamily="34" charset="0"/>
              </a:rPr>
              <a:t>Questions</a:t>
            </a:r>
            <a:r>
              <a:rPr lang="en-US" sz="2200" dirty="0"/>
              <a:t> </a:t>
            </a:r>
            <a:r>
              <a:rPr lang="en-US" dirty="0">
                <a:latin typeface="Circular Std Book" panose="020B0604020101020102" pitchFamily="34" charset="0"/>
                <a:cs typeface="Circular Std Book" panose="020B0604020101020102" pitchFamily="34" charset="0"/>
              </a:rPr>
              <a:t>for discussion:   </a:t>
            </a:r>
          </a:p>
        </p:txBody>
      </p:sp>
      <p:sp>
        <p:nvSpPr>
          <p:cNvPr id="5" name="Título 16">
            <a:extLst>
              <a:ext uri="{FF2B5EF4-FFF2-40B4-BE49-F238E27FC236}">
                <a16:creationId xmlns:a16="http://schemas.microsoft.com/office/drawing/2014/main" id="{256AFF47-DFAA-FB80-C939-841F454B3665}"/>
              </a:ext>
            </a:extLst>
          </p:cNvPr>
          <p:cNvSpPr txBox="1">
            <a:spLocks/>
          </p:cNvSpPr>
          <p:nvPr/>
        </p:nvSpPr>
        <p:spPr>
          <a:xfrm>
            <a:off x="1486807" y="1400556"/>
            <a:ext cx="9218385" cy="455564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000" b="0" i="0" kern="1200" spc="-90" baseline="0">
                <a:solidFill>
                  <a:schemeClr val="tx1"/>
                </a:solidFill>
                <a:latin typeface="GT America Medium" pitchFamily="2" charset="77"/>
                <a:ea typeface="+mj-ea"/>
                <a:cs typeface="+mj-cs"/>
              </a:defRPr>
            </a:lvl1pPr>
          </a:lstStyle>
          <a:p>
            <a:pPr marL="285750" indent="-285750">
              <a:lnSpc>
                <a:spcPct val="100000"/>
              </a:lnSpc>
              <a:buFont typeface="Arial" panose="020B0604020202020204" pitchFamily="34" charset="0"/>
              <a:buChar char="•"/>
            </a:pPr>
            <a:r>
              <a:rPr lang="en-US" sz="1600" spc="0" dirty="0">
                <a:solidFill>
                  <a:schemeClr val="tx2"/>
                </a:solidFill>
                <a:latin typeface="Circular Std Book" panose="020B0604020101020102" pitchFamily="34" charset="0"/>
                <a:cs typeface="Circular Std Book" panose="020B0604020101020102" pitchFamily="34" charset="0"/>
              </a:rPr>
              <a:t>In a moment of pessimism, social tension, and growing complexity in the social and educational ecosystem, </a:t>
            </a:r>
            <a:r>
              <a:rPr lang="en-US" sz="1600" b="1" spc="0" dirty="0">
                <a:solidFill>
                  <a:schemeClr val="tx2"/>
                </a:solidFill>
                <a:latin typeface="Circular Std Book" panose="020B0604020101020102" pitchFamily="34" charset="0"/>
                <a:cs typeface="Circular Std Book" panose="020B0604020101020102" pitchFamily="34" charset="0"/>
              </a:rPr>
              <a:t>what should a brand primarily transmit? </a:t>
            </a:r>
            <a:r>
              <a:rPr lang="en-US" sz="1600" spc="0" dirty="0">
                <a:solidFill>
                  <a:schemeClr val="tx2"/>
                </a:solidFill>
                <a:latin typeface="Circular Std Book" panose="020B0604020101020102" pitchFamily="34" charset="0"/>
                <a:cs typeface="Circular Std Book" panose="020B0604020101020102" pitchFamily="34" charset="0"/>
              </a:rPr>
              <a:t>Hope, solutions, and optimism? Or highlighting problems to avoid appearing disconnected from reality?</a:t>
            </a:r>
          </a:p>
          <a:p>
            <a:pPr marL="285750" indent="-285750">
              <a:lnSpc>
                <a:spcPct val="100000"/>
              </a:lnSpc>
              <a:buFont typeface="Arial" panose="020B0604020202020204" pitchFamily="34" charset="0"/>
              <a:buChar char="•"/>
            </a:pPr>
            <a:endParaRPr lang="en-US" sz="16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600" spc="0" dirty="0">
                <a:solidFill>
                  <a:schemeClr val="tx2"/>
                </a:solidFill>
                <a:latin typeface="Circular Std Book" panose="020B0604020101020102" pitchFamily="34" charset="0"/>
                <a:cs typeface="Circular Std Book" panose="020B0604020101020102" pitchFamily="34" charset="0"/>
              </a:rPr>
              <a:t>Should a think tank’s brand be built mainly around research—expertise, evidence, and rigor? Or around purpose—values, mission, and social commitment? </a:t>
            </a:r>
            <a:r>
              <a:rPr lang="en-US" sz="1600" b="1" spc="0" dirty="0">
                <a:solidFill>
                  <a:schemeClr val="tx2"/>
                </a:solidFill>
                <a:latin typeface="Circular Std Book" panose="020B0604020101020102" pitchFamily="34" charset="0"/>
                <a:cs typeface="Circular Std Book" panose="020B0604020101020102" pitchFamily="34" charset="0"/>
              </a:rPr>
              <a:t>Can it credibly do both without losing trust? </a:t>
            </a:r>
          </a:p>
          <a:p>
            <a:pPr marL="285750" indent="-285750">
              <a:lnSpc>
                <a:spcPct val="100000"/>
              </a:lnSpc>
              <a:buFont typeface="Arial" panose="020B0604020202020204" pitchFamily="34" charset="0"/>
              <a:buChar char="•"/>
            </a:pPr>
            <a:endParaRPr lang="en-US" sz="16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600" spc="0" dirty="0">
                <a:solidFill>
                  <a:schemeClr val="tx2"/>
                </a:solidFill>
                <a:latin typeface="Circular Std Book" panose="020B0604020101020102" pitchFamily="34" charset="0"/>
                <a:cs typeface="Circular Std Book" panose="020B0604020101020102" pitchFamily="34" charset="0"/>
              </a:rPr>
              <a:t>Is it strategically safer for a think tank to </a:t>
            </a:r>
            <a:r>
              <a:rPr lang="en-US" sz="1600" b="1" spc="0" dirty="0">
                <a:solidFill>
                  <a:schemeClr val="tx2"/>
                </a:solidFill>
                <a:latin typeface="Circular Std Book" panose="020B0604020101020102" pitchFamily="34" charset="0"/>
                <a:cs typeface="Circular Std Book" panose="020B0604020101020102" pitchFamily="34" charset="0"/>
              </a:rPr>
              <a:t>position itself primarily as a research center to avoid political attacks? </a:t>
            </a:r>
            <a:r>
              <a:rPr lang="en-US" sz="1600" spc="0" dirty="0">
                <a:solidFill>
                  <a:schemeClr val="tx2"/>
                </a:solidFill>
                <a:latin typeface="Circular Std Book" panose="020B0604020101020102" pitchFamily="34" charset="0"/>
                <a:cs typeface="Circular Std Book" panose="020B0604020101020102" pitchFamily="34" charset="0"/>
              </a:rPr>
              <a:t>Or is embracing an NGO or activist identity sometimes more honest and effective and necessary today?</a:t>
            </a:r>
          </a:p>
          <a:p>
            <a:pPr marL="285750" indent="-285750">
              <a:lnSpc>
                <a:spcPct val="100000"/>
              </a:lnSpc>
              <a:buFont typeface="Arial" panose="020B0604020202020204" pitchFamily="34" charset="0"/>
              <a:buChar char="•"/>
            </a:pPr>
            <a:endParaRPr lang="en-US" sz="16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600" spc="0" dirty="0">
                <a:solidFill>
                  <a:schemeClr val="tx2"/>
                </a:solidFill>
                <a:latin typeface="Circular Std Book" panose="020B0604020101020102" pitchFamily="34" charset="0"/>
                <a:cs typeface="Circular Std Book" panose="020B0604020101020102" pitchFamily="34" charset="0"/>
              </a:rPr>
              <a:t>When </a:t>
            </a:r>
            <a:r>
              <a:rPr lang="en-US" sz="1600" b="1" spc="0" dirty="0">
                <a:solidFill>
                  <a:schemeClr val="tx2"/>
                </a:solidFill>
                <a:latin typeface="Circular Std Book" panose="020B0604020101020102" pitchFamily="34" charset="0"/>
                <a:cs typeface="Circular Std Book" panose="020B0604020101020102" pitchFamily="34" charset="0"/>
              </a:rPr>
              <a:t>a think tank is attacked by opposing political movements or interest groups</a:t>
            </a:r>
            <a:r>
              <a:rPr lang="en-US" sz="1600" spc="0" dirty="0">
                <a:solidFill>
                  <a:schemeClr val="tx2"/>
                </a:solidFill>
                <a:latin typeface="Circular Std Book" panose="020B0604020101020102" pitchFamily="34" charset="0"/>
                <a:cs typeface="Circular Std Book" panose="020B0604020101020102" pitchFamily="34" charset="0"/>
              </a:rPr>
              <a:t>, does this weaken its credibility—or can it reinforce its positioning?</a:t>
            </a:r>
          </a:p>
          <a:p>
            <a:pPr>
              <a:lnSpc>
                <a:spcPct val="100000"/>
              </a:lnSpc>
            </a:pPr>
            <a:endParaRPr lang="en-US" sz="1600" spc="0" dirty="0">
              <a:solidFill>
                <a:schemeClr val="tx2"/>
              </a:solidFill>
              <a:latin typeface="Circular Std Book" panose="020B0604020101020102" pitchFamily="34" charset="0"/>
              <a:cs typeface="Circular Std Book" panose="020B0604020101020102" pitchFamily="34" charset="0"/>
            </a:endParaRPr>
          </a:p>
          <a:p>
            <a:pPr marL="285750" indent="-285750">
              <a:lnSpc>
                <a:spcPct val="100000"/>
              </a:lnSpc>
              <a:buFont typeface="Arial" panose="020B0604020202020204" pitchFamily="34" charset="0"/>
              <a:buChar char="•"/>
            </a:pPr>
            <a:r>
              <a:rPr lang="en-US" sz="1600" spc="0" dirty="0">
                <a:solidFill>
                  <a:schemeClr val="tx2"/>
                </a:solidFill>
                <a:latin typeface="Circular Std Book" panose="020B0604020101020102" pitchFamily="34" charset="0"/>
                <a:cs typeface="Circular Std Book" panose="020B0604020101020102" pitchFamily="34" charset="0"/>
              </a:rPr>
              <a:t>In the next decade, </a:t>
            </a:r>
            <a:r>
              <a:rPr lang="en-US" sz="1600" b="1" spc="0" dirty="0">
                <a:solidFill>
                  <a:schemeClr val="tx2"/>
                </a:solidFill>
                <a:latin typeface="Circular Std Book" panose="020B0604020101020102" pitchFamily="34" charset="0"/>
                <a:cs typeface="Circular Std Book" panose="020B0604020101020102" pitchFamily="34" charset="0"/>
              </a:rPr>
              <a:t>will think tanks be judged more by the quality of their evidence</a:t>
            </a:r>
            <a:r>
              <a:rPr lang="en-US" sz="1600" spc="0" dirty="0">
                <a:solidFill>
                  <a:schemeClr val="tx2"/>
                </a:solidFill>
                <a:latin typeface="Circular Std Book" panose="020B0604020101020102" pitchFamily="34" charset="0"/>
                <a:cs typeface="Circular Std Book" panose="020B0604020101020102" pitchFamily="34" charset="0"/>
              </a:rPr>
              <a:t>—or by their </a:t>
            </a:r>
            <a:r>
              <a:rPr lang="en-US" sz="1600" b="1" spc="0" dirty="0">
                <a:solidFill>
                  <a:schemeClr val="tx2"/>
                </a:solidFill>
                <a:latin typeface="Circular Std Book" panose="020B0604020101020102" pitchFamily="34" charset="0"/>
                <a:cs typeface="Circular Std Book" panose="020B0604020101020102" pitchFamily="34" charset="0"/>
              </a:rPr>
              <a:t>ability to connect knowledge with social change?</a:t>
            </a:r>
          </a:p>
        </p:txBody>
      </p:sp>
      <p:sp>
        <p:nvSpPr>
          <p:cNvPr id="6"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Tree>
    <p:extLst>
      <p:ext uri="{BB962C8B-B14F-4D97-AF65-F5344CB8AC3E}">
        <p14:creationId xmlns:p14="http://schemas.microsoft.com/office/powerpoint/2010/main" val="54093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F323-9C40-4FBA-A4D9-4DC229CB3891}"/>
              </a:ext>
            </a:extLst>
          </p:cNvPr>
          <p:cNvSpPr>
            <a:spLocks noGrp="1"/>
          </p:cNvSpPr>
          <p:nvPr>
            <p:ph type="ctrTitle"/>
          </p:nvPr>
        </p:nvSpPr>
        <p:spPr>
          <a:xfrm>
            <a:off x="4599973" y="1443189"/>
            <a:ext cx="5592278" cy="2088682"/>
          </a:xfrm>
        </p:spPr>
        <p:txBody>
          <a:bodyPr>
            <a:normAutofit fontScale="90000"/>
          </a:bodyPr>
          <a:lstStyle/>
          <a:p>
            <a:r>
              <a:rPr lang="en-US" dirty="0"/>
              <a:t>Reflections around the identity of a think tank: </a:t>
            </a:r>
            <a:r>
              <a:rPr lang="en-US" dirty="0" err="1"/>
              <a:t>Bofill</a:t>
            </a:r>
            <a:r>
              <a:rPr lang="en-US" dirty="0"/>
              <a:t> case</a:t>
            </a:r>
            <a:endParaRPr lang="en-GB" dirty="0"/>
          </a:p>
        </p:txBody>
      </p:sp>
      <p:sp>
        <p:nvSpPr>
          <p:cNvPr id="3" name="Text Placeholder 2">
            <a:extLst>
              <a:ext uri="{FF2B5EF4-FFF2-40B4-BE49-F238E27FC236}">
                <a16:creationId xmlns:a16="http://schemas.microsoft.com/office/drawing/2014/main" id="{289DFB9D-A92B-41BF-8EA5-DC182655CDF3}"/>
              </a:ext>
            </a:extLst>
          </p:cNvPr>
          <p:cNvSpPr>
            <a:spLocks noGrp="1"/>
          </p:cNvSpPr>
          <p:nvPr>
            <p:ph type="body" sz="quarter" idx="11"/>
          </p:nvPr>
        </p:nvSpPr>
        <p:spPr>
          <a:xfrm>
            <a:off x="4599973" y="3848101"/>
            <a:ext cx="6153752" cy="953602"/>
          </a:xfrm>
        </p:spPr>
        <p:txBody>
          <a:bodyPr/>
          <a:lstStyle/>
          <a:p>
            <a:r>
              <a:rPr lang="en-GB" dirty="0"/>
              <a:t>Marc Garriga</a:t>
            </a:r>
          </a:p>
          <a:p>
            <a:r>
              <a:rPr lang="en-GB" dirty="0" err="1"/>
              <a:t>Fundació</a:t>
            </a:r>
            <a:r>
              <a:rPr lang="en-GB" dirty="0"/>
              <a:t> </a:t>
            </a:r>
            <a:r>
              <a:rPr lang="en-GB" dirty="0" err="1"/>
              <a:t>Bofill</a:t>
            </a:r>
            <a:r>
              <a:rPr lang="en-GB" dirty="0"/>
              <a:t> - Communications director</a:t>
            </a:r>
          </a:p>
          <a:p>
            <a:r>
              <a:rPr lang="en-GB" dirty="0"/>
              <a:t>mgarriga@fundaciobofill.org</a:t>
            </a:r>
          </a:p>
        </p:txBody>
      </p:sp>
    </p:spTree>
    <p:extLst>
      <p:ext uri="{BB962C8B-B14F-4D97-AF65-F5344CB8AC3E}">
        <p14:creationId xmlns:p14="http://schemas.microsoft.com/office/powerpoint/2010/main" val="5573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F323-9C40-4FBA-A4D9-4DC229CB3891}"/>
              </a:ext>
            </a:extLst>
          </p:cNvPr>
          <p:cNvSpPr>
            <a:spLocks noGrp="1"/>
          </p:cNvSpPr>
          <p:nvPr>
            <p:ph type="ctrTitle"/>
          </p:nvPr>
        </p:nvSpPr>
        <p:spPr>
          <a:xfrm>
            <a:off x="4599973" y="1443189"/>
            <a:ext cx="5592278" cy="2088682"/>
          </a:xfrm>
        </p:spPr>
        <p:txBody>
          <a:bodyPr>
            <a:normAutofit fontScale="90000"/>
          </a:bodyPr>
          <a:lstStyle/>
          <a:p>
            <a:r>
              <a:rPr lang="en-US" dirty="0"/>
              <a:t>Reflections around the identity of a think tank: </a:t>
            </a:r>
            <a:r>
              <a:rPr lang="en-US" dirty="0" err="1"/>
              <a:t>Bofill</a:t>
            </a:r>
            <a:r>
              <a:rPr lang="en-US" dirty="0"/>
              <a:t> case</a:t>
            </a:r>
            <a:endParaRPr lang="en-GB" dirty="0"/>
          </a:p>
        </p:txBody>
      </p:sp>
      <p:sp>
        <p:nvSpPr>
          <p:cNvPr id="3" name="Text Placeholder 2">
            <a:extLst>
              <a:ext uri="{FF2B5EF4-FFF2-40B4-BE49-F238E27FC236}">
                <a16:creationId xmlns:a16="http://schemas.microsoft.com/office/drawing/2014/main" id="{289DFB9D-A92B-41BF-8EA5-DC182655CDF3}"/>
              </a:ext>
            </a:extLst>
          </p:cNvPr>
          <p:cNvSpPr>
            <a:spLocks noGrp="1"/>
          </p:cNvSpPr>
          <p:nvPr>
            <p:ph type="body" sz="quarter" idx="11"/>
          </p:nvPr>
        </p:nvSpPr>
        <p:spPr>
          <a:xfrm>
            <a:off x="4599973" y="3848101"/>
            <a:ext cx="6153752" cy="953602"/>
          </a:xfrm>
        </p:spPr>
        <p:txBody>
          <a:bodyPr/>
          <a:lstStyle/>
          <a:p>
            <a:r>
              <a:rPr lang="en-GB" dirty="0"/>
              <a:t>Marc Garriga</a:t>
            </a:r>
          </a:p>
          <a:p>
            <a:r>
              <a:rPr lang="en-GB" dirty="0" err="1"/>
              <a:t>Fundació</a:t>
            </a:r>
            <a:r>
              <a:rPr lang="en-GB" dirty="0"/>
              <a:t> </a:t>
            </a:r>
            <a:r>
              <a:rPr lang="en-GB" dirty="0" err="1"/>
              <a:t>Bofill</a:t>
            </a:r>
            <a:r>
              <a:rPr lang="en-GB" dirty="0"/>
              <a:t> - Communications director</a:t>
            </a:r>
          </a:p>
          <a:p>
            <a:r>
              <a:rPr lang="en-GB" dirty="0"/>
              <a:t>mgarriga@fundaciobofill.org</a:t>
            </a:r>
          </a:p>
        </p:txBody>
      </p:sp>
    </p:spTree>
    <p:extLst>
      <p:ext uri="{BB962C8B-B14F-4D97-AF65-F5344CB8AC3E}">
        <p14:creationId xmlns:p14="http://schemas.microsoft.com/office/powerpoint/2010/main" val="2728226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72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FBDC-06D7-4EF8-8034-F68FC134DAAC}"/>
              </a:ext>
            </a:extLst>
          </p:cNvPr>
          <p:cNvSpPr>
            <a:spLocks noGrp="1"/>
          </p:cNvSpPr>
          <p:nvPr>
            <p:ph type="title"/>
          </p:nvPr>
        </p:nvSpPr>
        <p:spPr>
          <a:xfrm>
            <a:off x="603780" y="475738"/>
            <a:ext cx="9721849" cy="472529"/>
          </a:xfrm>
        </p:spPr>
        <p:txBody>
          <a:bodyPr>
            <a:normAutofit/>
          </a:bodyPr>
          <a:lstStyle/>
          <a:p>
            <a:r>
              <a:rPr lang="en-US" sz="2800" dirty="0"/>
              <a:t>Reflections around the identity of a think tank</a:t>
            </a:r>
            <a:endParaRPr lang="en-GB" sz="2800" dirty="0"/>
          </a:p>
        </p:txBody>
      </p:sp>
      <p:sp>
        <p:nvSpPr>
          <p:cNvPr id="3"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
        <p:nvSpPr>
          <p:cNvPr id="5" name="Título 1">
            <a:extLst>
              <a:ext uri="{FF2B5EF4-FFF2-40B4-BE49-F238E27FC236}">
                <a16:creationId xmlns:a16="http://schemas.microsoft.com/office/drawing/2014/main" id="{7D31519F-7EB6-5E79-A1C4-F2CD98E47956}"/>
              </a:ext>
            </a:extLst>
          </p:cNvPr>
          <p:cNvSpPr txBox="1">
            <a:spLocks/>
          </p:cNvSpPr>
          <p:nvPr/>
        </p:nvSpPr>
        <p:spPr>
          <a:xfrm>
            <a:off x="2754384" y="2348360"/>
            <a:ext cx="6962863" cy="2144502"/>
          </a:xfrm>
          <a:prstGeom prst="rect">
            <a:avLst/>
          </a:prstGeom>
        </p:spPr>
        <p:txBody>
          <a:bodyPr vert="horz" lIns="91440" tIns="45720" rIns="91440" bIns="45720" rtlCol="0">
            <a:normAutofit/>
          </a:bodyPr>
          <a:lstStyle>
            <a:defPPr>
              <a:defRPr lang="es-ES"/>
            </a:defPPr>
            <a:lvl1pPr indent="0">
              <a:lnSpc>
                <a:spcPct val="90000"/>
              </a:lnSpc>
              <a:spcBef>
                <a:spcPts val="1000"/>
              </a:spcBef>
              <a:buFont typeface="Arial" panose="020B0604020202020204" pitchFamily="34" charset="0"/>
              <a:buNone/>
              <a:defRPr sz="2800" b="1" i="0">
                <a:latin typeface="Circular Std Bold" panose="020B0604020101020102" pitchFamily="34" charset="77"/>
                <a:cs typeface="Circular Std Bold" panose="020B0604020101020102" pitchFamily="34" charset="77"/>
              </a:defRPr>
            </a:lvl1pPr>
            <a:lvl2pPr marL="685800" indent="-228600">
              <a:lnSpc>
                <a:spcPct val="90000"/>
              </a:lnSpc>
              <a:spcBef>
                <a:spcPts val="500"/>
              </a:spcBef>
              <a:buFont typeface="Arial" panose="020B0604020202020204" pitchFamily="34" charset="0"/>
              <a:buChar char="•"/>
              <a:defRPr sz="2400" b="0" i="0">
                <a:latin typeface="Circular Std Book Italic" panose="020B0604020101020102" pitchFamily="34" charset="77"/>
                <a:cs typeface="Circular Std Book Italic" panose="020B0604020101020102" pitchFamily="34" charset="77"/>
              </a:defRPr>
            </a:lvl2pPr>
            <a:lvl3pPr marL="1143000" indent="-228600">
              <a:lnSpc>
                <a:spcPct val="90000"/>
              </a:lnSpc>
              <a:spcBef>
                <a:spcPts val="500"/>
              </a:spcBef>
              <a:buFont typeface="Arial" panose="020B0604020202020204" pitchFamily="34" charset="0"/>
              <a:buChar char="•"/>
              <a:defRPr sz="2000" b="0" i="0">
                <a:latin typeface="Circular Std Book Italic" panose="020B0604020101020102" pitchFamily="34" charset="77"/>
                <a:cs typeface="Circular Std Book Italic" panose="020B0604020101020102" pitchFamily="34" charset="77"/>
              </a:defRPr>
            </a:lvl3pPr>
            <a:lvl4pPr marL="1600200" indent="-228600">
              <a:lnSpc>
                <a:spcPct val="90000"/>
              </a:lnSpc>
              <a:spcBef>
                <a:spcPts val="500"/>
              </a:spcBef>
              <a:buFont typeface="Arial" panose="020B0604020202020204" pitchFamily="34" charset="0"/>
              <a:buChar char="•"/>
              <a:defRPr b="0" i="0">
                <a:latin typeface="GT America Light" pitchFamily="2" charset="77"/>
              </a:defRPr>
            </a:lvl4pPr>
            <a:lvl5pPr marL="2057400" indent="-228600">
              <a:lnSpc>
                <a:spcPct val="90000"/>
              </a:lnSpc>
              <a:spcBef>
                <a:spcPts val="500"/>
              </a:spcBef>
              <a:buFont typeface="Arial" panose="020B0604020202020204" pitchFamily="34" charset="0"/>
              <a:buChar char="•"/>
              <a:defRPr b="0" i="0">
                <a:latin typeface="GT America Ligh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buFont typeface="Arial" panose="020B0604020202020204" pitchFamily="34" charset="0"/>
              <a:buChar char="•"/>
            </a:pPr>
            <a:r>
              <a:rPr lang="en-US" sz="1600" b="0" dirty="0">
                <a:solidFill>
                  <a:schemeClr val="tx2"/>
                </a:solidFill>
                <a:latin typeface="Circular Std Book" panose="020B0604020101020102" pitchFamily="34" charset="0"/>
                <a:cs typeface="Circular Std Book" panose="020B0604020101020102" pitchFamily="34" charset="0"/>
              </a:rPr>
              <a:t>How many of you have gone through </a:t>
            </a:r>
            <a:r>
              <a:rPr lang="en-US" sz="1600" dirty="0">
                <a:solidFill>
                  <a:schemeClr val="tx2"/>
                </a:solidFill>
                <a:latin typeface="Circular Std Book" panose="020B0604020101020102" pitchFamily="34" charset="0"/>
                <a:cs typeface="Circular Std Book" panose="020B0604020101020102" pitchFamily="34" charset="0"/>
              </a:rPr>
              <a:t>a rebrand or a major brand update </a:t>
            </a:r>
            <a:r>
              <a:rPr lang="en-US" sz="1600" b="0" dirty="0">
                <a:solidFill>
                  <a:schemeClr val="tx2"/>
                </a:solidFill>
                <a:latin typeface="Circular Std Book" panose="020B0604020101020102" pitchFamily="34" charset="0"/>
                <a:cs typeface="Circular Std Book" panose="020B0604020101020102" pitchFamily="34" charset="0"/>
              </a:rPr>
              <a:t>in the last 3–5 years?</a:t>
            </a:r>
          </a:p>
          <a:p>
            <a:pPr marL="342900" indent="-342900">
              <a:buFont typeface="Arial" panose="020B0604020202020204" pitchFamily="34" charset="0"/>
              <a:buChar char="•"/>
            </a:pPr>
            <a:r>
              <a:rPr lang="en-US" sz="1600" b="0" dirty="0">
                <a:solidFill>
                  <a:schemeClr val="tx2"/>
                </a:solidFill>
                <a:latin typeface="Circular Std Book" panose="020B0604020101020102" pitchFamily="34" charset="0"/>
                <a:cs typeface="Circular Std Book" panose="020B0604020101020102" pitchFamily="34" charset="0"/>
              </a:rPr>
              <a:t>Is there anyone here who feels their organization is </a:t>
            </a:r>
            <a:r>
              <a:rPr lang="en-US" sz="1600" dirty="0">
                <a:solidFill>
                  <a:schemeClr val="tx2"/>
                </a:solidFill>
                <a:latin typeface="Circular Std Book" panose="020B0604020101020102" pitchFamily="34" charset="0"/>
                <a:cs typeface="Circular Std Book" panose="020B0604020101020102" pitchFamily="34" charset="0"/>
              </a:rPr>
              <a:t>trying to be two things at once: a research center and an agent of change?</a:t>
            </a:r>
          </a:p>
          <a:p>
            <a:pPr marL="342900" indent="-342900">
              <a:buFont typeface="Arial" panose="020B0604020202020204" pitchFamily="34" charset="0"/>
              <a:buChar char="•"/>
            </a:pPr>
            <a:r>
              <a:rPr lang="en-US" sz="1600" b="0" dirty="0">
                <a:solidFill>
                  <a:schemeClr val="tx2"/>
                </a:solidFill>
                <a:latin typeface="Circular Std Book" panose="020B0604020101020102" pitchFamily="34" charset="0"/>
                <a:cs typeface="Circular Std Book" panose="020B0604020101020102" pitchFamily="34" charset="0"/>
              </a:rPr>
              <a:t>Has anyone here experienced </a:t>
            </a:r>
            <a:r>
              <a:rPr lang="en-US" sz="1600" dirty="0">
                <a:solidFill>
                  <a:schemeClr val="tx2"/>
                </a:solidFill>
                <a:latin typeface="Circular Std Book" panose="020B0604020101020102" pitchFamily="34" charset="0"/>
                <a:cs typeface="Circular Std Book" panose="020B0604020101020102" pitchFamily="34" charset="0"/>
              </a:rPr>
              <a:t>political or ideological attacks </a:t>
            </a:r>
            <a:r>
              <a:rPr lang="en-US" sz="1600" b="0" dirty="0">
                <a:solidFill>
                  <a:schemeClr val="tx2"/>
                </a:solidFill>
                <a:latin typeface="Circular Std Book" panose="020B0604020101020102" pitchFamily="34" charset="0"/>
                <a:cs typeface="Circular Std Book" panose="020B0604020101020102" pitchFamily="34" charset="0"/>
              </a:rPr>
              <a:t>that affected how your organization communicates or positions itself?</a:t>
            </a:r>
          </a:p>
        </p:txBody>
      </p:sp>
      <p:sp>
        <p:nvSpPr>
          <p:cNvPr id="4" name="Rectángulo 3">
            <a:extLst>
              <a:ext uri="{FF2B5EF4-FFF2-40B4-BE49-F238E27FC236}">
                <a16:creationId xmlns:a16="http://schemas.microsoft.com/office/drawing/2014/main" id="{1BDC4D50-7AD4-40DF-BA9B-2B4B1097A575}"/>
              </a:ext>
            </a:extLst>
          </p:cNvPr>
          <p:cNvSpPr/>
          <p:nvPr/>
        </p:nvSpPr>
        <p:spPr>
          <a:xfrm>
            <a:off x="2169952" y="1853968"/>
            <a:ext cx="7852095" cy="2709644"/>
          </a:xfrm>
          <a:prstGeom prst="rect">
            <a:avLst/>
          </a:prstGeom>
          <a:noFill/>
          <a:ln w="28575">
            <a:solidFill>
              <a:srgbClr val="E700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306349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a:t>First, some </a:t>
            </a:r>
            <a:r>
              <a:rPr lang="en-US" dirty="0" err="1"/>
              <a:t>Bofill</a:t>
            </a:r>
            <a:r>
              <a:rPr lang="en-US" dirty="0"/>
              <a:t> </a:t>
            </a:r>
            <a:r>
              <a:rPr lang="es-AR" dirty="0" err="1"/>
              <a:t>context</a:t>
            </a:r>
            <a:r>
              <a:rPr lang="es-AR" dirty="0"/>
              <a:t>…</a:t>
            </a:r>
          </a:p>
        </p:txBody>
      </p:sp>
    </p:spTree>
    <p:extLst>
      <p:ext uri="{BB962C8B-B14F-4D97-AF65-F5344CB8AC3E}">
        <p14:creationId xmlns:p14="http://schemas.microsoft.com/office/powerpoint/2010/main" val="209037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FBDC-06D7-4EF8-8034-F68FC134DAAC}"/>
              </a:ext>
            </a:extLst>
          </p:cNvPr>
          <p:cNvSpPr>
            <a:spLocks noGrp="1"/>
          </p:cNvSpPr>
          <p:nvPr>
            <p:ph type="title"/>
          </p:nvPr>
        </p:nvSpPr>
        <p:spPr>
          <a:xfrm>
            <a:off x="603780" y="475738"/>
            <a:ext cx="9721849" cy="472529"/>
          </a:xfrm>
        </p:spPr>
        <p:txBody>
          <a:bodyPr>
            <a:normAutofit/>
          </a:bodyPr>
          <a:lstStyle/>
          <a:p>
            <a:r>
              <a:rPr lang="en-US" sz="2800" dirty="0"/>
              <a:t>Populism and tension in the education debate:</a:t>
            </a:r>
            <a:endParaRPr lang="en-GB" sz="2800" dirty="0"/>
          </a:p>
        </p:txBody>
      </p:sp>
      <p:sp>
        <p:nvSpPr>
          <p:cNvPr id="3"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
        <p:nvSpPr>
          <p:cNvPr id="5" name="Título 1">
            <a:extLst>
              <a:ext uri="{FF2B5EF4-FFF2-40B4-BE49-F238E27FC236}">
                <a16:creationId xmlns:a16="http://schemas.microsoft.com/office/drawing/2014/main" id="{7D31519F-7EB6-5E79-A1C4-F2CD98E47956}"/>
              </a:ext>
            </a:extLst>
          </p:cNvPr>
          <p:cNvSpPr txBox="1">
            <a:spLocks/>
          </p:cNvSpPr>
          <p:nvPr/>
        </p:nvSpPr>
        <p:spPr>
          <a:xfrm>
            <a:off x="745068" y="1033058"/>
            <a:ext cx="10583332" cy="4845858"/>
          </a:xfrm>
          <a:prstGeom prst="rect">
            <a:avLst/>
          </a:prstGeom>
        </p:spPr>
        <p:txBody>
          <a:bodyPr vert="horz" lIns="91440" tIns="45720" rIns="91440" bIns="45720" rtlCol="0">
            <a:normAutofit/>
          </a:bodyPr>
          <a:lstStyle>
            <a:defPPr>
              <a:defRPr lang="es-ES"/>
            </a:defPPr>
            <a:lvl1pPr indent="0">
              <a:lnSpc>
                <a:spcPct val="90000"/>
              </a:lnSpc>
              <a:spcBef>
                <a:spcPts val="1000"/>
              </a:spcBef>
              <a:buFont typeface="Arial" panose="020B0604020202020204" pitchFamily="34" charset="0"/>
              <a:buNone/>
              <a:defRPr sz="2800" b="1" i="0">
                <a:latin typeface="Circular Std Bold" panose="020B0604020101020102" pitchFamily="34" charset="77"/>
                <a:cs typeface="Circular Std Bold" panose="020B0604020101020102" pitchFamily="34" charset="77"/>
              </a:defRPr>
            </a:lvl1pPr>
            <a:lvl2pPr marL="685800" indent="-228600">
              <a:lnSpc>
                <a:spcPct val="90000"/>
              </a:lnSpc>
              <a:spcBef>
                <a:spcPts val="500"/>
              </a:spcBef>
              <a:buFont typeface="Arial" panose="020B0604020202020204" pitchFamily="34" charset="0"/>
              <a:buChar char="•"/>
              <a:defRPr sz="2400" b="0" i="0">
                <a:latin typeface="Circular Std Book Italic" panose="020B0604020101020102" pitchFamily="34" charset="77"/>
                <a:cs typeface="Circular Std Book Italic" panose="020B0604020101020102" pitchFamily="34" charset="77"/>
              </a:defRPr>
            </a:lvl2pPr>
            <a:lvl3pPr marL="1143000" indent="-228600">
              <a:lnSpc>
                <a:spcPct val="90000"/>
              </a:lnSpc>
              <a:spcBef>
                <a:spcPts val="500"/>
              </a:spcBef>
              <a:buFont typeface="Arial" panose="020B0604020202020204" pitchFamily="34" charset="0"/>
              <a:buChar char="•"/>
              <a:defRPr sz="2000" b="0" i="0">
                <a:latin typeface="Circular Std Book Italic" panose="020B0604020101020102" pitchFamily="34" charset="77"/>
                <a:cs typeface="Circular Std Book Italic" panose="020B0604020101020102" pitchFamily="34" charset="77"/>
              </a:defRPr>
            </a:lvl3pPr>
            <a:lvl4pPr marL="1600200" indent="-228600">
              <a:lnSpc>
                <a:spcPct val="90000"/>
              </a:lnSpc>
              <a:spcBef>
                <a:spcPts val="500"/>
              </a:spcBef>
              <a:buFont typeface="Arial" panose="020B0604020202020204" pitchFamily="34" charset="0"/>
              <a:buChar char="•"/>
              <a:defRPr b="0" i="0">
                <a:latin typeface="GT America Light" pitchFamily="2" charset="77"/>
              </a:defRPr>
            </a:lvl4pPr>
            <a:lvl5pPr marL="2057400" indent="-228600">
              <a:lnSpc>
                <a:spcPct val="90000"/>
              </a:lnSpc>
              <a:spcBef>
                <a:spcPts val="500"/>
              </a:spcBef>
              <a:buFont typeface="Arial" panose="020B0604020202020204" pitchFamily="34" charset="0"/>
              <a:buChar char="•"/>
              <a:defRPr b="0" i="0">
                <a:latin typeface="GT America Light"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a-ES" sz="1400" dirty="0">
                <a:solidFill>
                  <a:schemeClr val="tx2"/>
                </a:solidFill>
                <a:latin typeface="Circular Std Book" panose="020B0604020101020102" pitchFamily="34" charset="0"/>
                <a:cs typeface="Circular Std Book" panose="020B0604020101020102" pitchFamily="34" charset="0"/>
              </a:rPr>
              <a:t>Possible </a:t>
            </a:r>
            <a:r>
              <a:rPr lang="ca-ES" sz="1400" dirty="0" err="1">
                <a:solidFill>
                  <a:schemeClr val="tx2"/>
                </a:solidFill>
                <a:latin typeface="Circular Std Book" panose="020B0604020101020102" pitchFamily="34" charset="0"/>
                <a:cs typeface="Circular Std Book" panose="020B0604020101020102" pitchFamily="34" charset="0"/>
              </a:rPr>
              <a:t>reasons</a:t>
            </a:r>
            <a:r>
              <a:rPr lang="ca-ES" sz="1400" dirty="0">
                <a:solidFill>
                  <a:schemeClr val="tx2"/>
                </a:solidFill>
                <a:latin typeface="Circular Std Book" panose="020B0604020101020102" pitchFamily="34" charset="0"/>
                <a:cs typeface="Circular Std Book" panose="020B0604020101020102" pitchFamily="34" charset="0"/>
              </a:rPr>
              <a:t>:</a:t>
            </a:r>
          </a:p>
          <a:p>
            <a:pPr marL="342900" indent="-342900">
              <a:buFont typeface="Arial" panose="020B0604020202020204" pitchFamily="34" charset="0"/>
              <a:buChar char="•"/>
            </a:pPr>
            <a:r>
              <a:rPr lang="en-US" sz="1400" b="0" dirty="0">
                <a:solidFill>
                  <a:schemeClr val="tx2"/>
                </a:solidFill>
                <a:latin typeface="Circular Std Book" panose="020B0604020101020102" pitchFamily="34" charset="0"/>
                <a:cs typeface="Circular Std Book" panose="020B0604020101020102" pitchFamily="34" charset="0"/>
              </a:rPr>
              <a:t>A general post-pandemic decline in educational outcomes, higher than in other territories of the Spanish state and Europe.</a:t>
            </a:r>
          </a:p>
          <a:p>
            <a:pPr marL="342900" indent="-342900">
              <a:buFont typeface="Arial" panose="020B0604020202020204" pitchFamily="34" charset="0"/>
              <a:buChar char="•"/>
            </a:pPr>
            <a:r>
              <a:rPr lang="en-US" sz="1400" b="0" dirty="0">
                <a:solidFill>
                  <a:schemeClr val="tx2"/>
                </a:solidFill>
                <a:latin typeface="Circular Std Book" panose="020B0604020101020102" pitchFamily="34" charset="0"/>
                <a:cs typeface="Circular Std Book" panose="020B0604020101020102" pitchFamily="34" charset="0"/>
              </a:rPr>
              <a:t>Sustained underfunding of the education system and increased complexity in </a:t>
            </a:r>
            <a:r>
              <a:rPr lang="ca-ES" sz="1400" b="0" dirty="0" err="1">
                <a:solidFill>
                  <a:schemeClr val="tx2"/>
                </a:solidFill>
                <a:latin typeface="Circular Std Book" panose="020B0604020101020102" pitchFamily="34" charset="0"/>
                <a:cs typeface="Circular Std Book" panose="020B0604020101020102" pitchFamily="34" charset="0"/>
              </a:rPr>
              <a:t>schools</a:t>
            </a:r>
            <a:r>
              <a:rPr lang="ca-ES" sz="1400" b="0" dirty="0">
                <a:solidFill>
                  <a:schemeClr val="tx2"/>
                </a:solidFill>
                <a:latin typeface="Circular Std Book" panose="020B0604020101020102" pitchFamily="34" charset="0"/>
                <a:cs typeface="Circular Std Book" panose="020B0604020101020102" pitchFamily="34" charset="0"/>
              </a:rPr>
              <a:t>.</a:t>
            </a:r>
            <a:endParaRPr lang="es-ES" sz="1400" b="0" dirty="0">
              <a:solidFill>
                <a:schemeClr val="tx2"/>
              </a:solidFill>
              <a:latin typeface="Circular Std Book" panose="020B0604020101020102" pitchFamily="34" charset="0"/>
              <a:cs typeface="Circular Std Book" panose="020B0604020101020102" pitchFamily="34" charset="0"/>
            </a:endParaRPr>
          </a:p>
          <a:p>
            <a:pPr marL="342900" indent="-342900">
              <a:buFont typeface="Arial" panose="020B0604020202020204" pitchFamily="34" charset="0"/>
              <a:buChar char="•"/>
            </a:pPr>
            <a:r>
              <a:rPr lang="en-US" sz="1400" b="0" dirty="0">
                <a:solidFill>
                  <a:schemeClr val="tx2"/>
                </a:solidFill>
                <a:latin typeface="Circular Std Book" panose="020B0604020101020102" pitchFamily="34" charset="0"/>
                <a:cs typeface="Circular Std Book" panose="020B0604020101020102" pitchFamily="34" charset="0"/>
              </a:rPr>
              <a:t>Growing challenges in schools and institutes (social, climate, health, etc.) mainly due to external accelerations to the system: digitalization, AI, immigration...</a:t>
            </a:r>
          </a:p>
          <a:p>
            <a:pPr marL="342900" indent="-342900">
              <a:buFont typeface="Arial" panose="020B0604020202020204" pitchFamily="34" charset="0"/>
              <a:buChar char="•"/>
            </a:pPr>
            <a:r>
              <a:rPr lang="ca-ES" sz="1400" b="0" dirty="0" err="1">
                <a:solidFill>
                  <a:schemeClr val="tx2"/>
                </a:solidFill>
                <a:latin typeface="Circular Std Book" panose="020B0604020101020102" pitchFamily="34" charset="0"/>
                <a:cs typeface="Circular Std Book" panose="020B0604020101020102" pitchFamily="34" charset="0"/>
              </a:rPr>
              <a:t>We</a:t>
            </a:r>
            <a:r>
              <a:rPr lang="ca-ES" sz="1400" b="0" dirty="0">
                <a:solidFill>
                  <a:schemeClr val="tx2"/>
                </a:solidFill>
                <a:latin typeface="Circular Std Book" panose="020B0604020101020102" pitchFamily="34" charset="0"/>
                <a:cs typeface="Circular Std Book" panose="020B0604020101020102" pitchFamily="34" charset="0"/>
              </a:rPr>
              <a:t> </a:t>
            </a:r>
            <a:r>
              <a:rPr lang="en-US" sz="1400" b="0" dirty="0">
                <a:solidFill>
                  <a:schemeClr val="tx2"/>
                </a:solidFill>
                <a:latin typeface="Circular Std Book" panose="020B0604020101020102" pitchFamily="34" charset="0"/>
                <a:cs typeface="Circular Std Book" panose="020B0604020101020102" pitchFamily="34" charset="0"/>
              </a:rPr>
              <a:t>are an atypical organization:</a:t>
            </a:r>
            <a:endParaRPr lang="es-ES" sz="1400" b="0" dirty="0">
              <a:solidFill>
                <a:schemeClr val="tx2"/>
              </a:solidFill>
              <a:latin typeface="Circular Std Book" panose="020B0604020101020102" pitchFamily="34" charset="0"/>
              <a:cs typeface="Circular Std Book" panose="020B0604020101020102" pitchFamily="34" charset="0"/>
            </a:endParaRPr>
          </a:p>
          <a:p>
            <a:pPr marL="1028700" lvl="1" indent="-342900"/>
            <a:r>
              <a:rPr lang="es-ES" sz="1400" dirty="0">
                <a:solidFill>
                  <a:schemeClr val="tx2"/>
                </a:solidFill>
                <a:latin typeface="Circular Std Book" panose="020B0604020101020102" pitchFamily="34" charset="0"/>
                <a:cs typeface="Circular Std Book" panose="020B0604020101020102" pitchFamily="34" charset="0"/>
              </a:rPr>
              <a:t>A </a:t>
            </a:r>
            <a:r>
              <a:rPr lang="es-ES" sz="1400" dirty="0" err="1">
                <a:solidFill>
                  <a:schemeClr val="tx2"/>
                </a:solidFill>
                <a:latin typeface="Circular Std Book" panose="020B0604020101020102" pitchFamily="34" charset="0"/>
                <a:cs typeface="Circular Std Book" panose="020B0604020101020102" pitchFamily="34" charset="0"/>
              </a:rPr>
              <a:t>think</a:t>
            </a:r>
            <a:r>
              <a:rPr lang="es-ES" sz="1400" dirty="0">
                <a:solidFill>
                  <a:schemeClr val="tx2"/>
                </a:solidFill>
                <a:latin typeface="Circular Std Book" panose="020B0604020101020102" pitchFamily="34" charset="0"/>
                <a:cs typeface="Circular Std Book" panose="020B0604020101020102" pitchFamily="34" charset="0"/>
              </a:rPr>
              <a:t> and do </a:t>
            </a:r>
            <a:r>
              <a:rPr lang="es-ES" sz="1400" dirty="0" err="1">
                <a:solidFill>
                  <a:schemeClr val="tx2"/>
                </a:solidFill>
                <a:latin typeface="Circular Std Book" panose="020B0604020101020102" pitchFamily="34" charset="0"/>
                <a:cs typeface="Circular Std Book" panose="020B0604020101020102" pitchFamily="34" charset="0"/>
              </a:rPr>
              <a:t>tank</a:t>
            </a:r>
            <a:r>
              <a:rPr lang="es-ES" sz="1400" dirty="0">
                <a:solidFill>
                  <a:schemeClr val="tx2"/>
                </a:solidFill>
                <a:latin typeface="Circular Std Book" panose="020B0604020101020102" pitchFamily="34" charset="0"/>
                <a:cs typeface="Circular Std Book" panose="020B0604020101020102" pitchFamily="34" charset="0"/>
              </a:rPr>
              <a:t>: </a:t>
            </a:r>
            <a:r>
              <a:rPr lang="es-ES" sz="1400" dirty="0" err="1">
                <a:solidFill>
                  <a:schemeClr val="tx2"/>
                </a:solidFill>
                <a:latin typeface="Circular Std Book" panose="020B0604020101020102" pitchFamily="34" charset="0"/>
                <a:cs typeface="Circular Std Book" panose="020B0604020101020102" pitchFamily="34" charset="0"/>
              </a:rPr>
              <a:t>not</a:t>
            </a:r>
            <a:r>
              <a:rPr lang="es-ES" sz="1400" dirty="0">
                <a:solidFill>
                  <a:schemeClr val="tx2"/>
                </a:solidFill>
                <a:latin typeface="Circular Std Book" panose="020B0604020101020102" pitchFamily="34" charset="0"/>
                <a:cs typeface="Circular Std Book" panose="020B0604020101020102" pitchFamily="34" charset="0"/>
              </a:rPr>
              <a:t> a regular </a:t>
            </a:r>
            <a:r>
              <a:rPr lang="es-ES" sz="1400" dirty="0" err="1">
                <a:solidFill>
                  <a:schemeClr val="tx2"/>
                </a:solidFill>
                <a:latin typeface="Circular Std Book" panose="020B0604020101020102" pitchFamily="34" charset="0"/>
                <a:cs typeface="Circular Std Book" panose="020B0604020101020102" pitchFamily="34" charset="0"/>
              </a:rPr>
              <a:t>think</a:t>
            </a:r>
            <a:r>
              <a:rPr lang="es-ES" sz="1400" dirty="0">
                <a:solidFill>
                  <a:schemeClr val="tx2"/>
                </a:solidFill>
                <a:latin typeface="Circular Std Book" panose="020B0604020101020102" pitchFamily="34" charset="0"/>
                <a:cs typeface="Circular Std Book" panose="020B0604020101020102" pitchFamily="34" charset="0"/>
              </a:rPr>
              <a:t> </a:t>
            </a:r>
            <a:r>
              <a:rPr lang="es-ES" sz="1400" dirty="0" err="1">
                <a:solidFill>
                  <a:schemeClr val="tx2"/>
                </a:solidFill>
                <a:latin typeface="Circular Std Book" panose="020B0604020101020102" pitchFamily="34" charset="0"/>
                <a:cs typeface="Circular Std Book" panose="020B0604020101020102" pitchFamily="34" charset="0"/>
              </a:rPr>
              <a:t>tank</a:t>
            </a:r>
            <a:r>
              <a:rPr lang="es-ES" sz="1400" dirty="0">
                <a:solidFill>
                  <a:schemeClr val="tx2"/>
                </a:solidFill>
                <a:latin typeface="Circular Std Book" panose="020B0604020101020102" pitchFamily="34" charset="0"/>
                <a:cs typeface="Circular Std Book" panose="020B0604020101020102" pitchFamily="34" charset="0"/>
              </a:rPr>
              <a:t>, </a:t>
            </a:r>
            <a:r>
              <a:rPr lang="es-ES" sz="1400" dirty="0" err="1">
                <a:solidFill>
                  <a:schemeClr val="tx2"/>
                </a:solidFill>
                <a:latin typeface="Circular Std Book" panose="020B0604020101020102" pitchFamily="34" charset="0"/>
                <a:cs typeface="Circular Std Book" panose="020B0604020101020102" pitchFamily="34" charset="0"/>
              </a:rPr>
              <a:t>not</a:t>
            </a:r>
            <a:r>
              <a:rPr lang="es-ES" sz="1400" dirty="0">
                <a:solidFill>
                  <a:schemeClr val="tx2"/>
                </a:solidFill>
                <a:latin typeface="Circular Std Book" panose="020B0604020101020102" pitchFamily="34" charset="0"/>
                <a:cs typeface="Circular Std Book" panose="020B0604020101020102" pitchFamily="34" charset="0"/>
              </a:rPr>
              <a:t> </a:t>
            </a:r>
            <a:r>
              <a:rPr lang="es-ES" sz="1400" dirty="0" err="1">
                <a:solidFill>
                  <a:schemeClr val="tx2"/>
                </a:solidFill>
                <a:latin typeface="Circular Std Book" panose="020B0604020101020102" pitchFamily="34" charset="0"/>
                <a:cs typeface="Circular Std Book" panose="020B0604020101020102" pitchFamily="34" charset="0"/>
              </a:rPr>
              <a:t>an</a:t>
            </a:r>
            <a:r>
              <a:rPr lang="es-ES" sz="1400" dirty="0">
                <a:solidFill>
                  <a:schemeClr val="tx2"/>
                </a:solidFill>
                <a:latin typeface="Circular Std Book" panose="020B0604020101020102" pitchFamily="34" charset="0"/>
                <a:cs typeface="Circular Std Book" panose="020B0604020101020102" pitchFamily="34" charset="0"/>
              </a:rPr>
              <a:t> NGO… A mix of </a:t>
            </a:r>
            <a:r>
              <a:rPr lang="es-ES" sz="1400" dirty="0" err="1">
                <a:solidFill>
                  <a:schemeClr val="tx2"/>
                </a:solidFill>
                <a:latin typeface="Circular Std Book" panose="020B0604020101020102" pitchFamily="34" charset="0"/>
                <a:cs typeface="Circular Std Book" panose="020B0604020101020102" pitchFamily="34" charset="0"/>
              </a:rPr>
              <a:t>them</a:t>
            </a:r>
            <a:r>
              <a:rPr lang="es-ES" sz="1400" dirty="0">
                <a:solidFill>
                  <a:schemeClr val="tx2"/>
                </a:solidFill>
                <a:latin typeface="Circular Std Book" panose="020B0604020101020102" pitchFamily="34" charset="0"/>
                <a:cs typeface="Circular Std Book" panose="020B0604020101020102" pitchFamily="34" charset="0"/>
              </a:rPr>
              <a:t>.</a:t>
            </a:r>
          </a:p>
          <a:p>
            <a:pPr marL="1028700" lvl="1" indent="-342900"/>
            <a:r>
              <a:rPr lang="en-US" sz="1400" dirty="0">
                <a:solidFill>
                  <a:schemeClr val="tx2"/>
                </a:solidFill>
                <a:latin typeface="Circular Std Book" panose="020B0604020101020102" pitchFamily="34" charset="0"/>
                <a:cs typeface="Circular Std Book" panose="020B0604020101020102" pitchFamily="34" charset="0"/>
              </a:rPr>
              <a:t>The conception of a lot of influence in the debate and educational policies.</a:t>
            </a:r>
          </a:p>
          <a:p>
            <a:pPr marL="1028700" lvl="1" indent="-342900"/>
            <a:r>
              <a:rPr lang="en-US" sz="1400" dirty="0">
                <a:solidFill>
                  <a:schemeClr val="tx2"/>
                </a:solidFill>
                <a:latin typeface="Circular Std Book" panose="020B0604020101020102" pitchFamily="34" charset="0"/>
                <a:cs typeface="Circular Std Book" panose="020B0604020101020102" pitchFamily="34" charset="0"/>
              </a:rPr>
              <a:t>And we have never invested in explaining who we are.</a:t>
            </a:r>
          </a:p>
          <a:p>
            <a:pPr marL="285750" indent="-285750">
              <a:buFont typeface="Arial" panose="020B0604020202020204" pitchFamily="34" charset="0"/>
              <a:buChar char="•"/>
            </a:pPr>
            <a:r>
              <a:rPr lang="es-ES" sz="1400" b="0" dirty="0">
                <a:solidFill>
                  <a:schemeClr val="tx2"/>
                </a:solidFill>
                <a:latin typeface="Circular Std Book" panose="020B0604020101020102" pitchFamily="34" charset="0"/>
                <a:cs typeface="Circular Std Book" panose="020B0604020101020102" pitchFamily="34" charset="0"/>
              </a:rPr>
              <a:t>Ultra-</a:t>
            </a:r>
            <a:r>
              <a:rPr lang="es-ES" sz="1400" b="0" dirty="0" err="1">
                <a:solidFill>
                  <a:schemeClr val="tx2"/>
                </a:solidFill>
                <a:latin typeface="Circular Std Book" panose="020B0604020101020102" pitchFamily="34" charset="0"/>
                <a:cs typeface="Circular Std Book" panose="020B0604020101020102" pitchFamily="34" charset="0"/>
              </a:rPr>
              <a:t>right</a:t>
            </a:r>
            <a:r>
              <a:rPr lang="es-ES" sz="1400" b="0" dirty="0">
                <a:solidFill>
                  <a:schemeClr val="tx2"/>
                </a:solidFill>
                <a:latin typeface="Circular Std Book" panose="020B0604020101020102" pitchFamily="34" charset="0"/>
                <a:cs typeface="Circular Std Book" panose="020B0604020101020102" pitchFamily="34" charset="0"/>
              </a:rPr>
              <a:t> </a:t>
            </a:r>
            <a:r>
              <a:rPr lang="es-ES" sz="1400" b="0" dirty="0" err="1">
                <a:solidFill>
                  <a:schemeClr val="tx2"/>
                </a:solidFill>
                <a:latin typeface="Circular Std Book" panose="020B0604020101020102" pitchFamily="34" charset="0"/>
                <a:cs typeface="Circular Std Book" panose="020B0604020101020102" pitchFamily="34" charset="0"/>
              </a:rPr>
              <a:t>populism</a:t>
            </a:r>
            <a:r>
              <a:rPr lang="es-ES" sz="1400" b="0" dirty="0">
                <a:solidFill>
                  <a:schemeClr val="tx2"/>
                </a:solidFill>
                <a:latin typeface="Circular Std Book" panose="020B0604020101020102" pitchFamily="34" charset="0"/>
                <a:cs typeface="Circular Std Book" panose="020B0604020101020102" pitchFamily="34" charset="0"/>
              </a:rPr>
              <a:t> agenda:</a:t>
            </a:r>
          </a:p>
          <a:p>
            <a:pPr marL="1028700" lvl="1" indent="-342900"/>
            <a:r>
              <a:rPr lang="en-US" sz="1400" dirty="0">
                <a:solidFill>
                  <a:schemeClr val="tx2"/>
                </a:solidFill>
                <a:latin typeface="Circular Std Book" panose="020B0604020101020102" pitchFamily="34" charset="0"/>
                <a:cs typeface="Circular Std Book" panose="020B0604020101020102" pitchFamily="34" charset="0"/>
              </a:rPr>
              <a:t>Constructing "others" (creating fear)</a:t>
            </a:r>
          </a:p>
          <a:p>
            <a:pPr marL="1028700" lvl="1" indent="-342900"/>
            <a:r>
              <a:rPr lang="en-US" sz="1400" dirty="0">
                <a:solidFill>
                  <a:schemeClr val="tx2"/>
                </a:solidFill>
                <a:latin typeface="Circular Std Book" panose="020B0604020101020102" pitchFamily="34" charset="0"/>
                <a:cs typeface="Circular Std Book" panose="020B0604020101020102" pitchFamily="34" charset="0"/>
              </a:rPr>
              <a:t>Generating a perception of collapse (widespread)</a:t>
            </a:r>
          </a:p>
          <a:p>
            <a:pPr marL="1028700" lvl="1" indent="-342900"/>
            <a:r>
              <a:rPr lang="en-US" sz="1400" dirty="0">
                <a:solidFill>
                  <a:schemeClr val="tx2"/>
                </a:solidFill>
                <a:latin typeface="Circular Std Book" panose="020B0604020101020102" pitchFamily="34" charset="0"/>
                <a:cs typeface="Circular Std Book" panose="020B0604020101020102" pitchFamily="34" charset="0"/>
              </a:rPr>
              <a:t>Methodological nostalgia and suspicion of innovations</a:t>
            </a:r>
          </a:p>
          <a:p>
            <a:pPr marL="1028700" lvl="1" indent="-342900"/>
            <a:r>
              <a:rPr lang="en-US" sz="1400" dirty="0">
                <a:solidFill>
                  <a:schemeClr val="tx2"/>
                </a:solidFill>
                <a:latin typeface="Circular Std Book" panose="020B0604020101020102" pitchFamily="34" charset="0"/>
                <a:cs typeface="Circular Std Book" panose="020B0604020101020102" pitchFamily="34" charset="0"/>
              </a:rPr>
              <a:t>Sum of negatives: Different agents from ideological spectrums and opposing interests.</a:t>
            </a:r>
          </a:p>
          <a:p>
            <a:pPr marL="1028700" lvl="1" indent="-342900"/>
            <a:r>
              <a:rPr lang="en-US" sz="1400" dirty="0">
                <a:solidFill>
                  <a:schemeClr val="tx2"/>
                </a:solidFill>
                <a:latin typeface="Circular Std Book" panose="020B0604020101020102" pitchFamily="34" charset="0"/>
                <a:cs typeface="Circular Std Book" panose="020B0604020101020102" pitchFamily="34" charset="0"/>
              </a:rPr>
              <a:t>Decline of important traditional values (effort, authority, etc.). A dangerous world for the current generation, preparing to be tough and competitive. A "woke" agenda that has distracted governments from what is truly important, etc...</a:t>
            </a:r>
            <a:endParaRPr lang="es-ES" sz="1400" b="0" dirty="0">
              <a:solidFill>
                <a:schemeClr val="tx2"/>
              </a:solidFill>
              <a:latin typeface="Circular Std Book" panose="020B0604020101020102" pitchFamily="34" charset="0"/>
              <a:cs typeface="Circular Std Book" panose="020B0604020101020102" pitchFamily="34" charset="0"/>
            </a:endParaRPr>
          </a:p>
        </p:txBody>
      </p:sp>
    </p:spTree>
    <p:extLst>
      <p:ext uri="{BB962C8B-B14F-4D97-AF65-F5344CB8AC3E}">
        <p14:creationId xmlns:p14="http://schemas.microsoft.com/office/powerpoint/2010/main" val="126990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ca-ES" dirty="0" err="1"/>
              <a:t>And</a:t>
            </a:r>
            <a:r>
              <a:rPr lang="ca-ES" dirty="0"/>
              <a:t> </a:t>
            </a:r>
            <a:r>
              <a:rPr lang="ca-ES" dirty="0" err="1"/>
              <a:t>some</a:t>
            </a:r>
            <a:r>
              <a:rPr lang="ca-ES" dirty="0"/>
              <a:t> global context:</a:t>
            </a:r>
            <a:endParaRPr lang="es-AR" dirty="0"/>
          </a:p>
        </p:txBody>
      </p:sp>
    </p:spTree>
    <p:extLst>
      <p:ext uri="{BB962C8B-B14F-4D97-AF65-F5344CB8AC3E}">
        <p14:creationId xmlns:p14="http://schemas.microsoft.com/office/powerpoint/2010/main" val="402621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FBDC-06D7-4EF8-8034-F68FC134DAAC}"/>
              </a:ext>
            </a:extLst>
          </p:cNvPr>
          <p:cNvSpPr>
            <a:spLocks noGrp="1"/>
          </p:cNvSpPr>
          <p:nvPr>
            <p:ph type="title"/>
          </p:nvPr>
        </p:nvSpPr>
        <p:spPr>
          <a:xfrm>
            <a:off x="603780" y="475738"/>
            <a:ext cx="9721849" cy="472529"/>
          </a:xfrm>
        </p:spPr>
        <p:txBody>
          <a:bodyPr>
            <a:normAutofit fontScale="90000"/>
          </a:bodyPr>
          <a:lstStyle/>
          <a:p>
            <a:r>
              <a:rPr lang="es-ES" sz="2800" dirty="0" err="1"/>
              <a:t>Declining</a:t>
            </a:r>
            <a:r>
              <a:rPr lang="es-ES" sz="2800" dirty="0"/>
              <a:t> </a:t>
            </a:r>
            <a:r>
              <a:rPr lang="es-ES" sz="2800" dirty="0" err="1"/>
              <a:t>optimism</a:t>
            </a:r>
            <a:r>
              <a:rPr lang="es-ES" sz="2800" dirty="0"/>
              <a:t>, </a:t>
            </a:r>
            <a:r>
              <a:rPr lang="es-ES" sz="2800" dirty="0" err="1"/>
              <a:t>turbulence</a:t>
            </a:r>
            <a:r>
              <a:rPr lang="es-ES" sz="2800" dirty="0"/>
              <a:t>, </a:t>
            </a:r>
            <a:r>
              <a:rPr lang="es-ES" sz="2800" dirty="0" err="1"/>
              <a:t>polarization</a:t>
            </a:r>
            <a:r>
              <a:rPr lang="es-ES" sz="2800" dirty="0"/>
              <a:t> and </a:t>
            </a:r>
            <a:r>
              <a:rPr lang="es-ES" sz="2800" dirty="0" err="1"/>
              <a:t>societal</a:t>
            </a:r>
            <a:r>
              <a:rPr lang="es-ES" sz="2800" dirty="0"/>
              <a:t> </a:t>
            </a:r>
            <a:r>
              <a:rPr lang="es-ES" sz="2800" dirty="0" err="1"/>
              <a:t>fragmentation</a:t>
            </a:r>
            <a:endParaRPr lang="en-GB" sz="2800" dirty="0"/>
          </a:p>
        </p:txBody>
      </p:sp>
      <p:sp>
        <p:nvSpPr>
          <p:cNvPr id="3"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
        <p:nvSpPr>
          <p:cNvPr id="7" name="Title 1">
            <a:extLst>
              <a:ext uri="{FF2B5EF4-FFF2-40B4-BE49-F238E27FC236}">
                <a16:creationId xmlns:a16="http://schemas.microsoft.com/office/drawing/2014/main" id="{098AF323-9C40-4FBA-A4D9-4DC229CB3891}"/>
              </a:ext>
            </a:extLst>
          </p:cNvPr>
          <p:cNvSpPr txBox="1">
            <a:spLocks/>
          </p:cNvSpPr>
          <p:nvPr/>
        </p:nvSpPr>
        <p:spPr>
          <a:xfrm>
            <a:off x="9420113" y="2377424"/>
            <a:ext cx="2491199" cy="489479"/>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pPr algn="r"/>
            <a:r>
              <a:rPr lang="en-US" sz="1600" dirty="0">
                <a:hlinkClick r:id="rId2"/>
              </a:rPr>
              <a:t>The Global Risks Report 2026</a:t>
            </a:r>
            <a:endParaRPr lang="en-GB" sz="1600" dirty="0"/>
          </a:p>
        </p:txBody>
      </p:sp>
      <p:pic>
        <p:nvPicPr>
          <p:cNvPr id="8" name="Imagen 7">
            <a:extLst>
              <a:ext uri="{FF2B5EF4-FFF2-40B4-BE49-F238E27FC236}">
                <a16:creationId xmlns:a16="http://schemas.microsoft.com/office/drawing/2014/main" id="{FD88F518-0471-4AA6-92F9-9A6AE7F2FE32}"/>
              </a:ext>
            </a:extLst>
          </p:cNvPr>
          <p:cNvPicPr>
            <a:picLocks noChangeAspect="1"/>
          </p:cNvPicPr>
          <p:nvPr/>
        </p:nvPicPr>
        <p:blipFill>
          <a:blip r:embed="rId3"/>
          <a:stretch>
            <a:fillRect/>
          </a:stretch>
        </p:blipFill>
        <p:spPr>
          <a:xfrm>
            <a:off x="603780" y="1119874"/>
            <a:ext cx="8533217" cy="4039355"/>
          </a:xfrm>
          <a:prstGeom prst="rect">
            <a:avLst/>
          </a:prstGeom>
        </p:spPr>
      </p:pic>
      <p:pic>
        <p:nvPicPr>
          <p:cNvPr id="10" name="Imagen 9">
            <a:extLst>
              <a:ext uri="{FF2B5EF4-FFF2-40B4-BE49-F238E27FC236}">
                <a16:creationId xmlns:a16="http://schemas.microsoft.com/office/drawing/2014/main" id="{B40B3B17-7B87-4B84-97FD-400E7E4B1310}"/>
              </a:ext>
            </a:extLst>
          </p:cNvPr>
          <p:cNvPicPr>
            <a:picLocks noChangeAspect="1"/>
          </p:cNvPicPr>
          <p:nvPr/>
        </p:nvPicPr>
        <p:blipFill>
          <a:blip r:embed="rId4"/>
          <a:stretch>
            <a:fillRect/>
          </a:stretch>
        </p:blipFill>
        <p:spPr>
          <a:xfrm>
            <a:off x="9345335" y="2987438"/>
            <a:ext cx="2565977" cy="2848064"/>
          </a:xfrm>
          <a:prstGeom prst="rect">
            <a:avLst/>
          </a:prstGeom>
        </p:spPr>
      </p:pic>
    </p:spTree>
    <p:extLst>
      <p:ext uri="{BB962C8B-B14F-4D97-AF65-F5344CB8AC3E}">
        <p14:creationId xmlns:p14="http://schemas.microsoft.com/office/powerpoint/2010/main" val="66433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FBDC-06D7-4EF8-8034-F68FC134DAAC}"/>
              </a:ext>
            </a:extLst>
          </p:cNvPr>
          <p:cNvSpPr>
            <a:spLocks noGrp="1"/>
          </p:cNvSpPr>
          <p:nvPr>
            <p:ph type="title"/>
          </p:nvPr>
        </p:nvSpPr>
        <p:spPr>
          <a:xfrm>
            <a:off x="603780" y="475738"/>
            <a:ext cx="9721849" cy="472529"/>
          </a:xfrm>
        </p:spPr>
        <p:txBody>
          <a:bodyPr>
            <a:normAutofit fontScale="90000"/>
          </a:bodyPr>
          <a:lstStyle/>
          <a:p>
            <a:r>
              <a:rPr lang="es-ES" sz="2800" dirty="0" err="1"/>
              <a:t>Declining</a:t>
            </a:r>
            <a:r>
              <a:rPr lang="es-ES" sz="2800" dirty="0"/>
              <a:t> </a:t>
            </a:r>
            <a:r>
              <a:rPr lang="es-ES" sz="2800" dirty="0" err="1"/>
              <a:t>optimism</a:t>
            </a:r>
            <a:r>
              <a:rPr lang="es-ES" sz="2800" dirty="0"/>
              <a:t>, </a:t>
            </a:r>
            <a:r>
              <a:rPr lang="es-ES" sz="2800" dirty="0" err="1"/>
              <a:t>turbulence</a:t>
            </a:r>
            <a:r>
              <a:rPr lang="es-ES" sz="2800" dirty="0"/>
              <a:t>, </a:t>
            </a:r>
            <a:r>
              <a:rPr lang="es-ES" sz="2800" dirty="0" err="1"/>
              <a:t>polarization</a:t>
            </a:r>
            <a:r>
              <a:rPr lang="es-ES" sz="2800" dirty="0"/>
              <a:t> and </a:t>
            </a:r>
            <a:r>
              <a:rPr lang="es-ES" sz="2800" dirty="0" err="1"/>
              <a:t>societal</a:t>
            </a:r>
            <a:r>
              <a:rPr lang="es-ES" sz="2800" dirty="0"/>
              <a:t> </a:t>
            </a:r>
            <a:r>
              <a:rPr lang="es-ES" sz="2800" dirty="0" err="1"/>
              <a:t>fragmentation</a:t>
            </a:r>
            <a:endParaRPr lang="en-GB" sz="2800" dirty="0"/>
          </a:p>
        </p:txBody>
      </p:sp>
      <p:sp>
        <p:nvSpPr>
          <p:cNvPr id="3" name="Title 1">
            <a:extLst>
              <a:ext uri="{FF2B5EF4-FFF2-40B4-BE49-F238E27FC236}">
                <a16:creationId xmlns:a16="http://schemas.microsoft.com/office/drawing/2014/main" id="{098AF323-9C40-4FBA-A4D9-4DC229CB3891}"/>
              </a:ext>
            </a:extLst>
          </p:cNvPr>
          <p:cNvSpPr txBox="1">
            <a:spLocks/>
          </p:cNvSpPr>
          <p:nvPr/>
        </p:nvSpPr>
        <p:spPr>
          <a:xfrm>
            <a:off x="6257926" y="6200776"/>
            <a:ext cx="6010274" cy="219074"/>
          </a:xfrm>
          <a:prstGeom prst="rect">
            <a:avLst/>
          </a:prstGeom>
        </p:spPr>
        <p:txBody>
          <a:bodyPr vert="horz" lIns="0" tIns="0" rIns="0" bIns="0" rtlCol="0" anchor="t">
            <a:normAutofit fontScale="70000" lnSpcReduction="20000"/>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r>
              <a:rPr lang="en-US" sz="2800" dirty="0"/>
              <a:t>Reflections around the identity of a think tank</a:t>
            </a:r>
            <a:endParaRPr lang="en-GB" sz="2800" dirty="0"/>
          </a:p>
        </p:txBody>
      </p:sp>
      <p:sp>
        <p:nvSpPr>
          <p:cNvPr id="7" name="Rectángulo 6"/>
          <p:cNvSpPr/>
          <p:nvPr/>
        </p:nvSpPr>
        <p:spPr>
          <a:xfrm>
            <a:off x="9275650" y="1073281"/>
            <a:ext cx="2635662" cy="1200329"/>
          </a:xfrm>
          <a:prstGeom prst="rect">
            <a:avLst/>
          </a:prstGeom>
        </p:spPr>
        <p:txBody>
          <a:bodyPr wrap="square">
            <a:spAutoFit/>
          </a:bodyPr>
          <a:lstStyle/>
          <a:p>
            <a:r>
              <a:rPr lang="en-US" dirty="0">
                <a:latin typeface="Circular Std Book" panose="020B0604020101020102" pitchFamily="34" charset="0"/>
                <a:cs typeface="Circular Std Book" panose="020B0604020101020102" pitchFamily="34" charset="0"/>
              </a:rPr>
              <a:t>This will be our context for years to come; it is not a short-term temporary situation.</a:t>
            </a:r>
            <a:endParaRPr lang="ca-ES" dirty="0">
              <a:latin typeface="Circular Std Book" panose="020B0604020101020102" pitchFamily="34" charset="0"/>
              <a:cs typeface="Circular Std Book" panose="020B0604020101020102" pitchFamily="34" charset="0"/>
            </a:endParaRPr>
          </a:p>
        </p:txBody>
      </p:sp>
      <p:pic>
        <p:nvPicPr>
          <p:cNvPr id="9" name="Imagen 8">
            <a:extLst>
              <a:ext uri="{FF2B5EF4-FFF2-40B4-BE49-F238E27FC236}">
                <a16:creationId xmlns:a16="http://schemas.microsoft.com/office/drawing/2014/main" id="{A3FCFDF3-27AF-434A-81E1-7D84798E24F9}"/>
              </a:ext>
            </a:extLst>
          </p:cNvPr>
          <p:cNvPicPr>
            <a:picLocks noChangeAspect="1"/>
          </p:cNvPicPr>
          <p:nvPr/>
        </p:nvPicPr>
        <p:blipFill>
          <a:blip r:embed="rId2"/>
          <a:stretch>
            <a:fillRect/>
          </a:stretch>
        </p:blipFill>
        <p:spPr>
          <a:xfrm>
            <a:off x="603780" y="1429493"/>
            <a:ext cx="7801989" cy="4543956"/>
          </a:xfrm>
          <a:prstGeom prst="rect">
            <a:avLst/>
          </a:prstGeom>
        </p:spPr>
      </p:pic>
      <p:sp>
        <p:nvSpPr>
          <p:cNvPr id="10" name="Title 1">
            <a:extLst>
              <a:ext uri="{FF2B5EF4-FFF2-40B4-BE49-F238E27FC236}">
                <a16:creationId xmlns:a16="http://schemas.microsoft.com/office/drawing/2014/main" id="{2235A406-8ABE-4FD3-89C7-8C0A0B2292AE}"/>
              </a:ext>
            </a:extLst>
          </p:cNvPr>
          <p:cNvSpPr txBox="1">
            <a:spLocks/>
          </p:cNvSpPr>
          <p:nvPr/>
        </p:nvSpPr>
        <p:spPr>
          <a:xfrm>
            <a:off x="9420113" y="2377424"/>
            <a:ext cx="2491199" cy="489479"/>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chemeClr val="tx1"/>
                </a:solidFill>
                <a:latin typeface="Trebuchet MS" panose="020B0603020202020204" pitchFamily="34" charset="0"/>
                <a:ea typeface="+mj-ea"/>
                <a:cs typeface="+mj-cs"/>
              </a:defRPr>
            </a:lvl1pPr>
          </a:lstStyle>
          <a:p>
            <a:pPr algn="r"/>
            <a:r>
              <a:rPr lang="en-US" sz="1600" dirty="0">
                <a:hlinkClick r:id="rId3"/>
              </a:rPr>
              <a:t>The Global Risks Report 2026</a:t>
            </a:r>
            <a:endParaRPr lang="en-GB" sz="1600" dirty="0"/>
          </a:p>
        </p:txBody>
      </p:sp>
      <p:pic>
        <p:nvPicPr>
          <p:cNvPr id="11" name="Imagen 10">
            <a:extLst>
              <a:ext uri="{FF2B5EF4-FFF2-40B4-BE49-F238E27FC236}">
                <a16:creationId xmlns:a16="http://schemas.microsoft.com/office/drawing/2014/main" id="{17FCF432-59E8-489A-AE46-F7CCFAFFFD2C}"/>
              </a:ext>
            </a:extLst>
          </p:cNvPr>
          <p:cNvPicPr>
            <a:picLocks noChangeAspect="1"/>
          </p:cNvPicPr>
          <p:nvPr/>
        </p:nvPicPr>
        <p:blipFill>
          <a:blip r:embed="rId4"/>
          <a:stretch>
            <a:fillRect/>
          </a:stretch>
        </p:blipFill>
        <p:spPr>
          <a:xfrm>
            <a:off x="9345335" y="2987438"/>
            <a:ext cx="2565977" cy="2848064"/>
          </a:xfrm>
          <a:prstGeom prst="rect">
            <a:avLst/>
          </a:prstGeom>
        </p:spPr>
      </p:pic>
    </p:spTree>
    <p:extLst>
      <p:ext uri="{BB962C8B-B14F-4D97-AF65-F5344CB8AC3E}">
        <p14:creationId xmlns:p14="http://schemas.microsoft.com/office/powerpoint/2010/main" val="66905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ca-ES" dirty="0" err="1"/>
              <a:t>What</a:t>
            </a:r>
            <a:r>
              <a:rPr lang="ca-ES" dirty="0"/>
              <a:t> do </a:t>
            </a:r>
            <a:r>
              <a:rPr lang="ca-ES" dirty="0" err="1"/>
              <a:t>we</a:t>
            </a:r>
            <a:r>
              <a:rPr lang="ca-ES" dirty="0"/>
              <a:t> </a:t>
            </a:r>
            <a:r>
              <a:rPr lang="ca-ES" dirty="0" err="1"/>
              <a:t>want</a:t>
            </a:r>
            <a:r>
              <a:rPr lang="ca-ES" dirty="0"/>
              <a:t> a </a:t>
            </a:r>
            <a:r>
              <a:rPr lang="ca-ES" dirty="0" err="1"/>
              <a:t>brand</a:t>
            </a:r>
            <a:r>
              <a:rPr lang="ca-ES" dirty="0"/>
              <a:t> for?</a:t>
            </a:r>
            <a:br>
              <a:rPr lang="ca-ES" dirty="0"/>
            </a:br>
            <a:br>
              <a:rPr lang="ca-ES" dirty="0"/>
            </a:br>
            <a:r>
              <a:rPr lang="ca-ES" sz="2000" i="1" dirty="0"/>
              <a:t>(</a:t>
            </a:r>
            <a:r>
              <a:rPr lang="ca-ES" sz="2000" i="1" dirty="0" err="1"/>
              <a:t>don’t</a:t>
            </a:r>
            <a:r>
              <a:rPr lang="ca-ES" sz="2000" i="1" dirty="0"/>
              <a:t> </a:t>
            </a:r>
            <a:r>
              <a:rPr lang="ca-ES" sz="2000" i="1" dirty="0" err="1"/>
              <a:t>forget</a:t>
            </a:r>
            <a:r>
              <a:rPr lang="ca-ES" sz="2000" i="1" dirty="0"/>
              <a:t> </a:t>
            </a:r>
            <a:r>
              <a:rPr lang="ca-ES" sz="2000" i="1" dirty="0" err="1"/>
              <a:t>the</a:t>
            </a:r>
            <a:r>
              <a:rPr lang="ca-ES" sz="2000" i="1" dirty="0"/>
              <a:t> WHY!)</a:t>
            </a:r>
            <a:endParaRPr lang="es-AR" sz="2000" i="1" dirty="0"/>
          </a:p>
        </p:txBody>
      </p:sp>
    </p:spTree>
    <p:extLst>
      <p:ext uri="{BB962C8B-B14F-4D97-AF65-F5344CB8AC3E}">
        <p14:creationId xmlns:p14="http://schemas.microsoft.com/office/powerpoint/2010/main" val="1327928096"/>
      </p:ext>
    </p:extLst>
  </p:cSld>
  <p:clrMapOvr>
    <a:masterClrMapping/>
  </p:clrMapOvr>
</p:sld>
</file>

<file path=ppt/theme/theme1.xml><?xml version="1.0" encoding="utf-8"?>
<a:theme xmlns:a="http://schemas.openxmlformats.org/drawingml/2006/main" name="Tema de Office">
  <a:themeElements>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fontScheme name="School for Thinktankers">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1708</Words>
  <Application>Microsoft Office PowerPoint</Application>
  <PresentationFormat>Panorámica</PresentationFormat>
  <Paragraphs>170</Paragraphs>
  <Slides>21</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Arial</vt:lpstr>
      <vt:lpstr>Calibri</vt:lpstr>
      <vt:lpstr>Circular Std Bold</vt:lpstr>
      <vt:lpstr>Circular Std Book</vt:lpstr>
      <vt:lpstr>Circular Std Book Italic</vt:lpstr>
      <vt:lpstr>Courier New</vt:lpstr>
      <vt:lpstr>Georgia</vt:lpstr>
      <vt:lpstr>GT America Medium</vt:lpstr>
      <vt:lpstr>Trebuchet MS</vt:lpstr>
      <vt:lpstr>Tema de Office</vt:lpstr>
      <vt:lpstr>Presentación de PowerPoint</vt:lpstr>
      <vt:lpstr>Reflections around the identity of a think tank: Bofill case</vt:lpstr>
      <vt:lpstr>Reflections around the identity of a think tank</vt:lpstr>
      <vt:lpstr>First, some Bofill context…</vt:lpstr>
      <vt:lpstr>Populism and tension in the education debate:</vt:lpstr>
      <vt:lpstr>And some global context:</vt:lpstr>
      <vt:lpstr>Declining optimism, turbulence, polarization and societal fragmentation</vt:lpstr>
      <vt:lpstr>Declining optimism, turbulence, polarization and societal fragmentation</vt:lpstr>
      <vt:lpstr>What do we want a brand for?  (don’t forget the WHY!)</vt:lpstr>
      <vt:lpstr>(Re)definition of the Bofill brand</vt:lpstr>
      <vt:lpstr>Presentación de PowerPoint</vt:lpstr>
      <vt:lpstr>(Re)definition of the Bofill brand</vt:lpstr>
      <vt:lpstr>WHY: we want a brand that is useful to society</vt:lpstr>
      <vt:lpstr>Presentación de PowerPoint</vt:lpstr>
      <vt:lpstr>More impact?</vt:lpstr>
      <vt:lpstr>Presentación de PowerPoint</vt:lpstr>
      <vt:lpstr>Presentación de PowerPoint</vt:lpstr>
      <vt:lpstr>Presentación de PowerPoint</vt:lpstr>
      <vt:lpstr>Presentación de PowerPoint</vt:lpstr>
      <vt:lpstr>Reflections around the identity of a think tank: Bofill case</vt:lpstr>
      <vt:lpstr>Presentación de PowerPoint</vt:lpstr>
    </vt:vector>
  </TitlesOfParts>
  <Company>http://www.centor.mx.gd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Centor</dc:creator>
  <cp:lastModifiedBy>Marc Garriga</cp:lastModifiedBy>
  <cp:revision>57</cp:revision>
  <cp:lastPrinted>2025-02-03T12:53:38Z</cp:lastPrinted>
  <dcterms:created xsi:type="dcterms:W3CDTF">2021-01-12T15:01:10Z</dcterms:created>
  <dcterms:modified xsi:type="dcterms:W3CDTF">2026-02-06T11:07:30Z</dcterms:modified>
</cp:coreProperties>
</file>