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5"/>
  </p:notesMasterIdLst>
  <p:sldIdLst>
    <p:sldId id="256" r:id="rId2"/>
    <p:sldId id="276" r:id="rId3"/>
    <p:sldId id="278" r:id="rId4"/>
    <p:sldId id="339" r:id="rId5"/>
    <p:sldId id="287" r:id="rId6"/>
    <p:sldId id="292" r:id="rId7"/>
    <p:sldId id="280" r:id="rId8"/>
    <p:sldId id="293" r:id="rId9"/>
    <p:sldId id="294" r:id="rId10"/>
    <p:sldId id="295" r:id="rId11"/>
    <p:sldId id="297" r:id="rId12"/>
    <p:sldId id="330" r:id="rId13"/>
    <p:sldId id="307" r:id="rId14"/>
    <p:sldId id="315" r:id="rId15"/>
    <p:sldId id="318" r:id="rId16"/>
    <p:sldId id="317" r:id="rId17"/>
    <p:sldId id="282" r:id="rId18"/>
    <p:sldId id="301" r:id="rId19"/>
    <p:sldId id="325" r:id="rId20"/>
    <p:sldId id="324" r:id="rId21"/>
    <p:sldId id="320" r:id="rId22"/>
    <p:sldId id="319" r:id="rId23"/>
    <p:sldId id="302" r:id="rId24"/>
    <p:sldId id="309" r:id="rId25"/>
    <p:sldId id="326" r:id="rId26"/>
    <p:sldId id="331" r:id="rId27"/>
    <p:sldId id="338" r:id="rId28"/>
    <p:sldId id="328" r:id="rId29"/>
    <p:sldId id="340" r:id="rId30"/>
    <p:sldId id="341" r:id="rId31"/>
    <p:sldId id="304" r:id="rId32"/>
    <p:sldId id="306" r:id="rId33"/>
    <p:sldId id="342" r:id="rId34"/>
  </p:sldIdLst>
  <p:sldSz cx="12192000" cy="6858000"/>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0A3BA80-BDEC-A91F-6D60-762321F27077}" name="Estefania Teran V" initials="EV" userId="+ISpjCu8pJMn2qo6ZY2t9NIIlejCFskNIRID9EkgXRc=" providerId="None"/>
  <p188:author id="{38178B95-131C-3222-73E9-97A51EEFBBE0}" name="Enrique Mendizabal" initials="EM" userId="1ae3a84b2d364d40" providerId="Windows Live"/>
  <p188:author id="{2BE4B0C2-3826-B44A-D4BA-CBB4FC96840F}" name="Fiorella Bianchi" initials="FB" userId="/JHmbtsq0rIGD16+SnTZW3uIBSo8Cd4Q1mkwbDQ5vb0=" providerId="None"/>
  <p188:author id="{E1624AE1-40B3-0304-0BF4-674782FD4D5C}" name="enrique Mendizabal" initials="eM" userId="s/i05Hcx1ymqQGx6LdhgjnaBL0s4Q8nJGdHuVw/WkAo="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AFFD3"/>
    <a:srgbClr val="FBE2C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16D7D33-23EB-4553-B3DB-B7F948898F9E}" v="66" dt="2026-02-03T13:33:38.376"/>
    <p1510:client id="{4B4C92A1-27CE-4F32-BD52-EDFC4A65C1C4}" v="287" dt="2026-02-01T16:32:44.871"/>
    <p1510:client id="{7F5A81C5-C79F-4F6F-AD9B-E8117D2736F4}" v="38" dt="2026-02-03T12:57:42.852"/>
    <p1510:client id="{B0A55DFD-6927-49D9-A006-35779F815291}" v="107" dt="2026-02-03T12:46:04.928"/>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160"/>
        <p:guide pos="3840"/>
      </p:guideLst>
    </p:cSldViewPr>
  </p:slide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42" Type="http://schemas.microsoft.com/office/2018/10/relationships/authors" Target="author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40"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iorella Bianchi" userId="/JHmbtsq0rIGD16+SnTZW3uIBSo8Cd4Q1mkwbDQ5vb0=" providerId="None" clId="Web-{A448709A-5EAA-4C7C-A6E1-1F3084A60DFE}"/>
    <pc:docChg chg="delSld">
      <pc:chgData name="Fiorella Bianchi" userId="/JHmbtsq0rIGD16+SnTZW3uIBSo8Cd4Q1mkwbDQ5vb0=" providerId="None" clId="Web-{A448709A-5EAA-4C7C-A6E1-1F3084A60DFE}" dt="2026-01-28T13:39:45.912" v="2"/>
      <pc:docMkLst>
        <pc:docMk/>
      </pc:docMkLst>
    </pc:docChg>
  </pc:docChgLst>
  <pc:docChgLst>
    <pc:chgData name="Fiorella Bianchi" userId="/JHmbtsq0rIGD16+SnTZW3uIBSo8Cd4Q1mkwbDQ5vb0=" providerId="None" clId="Web-{422AEC28-C5CD-43B9-88D1-DF2BE9638177}"/>
    <pc:docChg chg="addSld delSld modSld sldOrd">
      <pc:chgData name="Fiorella Bianchi" userId="/JHmbtsq0rIGD16+SnTZW3uIBSo8Cd4Q1mkwbDQ5vb0=" providerId="None" clId="Web-{422AEC28-C5CD-43B9-88D1-DF2BE9638177}" dt="2026-01-23T12:48:15.189" v="7672" actId="20577"/>
      <pc:docMkLst>
        <pc:docMk/>
      </pc:docMkLst>
      <pc:sldChg chg="modSp">
        <pc:chgData name="Fiorella Bianchi" userId="/JHmbtsq0rIGD16+SnTZW3uIBSo8Cd4Q1mkwbDQ5vb0=" providerId="None" clId="Web-{422AEC28-C5CD-43B9-88D1-DF2BE9638177}" dt="2026-01-23T10:59:57.088" v="2650" actId="20577"/>
        <pc:sldMkLst>
          <pc:docMk/>
          <pc:sldMk cId="1091729098" sldId="278"/>
        </pc:sldMkLst>
        <pc:spChg chg="mod">
          <ac:chgData name="Fiorella Bianchi" userId="/JHmbtsq0rIGD16+SnTZW3uIBSo8Cd4Q1mkwbDQ5vb0=" providerId="None" clId="Web-{422AEC28-C5CD-43B9-88D1-DF2BE9638177}" dt="2026-01-23T10:59:57.088" v="2650" actId="20577"/>
          <ac:spMkLst>
            <pc:docMk/>
            <pc:sldMk cId="1091729098" sldId="278"/>
            <ac:spMk id="3" creationId="{D42DDAF6-7257-6BE8-3278-FB907CE85A73}"/>
          </ac:spMkLst>
        </pc:spChg>
      </pc:sldChg>
      <pc:sldChg chg="addSp modSp modCm modNotes">
        <pc:chgData name="Fiorella Bianchi" userId="/JHmbtsq0rIGD16+SnTZW3uIBSo8Cd4Q1mkwbDQ5vb0=" providerId="None" clId="Web-{422AEC28-C5CD-43B9-88D1-DF2BE9638177}" dt="2026-01-23T12:04:54.714" v="5222"/>
        <pc:sldMkLst>
          <pc:docMk/>
          <pc:sldMk cId="204200362" sldId="280"/>
        </pc:sldMkLst>
        <pc:spChg chg="mod">
          <ac:chgData name="Fiorella Bianchi" userId="/JHmbtsq0rIGD16+SnTZW3uIBSo8Cd4Q1mkwbDQ5vb0=" providerId="None" clId="Web-{422AEC28-C5CD-43B9-88D1-DF2BE9638177}" dt="2026-01-23T10:58:57.884" v="2610" actId="20577"/>
          <ac:spMkLst>
            <pc:docMk/>
            <pc:sldMk cId="204200362" sldId="280"/>
            <ac:spMk id="2" creationId="{6C50F911-A402-E018-679C-E07F3D172D8F}"/>
          </ac:spMkLst>
        </pc:spChg>
        <pc:spChg chg="mod">
          <ac:chgData name="Fiorella Bianchi" userId="/JHmbtsq0rIGD16+SnTZW3uIBSo8Cd4Q1mkwbDQ5vb0=" providerId="None" clId="Web-{422AEC28-C5CD-43B9-88D1-DF2BE9638177}" dt="2026-01-23T10:07:19.266" v="784" actId="1076"/>
          <ac:spMkLst>
            <pc:docMk/>
            <pc:sldMk cId="204200362" sldId="280"/>
            <ac:spMk id="3" creationId="{A4A89DEE-1460-52D2-DE3B-BC485E0C335F}"/>
          </ac:spMkLst>
        </pc:spChg>
        <pc:spChg chg="add mod">
          <ac:chgData name="Fiorella Bianchi" userId="/JHmbtsq0rIGD16+SnTZW3uIBSo8Cd4Q1mkwbDQ5vb0=" providerId="None" clId="Web-{422AEC28-C5CD-43B9-88D1-DF2BE9638177}" dt="2026-01-23T12:04:18.542" v="5202" actId="1076"/>
          <ac:spMkLst>
            <pc:docMk/>
            <pc:sldMk cId="204200362" sldId="280"/>
            <ac:spMk id="4" creationId="{17E271CA-71EF-7BC0-8190-69BEA80EC7D7}"/>
          </ac:spMkLst>
        </pc:spChg>
        <pc:graphicFrameChg chg="mod modGraphic">
          <ac:chgData name="Fiorella Bianchi" userId="/JHmbtsq0rIGD16+SnTZW3uIBSo8Cd4Q1mkwbDQ5vb0=" providerId="None" clId="Web-{422AEC28-C5CD-43B9-88D1-DF2BE9638177}" dt="2026-01-23T12:04:54.714" v="5222"/>
          <ac:graphicFrameMkLst>
            <pc:docMk/>
            <pc:sldMk cId="204200362" sldId="280"/>
            <ac:graphicFrameMk id="5" creationId="{0AF52BF2-9B05-2EBB-56FF-358089B079C8}"/>
          </ac:graphicFrameMkLst>
        </pc:graphicFrameChg>
        <pc:extLst>
          <p:ext xmlns:p="http://schemas.openxmlformats.org/presentationml/2006/main" uri="{D6D511B9-2390-475A-947B-AFAB55BFBCF1}">
            <pc226:cmChg xmlns:pc226="http://schemas.microsoft.com/office/powerpoint/2022/06/main/command" chg="mod">
              <pc226:chgData name="Fiorella Bianchi" userId="/JHmbtsq0rIGD16+SnTZW3uIBSo8Cd4Q1mkwbDQ5vb0=" providerId="None" clId="Web-{422AEC28-C5CD-43B9-88D1-DF2BE9638177}" dt="2026-01-23T11:00:26.963" v="2661"/>
              <pc2:cmMkLst xmlns:pc2="http://schemas.microsoft.com/office/powerpoint/2019/9/main/command">
                <pc:docMk/>
                <pc:sldMk cId="204200362" sldId="280"/>
                <pc2:cmMk id="{DF61500B-B84B-144E-8DF4-87D4D0CB68B2}"/>
              </pc2:cmMkLst>
            </pc226:cmChg>
            <pc226:cmChg xmlns:pc226="http://schemas.microsoft.com/office/powerpoint/2022/06/main/command" chg="mod">
              <pc226:chgData name="Fiorella Bianchi" userId="/JHmbtsq0rIGD16+SnTZW3uIBSo8Cd4Q1mkwbDQ5vb0=" providerId="None" clId="Web-{422AEC28-C5CD-43B9-88D1-DF2BE9638177}" dt="2026-01-23T10:05:00.889" v="559"/>
              <pc2:cmMkLst xmlns:pc2="http://schemas.microsoft.com/office/powerpoint/2019/9/main/command">
                <pc:docMk/>
                <pc:sldMk cId="204200362" sldId="280"/>
                <pc2:cmMk id="{4447CD82-8D66-FD43-ADD3-B32672556890}"/>
              </pc2:cmMkLst>
            </pc226:cmChg>
            <pc226:cmChg xmlns:pc226="http://schemas.microsoft.com/office/powerpoint/2022/06/main/command" chg="mod">
              <pc226:chgData name="Fiorella Bianchi" userId="/JHmbtsq0rIGD16+SnTZW3uIBSo8Cd4Q1mkwbDQ5vb0=" providerId="None" clId="Web-{422AEC28-C5CD-43B9-88D1-DF2BE9638177}" dt="2026-01-23T10:58:57.884" v="2610" actId="20577"/>
              <pc2:cmMkLst xmlns:pc2="http://schemas.microsoft.com/office/powerpoint/2019/9/main/command">
                <pc:docMk/>
                <pc:sldMk cId="204200362" sldId="280"/>
                <pc2:cmMk id="{17377EAF-E771-4647-B473-882295EF04E1}"/>
              </pc2:cmMkLst>
            </pc226:cmChg>
          </p:ext>
        </pc:extLst>
      </pc:sldChg>
      <pc:sldChg chg="modSp modCm">
        <pc:chgData name="Fiorella Bianchi" userId="/JHmbtsq0rIGD16+SnTZW3uIBSo8Cd4Q1mkwbDQ5vb0=" providerId="None" clId="Web-{422AEC28-C5CD-43B9-88D1-DF2BE9638177}" dt="2026-01-23T10:43:05.703" v="2121" actId="1076"/>
        <pc:sldMkLst>
          <pc:docMk/>
          <pc:sldMk cId="2454558293" sldId="282"/>
        </pc:sldMkLst>
        <pc:spChg chg="mod">
          <ac:chgData name="Fiorella Bianchi" userId="/JHmbtsq0rIGD16+SnTZW3uIBSo8Cd4Q1mkwbDQ5vb0=" providerId="None" clId="Web-{422AEC28-C5CD-43B9-88D1-DF2BE9638177}" dt="2026-01-23T10:43:01.610" v="2120" actId="20577"/>
          <ac:spMkLst>
            <pc:docMk/>
            <pc:sldMk cId="2454558293" sldId="282"/>
            <ac:spMk id="2" creationId="{F44F5E60-F577-8BF0-2537-621DF98D79C1}"/>
          </ac:spMkLst>
        </pc:spChg>
        <pc:spChg chg="mod">
          <ac:chgData name="Fiorella Bianchi" userId="/JHmbtsq0rIGD16+SnTZW3uIBSo8Cd4Q1mkwbDQ5vb0=" providerId="None" clId="Web-{422AEC28-C5CD-43B9-88D1-DF2BE9638177}" dt="2026-01-23T10:43:05.703" v="2121" actId="1076"/>
          <ac:spMkLst>
            <pc:docMk/>
            <pc:sldMk cId="2454558293" sldId="282"/>
            <ac:spMk id="3" creationId="{4CC6BBCA-09C5-9944-3E05-DC466AA040C3}"/>
          </ac:spMkLst>
        </pc:spChg>
        <pc:extLst>
          <p:ext xmlns:p="http://schemas.openxmlformats.org/presentationml/2006/main" uri="{D6D511B9-2390-475A-947B-AFAB55BFBCF1}">
            <pc226:cmChg xmlns:pc226="http://schemas.microsoft.com/office/powerpoint/2022/06/main/command" chg="mod">
              <pc226:chgData name="Fiorella Bianchi" userId="/JHmbtsq0rIGD16+SnTZW3uIBSo8Cd4Q1mkwbDQ5vb0=" providerId="None" clId="Web-{422AEC28-C5CD-43B9-88D1-DF2BE9638177}" dt="2026-01-23T10:42:58.313" v="2119" actId="20577"/>
              <pc2:cmMkLst xmlns:pc2="http://schemas.microsoft.com/office/powerpoint/2019/9/main/command">
                <pc:docMk/>
                <pc:sldMk cId="2454558293" sldId="282"/>
                <pc2:cmMk id="{82175692-AC04-9641-84FB-41440A6D323D}"/>
              </pc2:cmMkLst>
            </pc226:cmChg>
          </p:ext>
        </pc:extLst>
      </pc:sldChg>
      <pc:sldChg chg="modSp modCm">
        <pc:chgData name="Fiorella Bianchi" userId="/JHmbtsq0rIGD16+SnTZW3uIBSo8Cd4Q1mkwbDQ5vb0=" providerId="None" clId="Web-{422AEC28-C5CD-43B9-88D1-DF2BE9638177}" dt="2026-01-23T09:56:28.680" v="38" actId="20577"/>
        <pc:sldMkLst>
          <pc:docMk/>
          <pc:sldMk cId="1201523973" sldId="287"/>
        </pc:sldMkLst>
        <pc:spChg chg="mod">
          <ac:chgData name="Fiorella Bianchi" userId="/JHmbtsq0rIGD16+SnTZW3uIBSo8Cd4Q1mkwbDQ5vb0=" providerId="None" clId="Web-{422AEC28-C5CD-43B9-88D1-DF2BE9638177}" dt="2026-01-23T09:56:28.680" v="38" actId="20577"/>
          <ac:spMkLst>
            <pc:docMk/>
            <pc:sldMk cId="1201523973" sldId="287"/>
            <ac:spMk id="3" creationId="{37F2636D-BF51-C110-1AAA-173D5D11830B}"/>
          </ac:spMkLst>
        </pc:spChg>
        <pc:extLst>
          <p:ext xmlns:p="http://schemas.openxmlformats.org/presentationml/2006/main" uri="{D6D511B9-2390-475A-947B-AFAB55BFBCF1}">
            <pc226:cmChg xmlns:pc226="http://schemas.microsoft.com/office/powerpoint/2022/06/main/command" chg="mod">
              <pc226:chgData name="Fiorella Bianchi" userId="/JHmbtsq0rIGD16+SnTZW3uIBSo8Cd4Q1mkwbDQ5vb0=" providerId="None" clId="Web-{422AEC28-C5CD-43B9-88D1-DF2BE9638177}" dt="2026-01-23T09:56:28.680" v="38" actId="20577"/>
              <pc2:cmMkLst xmlns:pc2="http://schemas.microsoft.com/office/powerpoint/2019/9/main/command">
                <pc:docMk/>
                <pc:sldMk cId="1201523973" sldId="287"/>
                <pc2:cmMk id="{788EFB22-FD95-924E-991B-BD69E8CC45A6}"/>
              </pc2:cmMkLst>
            </pc226:cmChg>
            <pc226:cmChg xmlns:pc226="http://schemas.microsoft.com/office/powerpoint/2022/06/main/command" chg="mod">
              <pc226:chgData name="Fiorella Bianchi" userId="/JHmbtsq0rIGD16+SnTZW3uIBSo8Cd4Q1mkwbDQ5vb0=" providerId="None" clId="Web-{422AEC28-C5CD-43B9-88D1-DF2BE9638177}" dt="2026-01-23T09:56:28.680" v="38" actId="20577"/>
              <pc2:cmMkLst xmlns:pc2="http://schemas.microsoft.com/office/powerpoint/2019/9/main/command">
                <pc:docMk/>
                <pc:sldMk cId="1201523973" sldId="287"/>
                <pc2:cmMk id="{D685893C-72CD-B144-B135-AFFCF6897071}"/>
              </pc2:cmMkLst>
            </pc226:cmChg>
            <pc226:cmChg xmlns:pc226="http://schemas.microsoft.com/office/powerpoint/2022/06/main/command" chg="mod">
              <pc226:chgData name="Fiorella Bianchi" userId="/JHmbtsq0rIGD16+SnTZW3uIBSo8Cd4Q1mkwbDQ5vb0=" providerId="None" clId="Web-{422AEC28-C5CD-43B9-88D1-DF2BE9638177}" dt="2026-01-23T09:56:28.680" v="38" actId="20577"/>
              <pc2:cmMkLst xmlns:pc2="http://schemas.microsoft.com/office/powerpoint/2019/9/main/command">
                <pc:docMk/>
                <pc:sldMk cId="1201523973" sldId="287"/>
                <pc2:cmMk id="{69771751-457A-534A-A4F3-649FAEB9CB89}"/>
              </pc2:cmMkLst>
            </pc226:cmChg>
            <pc226:cmChg xmlns:pc226="http://schemas.microsoft.com/office/powerpoint/2022/06/main/command" chg="mod">
              <pc226:chgData name="Fiorella Bianchi" userId="/JHmbtsq0rIGD16+SnTZW3uIBSo8Cd4Q1mkwbDQ5vb0=" providerId="None" clId="Web-{422AEC28-C5CD-43B9-88D1-DF2BE9638177}" dt="2026-01-23T09:56:28.680" v="38" actId="20577"/>
              <pc2:cmMkLst xmlns:pc2="http://schemas.microsoft.com/office/powerpoint/2019/9/main/command">
                <pc:docMk/>
                <pc:sldMk cId="1201523973" sldId="287"/>
                <pc2:cmMk id="{462023A3-5844-9843-B4F8-55A03531D292}"/>
              </pc2:cmMkLst>
            </pc226:cmChg>
            <pc226:cmChg xmlns:pc226="http://schemas.microsoft.com/office/powerpoint/2022/06/main/command" chg="mod">
              <pc226:chgData name="Fiorella Bianchi" userId="/JHmbtsq0rIGD16+SnTZW3uIBSo8Cd4Q1mkwbDQ5vb0=" providerId="None" clId="Web-{422AEC28-C5CD-43B9-88D1-DF2BE9638177}" dt="2026-01-23T09:56:28.680" v="38" actId="20577"/>
              <pc2:cmMkLst xmlns:pc2="http://schemas.microsoft.com/office/powerpoint/2019/9/main/command">
                <pc:docMk/>
                <pc:sldMk cId="1201523973" sldId="287"/>
                <pc2:cmMk id="{87EED1BE-76D2-8D48-8879-AA7098936172}"/>
              </pc2:cmMkLst>
            </pc226:cmChg>
          </p:ext>
        </pc:extLst>
      </pc:sldChg>
      <pc:sldChg chg="modSp">
        <pc:chgData name="Fiorella Bianchi" userId="/JHmbtsq0rIGD16+SnTZW3uIBSo8Cd4Q1mkwbDQ5vb0=" providerId="None" clId="Web-{422AEC28-C5CD-43B9-88D1-DF2BE9638177}" dt="2026-01-23T10:59:03.009" v="2611" actId="20577"/>
        <pc:sldMkLst>
          <pc:docMk/>
          <pc:sldMk cId="1998977766" sldId="293"/>
        </pc:sldMkLst>
        <pc:spChg chg="mod">
          <ac:chgData name="Fiorella Bianchi" userId="/JHmbtsq0rIGD16+SnTZW3uIBSo8Cd4Q1mkwbDQ5vb0=" providerId="None" clId="Web-{422AEC28-C5CD-43B9-88D1-DF2BE9638177}" dt="2026-01-23T10:59:03.009" v="2611" actId="20577"/>
          <ac:spMkLst>
            <pc:docMk/>
            <pc:sldMk cId="1998977766" sldId="293"/>
            <ac:spMk id="2" creationId="{DDC73DC4-3AD1-7348-02CE-D94EDD0F7758}"/>
          </ac:spMkLst>
        </pc:spChg>
        <pc:graphicFrameChg chg="mod modGraphic">
          <ac:chgData name="Fiorella Bianchi" userId="/JHmbtsq0rIGD16+SnTZW3uIBSo8Cd4Q1mkwbDQ5vb0=" providerId="None" clId="Web-{422AEC28-C5CD-43B9-88D1-DF2BE9638177}" dt="2026-01-23T10:10:35.376" v="996"/>
          <ac:graphicFrameMkLst>
            <pc:docMk/>
            <pc:sldMk cId="1998977766" sldId="293"/>
            <ac:graphicFrameMk id="5" creationId="{7E58AF77-07D0-43B7-9EC5-A17FBC200704}"/>
          </ac:graphicFrameMkLst>
        </pc:graphicFrameChg>
      </pc:sldChg>
      <pc:sldChg chg="modSp">
        <pc:chgData name="Fiorella Bianchi" userId="/JHmbtsq0rIGD16+SnTZW3uIBSo8Cd4Q1mkwbDQ5vb0=" providerId="None" clId="Web-{422AEC28-C5CD-43B9-88D1-DF2BE9638177}" dt="2026-01-23T10:59:07.290" v="2613" actId="20577"/>
        <pc:sldMkLst>
          <pc:docMk/>
          <pc:sldMk cId="3485783149" sldId="294"/>
        </pc:sldMkLst>
        <pc:spChg chg="mod">
          <ac:chgData name="Fiorella Bianchi" userId="/JHmbtsq0rIGD16+SnTZW3uIBSo8Cd4Q1mkwbDQ5vb0=" providerId="None" clId="Web-{422AEC28-C5CD-43B9-88D1-DF2BE9638177}" dt="2026-01-23T10:59:07.290" v="2613" actId="20577"/>
          <ac:spMkLst>
            <pc:docMk/>
            <pc:sldMk cId="3485783149" sldId="294"/>
            <ac:spMk id="2" creationId="{F4D762B9-723F-3D23-8DA5-3977AFEDCE07}"/>
          </ac:spMkLst>
        </pc:spChg>
        <pc:graphicFrameChg chg="mod modGraphic">
          <ac:chgData name="Fiorella Bianchi" userId="/JHmbtsq0rIGD16+SnTZW3uIBSo8Cd4Q1mkwbDQ5vb0=" providerId="None" clId="Web-{422AEC28-C5CD-43B9-88D1-DF2BE9638177}" dt="2026-01-23T10:13:08.581" v="1132"/>
          <ac:graphicFrameMkLst>
            <pc:docMk/>
            <pc:sldMk cId="3485783149" sldId="294"/>
            <ac:graphicFrameMk id="5" creationId="{D4C99F58-37BD-625B-1A46-48360A496B62}"/>
          </ac:graphicFrameMkLst>
        </pc:graphicFrameChg>
      </pc:sldChg>
      <pc:sldChg chg="modSp">
        <pc:chgData name="Fiorella Bianchi" userId="/JHmbtsq0rIGD16+SnTZW3uIBSo8Cd4Q1mkwbDQ5vb0=" providerId="None" clId="Web-{422AEC28-C5CD-43B9-88D1-DF2BE9638177}" dt="2026-01-23T10:14:26.831" v="1217"/>
        <pc:sldMkLst>
          <pc:docMk/>
          <pc:sldMk cId="1454260210" sldId="295"/>
        </pc:sldMkLst>
        <pc:graphicFrameChg chg="mod modGraphic">
          <ac:chgData name="Fiorella Bianchi" userId="/JHmbtsq0rIGD16+SnTZW3uIBSo8Cd4Q1mkwbDQ5vb0=" providerId="None" clId="Web-{422AEC28-C5CD-43B9-88D1-DF2BE9638177}" dt="2026-01-23T10:14:26.831" v="1217"/>
          <ac:graphicFrameMkLst>
            <pc:docMk/>
            <pc:sldMk cId="1454260210" sldId="295"/>
            <ac:graphicFrameMk id="5" creationId="{875EAD0F-B776-DC82-B26F-72ECC1C09B21}"/>
          </ac:graphicFrameMkLst>
        </pc:graphicFrameChg>
      </pc:sldChg>
      <pc:sldChg chg="modSp">
        <pc:chgData name="Fiorella Bianchi" userId="/JHmbtsq0rIGD16+SnTZW3uIBSo8Cd4Q1mkwbDQ5vb0=" providerId="None" clId="Web-{422AEC28-C5CD-43B9-88D1-DF2BE9638177}" dt="2026-01-23T11:59:56.211" v="5099" actId="20577"/>
        <pc:sldMkLst>
          <pc:docMk/>
          <pc:sldMk cId="2981300717" sldId="297"/>
        </pc:sldMkLst>
        <pc:spChg chg="mod">
          <ac:chgData name="Fiorella Bianchi" userId="/JHmbtsq0rIGD16+SnTZW3uIBSo8Cd4Q1mkwbDQ5vb0=" providerId="None" clId="Web-{422AEC28-C5CD-43B9-88D1-DF2BE9638177}" dt="2026-01-23T10:18:13.864" v="1259" actId="20577"/>
          <ac:spMkLst>
            <pc:docMk/>
            <pc:sldMk cId="2981300717" sldId="297"/>
            <ac:spMk id="2" creationId="{9BC508A4-395D-D37A-896B-E12649DD980B}"/>
          </ac:spMkLst>
        </pc:spChg>
        <pc:spChg chg="mod">
          <ac:chgData name="Fiorella Bianchi" userId="/JHmbtsq0rIGD16+SnTZW3uIBSo8Cd4Q1mkwbDQ5vb0=" providerId="None" clId="Web-{422AEC28-C5CD-43B9-88D1-DF2BE9638177}" dt="2026-01-23T11:59:44.117" v="5097" actId="20577"/>
          <ac:spMkLst>
            <pc:docMk/>
            <pc:sldMk cId="2981300717" sldId="297"/>
            <ac:spMk id="3661" creationId="{F8DBC190-9C90-6BF9-E2E7-50AC0E3CAEC0}"/>
          </ac:spMkLst>
        </pc:spChg>
        <pc:spChg chg="mod">
          <ac:chgData name="Fiorella Bianchi" userId="/JHmbtsq0rIGD16+SnTZW3uIBSo8Cd4Q1mkwbDQ5vb0=" providerId="None" clId="Web-{422AEC28-C5CD-43B9-88D1-DF2BE9638177}" dt="2026-01-23T10:18:51.442" v="1273" actId="14100"/>
          <ac:spMkLst>
            <pc:docMk/>
            <pc:sldMk cId="2981300717" sldId="297"/>
            <ac:spMk id="4220" creationId="{F50BC6C0-1E14-808E-F92B-DFC633CE2805}"/>
          </ac:spMkLst>
        </pc:spChg>
        <pc:spChg chg="mod">
          <ac:chgData name="Fiorella Bianchi" userId="/JHmbtsq0rIGD16+SnTZW3uIBSo8Cd4Q1mkwbDQ5vb0=" providerId="None" clId="Web-{422AEC28-C5CD-43B9-88D1-DF2BE9638177}" dt="2026-01-23T10:18:54.802" v="1275" actId="20577"/>
          <ac:spMkLst>
            <pc:docMk/>
            <pc:sldMk cId="2981300717" sldId="297"/>
            <ac:spMk id="4221" creationId="{E8110013-ED41-5C69-D32A-BE83C69C5928}"/>
          </ac:spMkLst>
        </pc:spChg>
        <pc:spChg chg="mod">
          <ac:chgData name="Fiorella Bianchi" userId="/JHmbtsq0rIGD16+SnTZW3uIBSo8Cd4Q1mkwbDQ5vb0=" providerId="None" clId="Web-{422AEC28-C5CD-43B9-88D1-DF2BE9638177}" dt="2026-01-23T11:59:56.211" v="5099" actId="20577"/>
          <ac:spMkLst>
            <pc:docMk/>
            <pc:sldMk cId="2981300717" sldId="297"/>
            <ac:spMk id="4222" creationId="{1618336B-C5DF-6E01-7641-DEE15AA09C28}"/>
          </ac:spMkLst>
        </pc:spChg>
        <pc:spChg chg="mod">
          <ac:chgData name="Fiorella Bianchi" userId="/JHmbtsq0rIGD16+SnTZW3uIBSo8Cd4Q1mkwbDQ5vb0=" providerId="None" clId="Web-{422AEC28-C5CD-43B9-88D1-DF2BE9638177}" dt="2026-01-23T11:59:40.695" v="5093" actId="14100"/>
          <ac:spMkLst>
            <pc:docMk/>
            <pc:sldMk cId="2981300717" sldId="297"/>
            <ac:spMk id="4223" creationId="{CA9E7D3C-5D9E-BD5E-9344-69739CA513A3}"/>
          </ac:spMkLst>
        </pc:spChg>
      </pc:sldChg>
      <pc:sldChg chg="modSp">
        <pc:chgData name="Fiorella Bianchi" userId="/JHmbtsq0rIGD16+SnTZW3uIBSo8Cd4Q1mkwbDQ5vb0=" providerId="None" clId="Web-{422AEC28-C5CD-43B9-88D1-DF2BE9638177}" dt="2026-01-23T10:43:37.454" v="2132" actId="20577"/>
        <pc:sldMkLst>
          <pc:docMk/>
          <pc:sldMk cId="3943688347" sldId="301"/>
        </pc:sldMkLst>
        <pc:spChg chg="mod">
          <ac:chgData name="Fiorella Bianchi" userId="/JHmbtsq0rIGD16+SnTZW3uIBSo8Cd4Q1mkwbDQ5vb0=" providerId="None" clId="Web-{422AEC28-C5CD-43B9-88D1-DF2BE9638177}" dt="2026-01-23T10:43:37.454" v="2132" actId="20577"/>
          <ac:spMkLst>
            <pc:docMk/>
            <pc:sldMk cId="3943688347" sldId="301"/>
            <ac:spMk id="2" creationId="{DF5F0151-AB15-0F3B-A1A7-840B0D72B56C}"/>
          </ac:spMkLst>
        </pc:spChg>
      </pc:sldChg>
      <pc:sldChg chg="modSp">
        <pc:chgData name="Fiorella Bianchi" userId="/JHmbtsq0rIGD16+SnTZW3uIBSo8Cd4Q1mkwbDQ5vb0=" providerId="None" clId="Web-{422AEC28-C5CD-43B9-88D1-DF2BE9638177}" dt="2026-01-23T10:56:34.022" v="2598" actId="20577"/>
        <pc:sldMkLst>
          <pc:docMk/>
          <pc:sldMk cId="3254350738" sldId="302"/>
        </pc:sldMkLst>
        <pc:spChg chg="mod">
          <ac:chgData name="Fiorella Bianchi" userId="/JHmbtsq0rIGD16+SnTZW3uIBSo8Cd4Q1mkwbDQ5vb0=" providerId="None" clId="Web-{422AEC28-C5CD-43B9-88D1-DF2BE9638177}" dt="2026-01-23T10:56:34.022" v="2598" actId="20577"/>
          <ac:spMkLst>
            <pc:docMk/>
            <pc:sldMk cId="3254350738" sldId="302"/>
            <ac:spMk id="2" creationId="{E768084B-B802-8C90-0232-8FBBF7FD461E}"/>
          </ac:spMkLst>
        </pc:spChg>
      </pc:sldChg>
      <pc:sldChg chg="modSp">
        <pc:chgData name="Fiorella Bianchi" userId="/JHmbtsq0rIGD16+SnTZW3uIBSo8Cd4Q1mkwbDQ5vb0=" providerId="None" clId="Web-{422AEC28-C5CD-43B9-88D1-DF2BE9638177}" dt="2026-01-23T12:19:46.736" v="5808" actId="20577"/>
        <pc:sldMkLst>
          <pc:docMk/>
          <pc:sldMk cId="2403532912" sldId="304"/>
        </pc:sldMkLst>
        <pc:spChg chg="mod">
          <ac:chgData name="Fiorella Bianchi" userId="/JHmbtsq0rIGD16+SnTZW3uIBSo8Cd4Q1mkwbDQ5vb0=" providerId="None" clId="Web-{422AEC28-C5CD-43B9-88D1-DF2BE9638177}" dt="2026-01-23T12:19:46.736" v="5808" actId="20577"/>
          <ac:spMkLst>
            <pc:docMk/>
            <pc:sldMk cId="2403532912" sldId="304"/>
            <ac:spMk id="2" creationId="{426D2A24-1A75-9D28-A0CF-B799F5825350}"/>
          </ac:spMkLst>
        </pc:spChg>
      </pc:sldChg>
      <pc:sldChg chg="modSp">
        <pc:chgData name="Fiorella Bianchi" userId="/JHmbtsq0rIGD16+SnTZW3uIBSo8Cd4Q1mkwbDQ5vb0=" providerId="None" clId="Web-{422AEC28-C5CD-43B9-88D1-DF2BE9638177}" dt="2026-01-23T12:44:46.954" v="7441" actId="20577"/>
        <pc:sldMkLst>
          <pc:docMk/>
          <pc:sldMk cId="972068207" sldId="306"/>
        </pc:sldMkLst>
        <pc:spChg chg="mod">
          <ac:chgData name="Fiorella Bianchi" userId="/JHmbtsq0rIGD16+SnTZW3uIBSo8Cd4Q1mkwbDQ5vb0=" providerId="None" clId="Web-{422AEC28-C5CD-43B9-88D1-DF2BE9638177}" dt="2026-01-23T12:44:46.954" v="7441" actId="20577"/>
          <ac:spMkLst>
            <pc:docMk/>
            <pc:sldMk cId="972068207" sldId="306"/>
            <ac:spMk id="3" creationId="{34AEC268-F77A-A878-BC6F-15DE311C962D}"/>
          </ac:spMkLst>
        </pc:spChg>
      </pc:sldChg>
      <pc:sldChg chg="addSp modSp modNotes">
        <pc:chgData name="Fiorella Bianchi" userId="/JHmbtsq0rIGD16+SnTZW3uIBSo8Cd4Q1mkwbDQ5vb0=" providerId="None" clId="Web-{422AEC28-C5CD-43B9-88D1-DF2BE9638177}" dt="2026-01-23T12:08:45.342" v="5325" actId="20577"/>
        <pc:sldMkLst>
          <pc:docMk/>
          <pc:sldMk cId="513678619" sldId="309"/>
        </pc:sldMkLst>
        <pc:spChg chg="mod">
          <ac:chgData name="Fiorella Bianchi" userId="/JHmbtsq0rIGD16+SnTZW3uIBSo8Cd4Q1mkwbDQ5vb0=" providerId="None" clId="Web-{422AEC28-C5CD-43B9-88D1-DF2BE9638177}" dt="2026-01-23T11:43:33.390" v="4415" actId="20577"/>
          <ac:spMkLst>
            <pc:docMk/>
            <pc:sldMk cId="513678619" sldId="309"/>
            <ac:spMk id="2" creationId="{0911E111-2952-E3FD-BFE6-6EC28D90B894}"/>
          </ac:spMkLst>
        </pc:spChg>
        <pc:spChg chg="mod">
          <ac:chgData name="Fiorella Bianchi" userId="/JHmbtsq0rIGD16+SnTZW3uIBSo8Cd4Q1mkwbDQ5vb0=" providerId="None" clId="Web-{422AEC28-C5CD-43B9-88D1-DF2BE9638177}" dt="2026-01-23T12:08:45.342" v="5325" actId="20577"/>
          <ac:spMkLst>
            <pc:docMk/>
            <pc:sldMk cId="513678619" sldId="309"/>
            <ac:spMk id="3" creationId="{1D971C03-6CC8-DBF5-233C-86A26DAFA3C9}"/>
          </ac:spMkLst>
        </pc:spChg>
        <pc:spChg chg="add mod">
          <ac:chgData name="Fiorella Bianchi" userId="/JHmbtsq0rIGD16+SnTZW3uIBSo8Cd4Q1mkwbDQ5vb0=" providerId="None" clId="Web-{422AEC28-C5CD-43B9-88D1-DF2BE9638177}" dt="2026-01-23T12:02:52.040" v="5157" actId="20577"/>
          <ac:spMkLst>
            <pc:docMk/>
            <pc:sldMk cId="513678619" sldId="309"/>
            <ac:spMk id="5" creationId="{43621D7F-FFEC-8855-2E45-554FC1153BD7}"/>
          </ac:spMkLst>
        </pc:spChg>
      </pc:sldChg>
      <pc:sldChg chg="addSp modSp modNotes">
        <pc:chgData name="Fiorella Bianchi" userId="/JHmbtsq0rIGD16+SnTZW3uIBSo8Cd4Q1mkwbDQ5vb0=" providerId="None" clId="Web-{422AEC28-C5CD-43B9-88D1-DF2BE9638177}" dt="2026-01-23T12:00:45.524" v="5101" actId="14100"/>
        <pc:sldMkLst>
          <pc:docMk/>
          <pc:sldMk cId="1912761707" sldId="315"/>
        </pc:sldMkLst>
        <pc:spChg chg="mod">
          <ac:chgData name="Fiorella Bianchi" userId="/JHmbtsq0rIGD16+SnTZW3uIBSo8Cd4Q1mkwbDQ5vb0=" providerId="None" clId="Web-{422AEC28-C5CD-43B9-88D1-DF2BE9638177}" dt="2026-01-23T10:31:27.309" v="1562" actId="20577"/>
          <ac:spMkLst>
            <pc:docMk/>
            <pc:sldMk cId="1912761707" sldId="315"/>
            <ac:spMk id="2" creationId="{B7B17507-45B3-6D2F-9AF5-D959C1675ADE}"/>
          </ac:spMkLst>
        </pc:spChg>
        <pc:spChg chg="mod">
          <ac:chgData name="Fiorella Bianchi" userId="/JHmbtsq0rIGD16+SnTZW3uIBSo8Cd4Q1mkwbDQ5vb0=" providerId="None" clId="Web-{422AEC28-C5CD-43B9-88D1-DF2BE9638177}" dt="2026-01-23T10:30:41.996" v="1541" actId="20577"/>
          <ac:spMkLst>
            <pc:docMk/>
            <pc:sldMk cId="1912761707" sldId="315"/>
            <ac:spMk id="438" creationId="{1D9C677D-7B78-75E3-C37B-14A2E8E24F49}"/>
          </ac:spMkLst>
        </pc:spChg>
        <pc:spChg chg="mod">
          <ac:chgData name="Fiorella Bianchi" userId="/JHmbtsq0rIGD16+SnTZW3uIBSo8Cd4Q1mkwbDQ5vb0=" providerId="None" clId="Web-{422AEC28-C5CD-43B9-88D1-DF2BE9638177}" dt="2026-01-23T10:35:07.936" v="1679" actId="1076"/>
          <ac:spMkLst>
            <pc:docMk/>
            <pc:sldMk cId="1912761707" sldId="315"/>
            <ac:spMk id="448" creationId="{FE1F5924-1CCD-B735-8972-7EC1A522B9F9}"/>
          </ac:spMkLst>
        </pc:spChg>
        <pc:spChg chg="add mod">
          <ac:chgData name="Fiorella Bianchi" userId="/JHmbtsq0rIGD16+SnTZW3uIBSo8Cd4Q1mkwbDQ5vb0=" providerId="None" clId="Web-{422AEC28-C5CD-43B9-88D1-DF2BE9638177}" dt="2026-01-23T12:00:45.524" v="5101" actId="14100"/>
          <ac:spMkLst>
            <pc:docMk/>
            <pc:sldMk cId="1912761707" sldId="315"/>
            <ac:spMk id="1562" creationId="{E494C678-4164-70E1-F25A-1A7D988AAE34}"/>
          </ac:spMkLst>
        </pc:spChg>
        <pc:graphicFrameChg chg="mod modGraphic">
          <ac:chgData name="Fiorella Bianchi" userId="/JHmbtsq0rIGD16+SnTZW3uIBSo8Cd4Q1mkwbDQ5vb0=" providerId="None" clId="Web-{422AEC28-C5CD-43B9-88D1-DF2BE9638177}" dt="2026-01-23T10:34:26.920" v="1675" actId="20577"/>
          <ac:graphicFrameMkLst>
            <pc:docMk/>
            <pc:sldMk cId="1912761707" sldId="315"/>
            <ac:graphicFrameMk id="41" creationId="{439A26FB-B8F7-C793-6394-1B9FBBBC89E0}"/>
          </ac:graphicFrameMkLst>
        </pc:graphicFrameChg>
      </pc:sldChg>
      <pc:sldChg chg="addSp delSp modSp">
        <pc:chgData name="Fiorella Bianchi" userId="/JHmbtsq0rIGD16+SnTZW3uIBSo8Cd4Q1mkwbDQ5vb0=" providerId="None" clId="Web-{422AEC28-C5CD-43B9-88D1-DF2BE9638177}" dt="2026-01-23T11:30:48.385" v="3963" actId="20577"/>
        <pc:sldMkLst>
          <pc:docMk/>
          <pc:sldMk cId="3056175212" sldId="317"/>
        </pc:sldMkLst>
        <pc:spChg chg="mod">
          <ac:chgData name="Fiorella Bianchi" userId="/JHmbtsq0rIGD16+SnTZW3uIBSo8Cd4Q1mkwbDQ5vb0=" providerId="None" clId="Web-{422AEC28-C5CD-43B9-88D1-DF2BE9638177}" dt="2026-01-23T11:30:48.385" v="3963" actId="20577"/>
          <ac:spMkLst>
            <pc:docMk/>
            <pc:sldMk cId="3056175212" sldId="317"/>
            <ac:spMk id="3" creationId="{D65569CD-81E3-0FB3-3329-32E689C4580F}"/>
          </ac:spMkLst>
        </pc:spChg>
      </pc:sldChg>
      <pc:sldChg chg="modSp">
        <pc:chgData name="Fiorella Bianchi" userId="/JHmbtsq0rIGD16+SnTZW3uIBSo8Cd4Q1mkwbDQ5vb0=" providerId="None" clId="Web-{422AEC28-C5CD-43B9-88D1-DF2BE9638177}" dt="2026-01-23T12:01:17.305" v="5134" actId="20577"/>
        <pc:sldMkLst>
          <pc:docMk/>
          <pc:sldMk cId="944655279" sldId="318"/>
        </pc:sldMkLst>
        <pc:spChg chg="mod">
          <ac:chgData name="Fiorella Bianchi" userId="/JHmbtsq0rIGD16+SnTZW3uIBSo8Cd4Q1mkwbDQ5vb0=" providerId="None" clId="Web-{422AEC28-C5CD-43B9-88D1-DF2BE9638177}" dt="2026-01-23T10:37:43.984" v="1990" actId="20577"/>
          <ac:spMkLst>
            <pc:docMk/>
            <pc:sldMk cId="944655279" sldId="318"/>
            <ac:spMk id="2" creationId="{A77E526D-472B-AF33-865B-0385718124B9}"/>
          </ac:spMkLst>
        </pc:spChg>
        <pc:spChg chg="mod">
          <ac:chgData name="Fiorella Bianchi" userId="/JHmbtsq0rIGD16+SnTZW3uIBSo8Cd4Q1mkwbDQ5vb0=" providerId="None" clId="Web-{422AEC28-C5CD-43B9-88D1-DF2BE9638177}" dt="2026-01-23T12:00:57.445" v="5105" actId="20577"/>
          <ac:spMkLst>
            <pc:docMk/>
            <pc:sldMk cId="944655279" sldId="318"/>
            <ac:spMk id="4" creationId="{1A0E3654-FA2B-D9B0-7084-52FBF40D5F26}"/>
          </ac:spMkLst>
        </pc:spChg>
        <pc:spChg chg="mod">
          <ac:chgData name="Fiorella Bianchi" userId="/JHmbtsq0rIGD16+SnTZW3uIBSo8Cd4Q1mkwbDQ5vb0=" providerId="None" clId="Web-{422AEC28-C5CD-43B9-88D1-DF2BE9638177}" dt="2026-01-23T12:01:17.305" v="5134" actId="20577"/>
          <ac:spMkLst>
            <pc:docMk/>
            <pc:sldMk cId="944655279" sldId="318"/>
            <ac:spMk id="10" creationId="{EE41C1B3-973C-161B-6502-5C99DBDED76A}"/>
          </ac:spMkLst>
        </pc:spChg>
      </pc:sldChg>
      <pc:sldChg chg="modSp modCm">
        <pc:chgData name="Fiorella Bianchi" userId="/JHmbtsq0rIGD16+SnTZW3uIBSo8Cd4Q1mkwbDQ5vb0=" providerId="None" clId="Web-{422AEC28-C5CD-43B9-88D1-DF2BE9638177}" dt="2026-01-23T11:31:52.698" v="3969" actId="20577"/>
        <pc:sldMkLst>
          <pc:docMk/>
          <pc:sldMk cId="4011667966" sldId="319"/>
        </pc:sldMkLst>
        <pc:spChg chg="mod">
          <ac:chgData name="Fiorella Bianchi" userId="/JHmbtsq0rIGD16+SnTZW3uIBSo8Cd4Q1mkwbDQ5vb0=" providerId="None" clId="Web-{422AEC28-C5CD-43B9-88D1-DF2BE9638177}" dt="2026-01-23T10:55:51.224" v="2582" actId="20577"/>
          <ac:spMkLst>
            <pc:docMk/>
            <pc:sldMk cId="4011667966" sldId="319"/>
            <ac:spMk id="2" creationId="{E629BF2C-9D64-0B78-90E7-68930F95E742}"/>
          </ac:spMkLst>
        </pc:spChg>
        <pc:spChg chg="mod">
          <ac:chgData name="Fiorella Bianchi" userId="/JHmbtsq0rIGD16+SnTZW3uIBSo8Cd4Q1mkwbDQ5vb0=" providerId="None" clId="Web-{422AEC28-C5CD-43B9-88D1-DF2BE9638177}" dt="2026-01-23T11:31:52.698" v="3969" actId="20577"/>
          <ac:spMkLst>
            <pc:docMk/>
            <pc:sldMk cId="4011667966" sldId="319"/>
            <ac:spMk id="3" creationId="{9F03F3DC-E12E-D923-13AB-0D4411577BB2}"/>
          </ac:spMkLst>
        </pc:spChg>
        <pc:extLst>
          <p:ext xmlns:p="http://schemas.openxmlformats.org/presentationml/2006/main" uri="{D6D511B9-2390-475A-947B-AFAB55BFBCF1}">
            <pc226:cmChg xmlns:pc226="http://schemas.microsoft.com/office/powerpoint/2022/06/main/command" chg="mod">
              <pc226:chgData name="Fiorella Bianchi" userId="/JHmbtsq0rIGD16+SnTZW3uIBSo8Cd4Q1mkwbDQ5vb0=" providerId="None" clId="Web-{422AEC28-C5CD-43B9-88D1-DF2BE9638177}" dt="2026-01-23T11:31:31.901" v="3967" actId="20577"/>
              <pc2:cmMkLst xmlns:pc2="http://schemas.microsoft.com/office/powerpoint/2019/9/main/command">
                <pc:docMk/>
                <pc:sldMk cId="4011667966" sldId="319"/>
                <pc2:cmMk id="{CEF63424-5DFF-4FB1-8B6B-B866C6188A2C}"/>
              </pc2:cmMkLst>
            </pc226:cmChg>
          </p:ext>
        </pc:extLst>
      </pc:sldChg>
      <pc:sldChg chg="delSp modSp">
        <pc:chgData name="Fiorella Bianchi" userId="/JHmbtsq0rIGD16+SnTZW3uIBSo8Cd4Q1mkwbDQ5vb0=" providerId="None" clId="Web-{422AEC28-C5CD-43B9-88D1-DF2BE9638177}" dt="2026-01-23T11:30:43.619" v="3962" actId="20577"/>
        <pc:sldMkLst>
          <pc:docMk/>
          <pc:sldMk cId="1399675780" sldId="320"/>
        </pc:sldMkLst>
        <pc:spChg chg="mod">
          <ac:chgData name="Fiorella Bianchi" userId="/JHmbtsq0rIGD16+SnTZW3uIBSo8Cd4Q1mkwbDQ5vb0=" providerId="None" clId="Web-{422AEC28-C5CD-43B9-88D1-DF2BE9638177}" dt="2026-01-23T11:30:31.588" v="3956" actId="20577"/>
          <ac:spMkLst>
            <pc:docMk/>
            <pc:sldMk cId="1399675780" sldId="320"/>
            <ac:spMk id="2" creationId="{4C07D851-5B59-261B-D6B6-70010293296C}"/>
          </ac:spMkLst>
        </pc:spChg>
        <pc:spChg chg="mod">
          <ac:chgData name="Fiorella Bianchi" userId="/JHmbtsq0rIGD16+SnTZW3uIBSo8Cd4Q1mkwbDQ5vb0=" providerId="None" clId="Web-{422AEC28-C5CD-43B9-88D1-DF2BE9638177}" dt="2026-01-23T11:30:43.619" v="3962" actId="20577"/>
          <ac:spMkLst>
            <pc:docMk/>
            <pc:sldMk cId="1399675780" sldId="320"/>
            <ac:spMk id="3" creationId="{F7B62709-D3BA-278E-DBB6-DD5A90FD701C}"/>
          </ac:spMkLst>
        </pc:spChg>
      </pc:sldChg>
      <pc:sldChg chg="addSp delSp modSp">
        <pc:chgData name="Fiorella Bianchi" userId="/JHmbtsq0rIGD16+SnTZW3uIBSo8Cd4Q1mkwbDQ5vb0=" providerId="None" clId="Web-{422AEC28-C5CD-43B9-88D1-DF2BE9638177}" dt="2026-01-23T12:05:55.043" v="5228" actId="1076"/>
        <pc:sldMkLst>
          <pc:docMk/>
          <pc:sldMk cId="4279626271" sldId="324"/>
        </pc:sldMkLst>
        <pc:spChg chg="mod">
          <ac:chgData name="Fiorella Bianchi" userId="/JHmbtsq0rIGD16+SnTZW3uIBSo8Cd4Q1mkwbDQ5vb0=" providerId="None" clId="Web-{422AEC28-C5CD-43B9-88D1-DF2BE9638177}" dt="2026-01-23T10:51:14.439" v="2525" actId="20577"/>
          <ac:spMkLst>
            <pc:docMk/>
            <pc:sldMk cId="4279626271" sldId="324"/>
            <ac:spMk id="2" creationId="{C8E74EFB-61EA-2AF1-74F0-20F73DA05B91}"/>
          </ac:spMkLst>
        </pc:spChg>
        <pc:spChg chg="add mod">
          <ac:chgData name="Fiorella Bianchi" userId="/JHmbtsq0rIGD16+SnTZW3uIBSo8Cd4Q1mkwbDQ5vb0=" providerId="None" clId="Web-{422AEC28-C5CD-43B9-88D1-DF2BE9638177}" dt="2026-01-23T11:32:20.542" v="3988" actId="20577"/>
          <ac:spMkLst>
            <pc:docMk/>
            <pc:sldMk cId="4279626271" sldId="324"/>
            <ac:spMk id="452" creationId="{088007A0-30F2-407D-4EA6-C740E4B03068}"/>
          </ac:spMkLst>
        </pc:spChg>
        <pc:spChg chg="add mod">
          <ac:chgData name="Fiorella Bianchi" userId="/JHmbtsq0rIGD16+SnTZW3uIBSo8Cd4Q1mkwbDQ5vb0=" providerId="None" clId="Web-{422AEC28-C5CD-43B9-88D1-DF2BE9638177}" dt="2026-01-23T11:29:21.789" v="3906" actId="14100"/>
          <ac:spMkLst>
            <pc:docMk/>
            <pc:sldMk cId="4279626271" sldId="324"/>
            <ac:spMk id="456" creationId="{2BE7517E-4E1D-A88E-230F-6F5FE8A50DD2}"/>
          </ac:spMkLst>
        </pc:spChg>
        <pc:spChg chg="add mod">
          <ac:chgData name="Fiorella Bianchi" userId="/JHmbtsq0rIGD16+SnTZW3uIBSo8Cd4Q1mkwbDQ5vb0=" providerId="None" clId="Web-{422AEC28-C5CD-43B9-88D1-DF2BE9638177}" dt="2026-01-23T11:29:32.790" v="3909" actId="14100"/>
          <ac:spMkLst>
            <pc:docMk/>
            <pc:sldMk cId="4279626271" sldId="324"/>
            <ac:spMk id="461" creationId="{61E27582-50A2-9916-F1B9-D5CF16B6B58A}"/>
          </ac:spMkLst>
        </pc:spChg>
        <pc:spChg chg="add mod">
          <ac:chgData name="Fiorella Bianchi" userId="/JHmbtsq0rIGD16+SnTZW3uIBSo8Cd4Q1mkwbDQ5vb0=" providerId="None" clId="Web-{422AEC28-C5CD-43B9-88D1-DF2BE9638177}" dt="2026-01-23T11:32:24.011" v="3992" actId="20577"/>
          <ac:spMkLst>
            <pc:docMk/>
            <pc:sldMk cId="4279626271" sldId="324"/>
            <ac:spMk id="462" creationId="{6403D1DE-CEDE-AB3C-336C-3F49FE62AA36}"/>
          </ac:spMkLst>
        </pc:spChg>
        <pc:spChg chg="add mod">
          <ac:chgData name="Fiorella Bianchi" userId="/JHmbtsq0rIGD16+SnTZW3uIBSo8Cd4Q1mkwbDQ5vb0=" providerId="None" clId="Web-{422AEC28-C5CD-43B9-88D1-DF2BE9638177}" dt="2026-01-23T11:30:07.181" v="3934" actId="20577"/>
          <ac:spMkLst>
            <pc:docMk/>
            <pc:sldMk cId="4279626271" sldId="324"/>
            <ac:spMk id="466" creationId="{CC9B2350-4CA9-D2A4-3247-3B9CB6398605}"/>
          </ac:spMkLst>
        </pc:spChg>
        <pc:spChg chg="add mod">
          <ac:chgData name="Fiorella Bianchi" userId="/JHmbtsq0rIGD16+SnTZW3uIBSo8Cd4Q1mkwbDQ5vb0=" providerId="None" clId="Web-{422AEC28-C5CD-43B9-88D1-DF2BE9638177}" dt="2026-01-23T12:05:55.043" v="5228" actId="1076"/>
          <ac:spMkLst>
            <pc:docMk/>
            <pc:sldMk cId="4279626271" sldId="324"/>
            <ac:spMk id="467" creationId="{B4AB1875-F129-6C34-9A9B-F1266F40FE05}"/>
          </ac:spMkLst>
        </pc:spChg>
        <pc:spChg chg="add mod">
          <ac:chgData name="Fiorella Bianchi" userId="/JHmbtsq0rIGD16+SnTZW3uIBSo8Cd4Q1mkwbDQ5vb0=" providerId="None" clId="Web-{422AEC28-C5CD-43B9-88D1-DF2BE9638177}" dt="2026-01-23T11:29:50.259" v="3914" actId="1076"/>
          <ac:spMkLst>
            <pc:docMk/>
            <pc:sldMk cId="4279626271" sldId="324"/>
            <ac:spMk id="468" creationId="{A3B7A4BB-D600-B5BD-75E3-F32821466084}"/>
          </ac:spMkLst>
        </pc:spChg>
      </pc:sldChg>
      <pc:sldChg chg="modSp">
        <pc:chgData name="Fiorella Bianchi" userId="/JHmbtsq0rIGD16+SnTZW3uIBSo8Cd4Q1mkwbDQ5vb0=" providerId="None" clId="Web-{422AEC28-C5CD-43B9-88D1-DF2BE9638177}" dt="2026-01-23T11:18:50.083" v="3612" actId="1076"/>
        <pc:sldMkLst>
          <pc:docMk/>
          <pc:sldMk cId="1799175733" sldId="325"/>
        </pc:sldMkLst>
        <pc:spChg chg="mod">
          <ac:chgData name="Fiorella Bianchi" userId="/JHmbtsq0rIGD16+SnTZW3uIBSo8Cd4Q1mkwbDQ5vb0=" providerId="None" clId="Web-{422AEC28-C5CD-43B9-88D1-DF2BE9638177}" dt="2026-01-23T11:15:48.565" v="3587" actId="20577"/>
          <ac:spMkLst>
            <pc:docMk/>
            <pc:sldMk cId="1799175733" sldId="325"/>
            <ac:spMk id="2" creationId="{8AFFADDB-FF62-FFAD-F541-504F983309B4}"/>
          </ac:spMkLst>
        </pc:spChg>
        <pc:spChg chg="mod">
          <ac:chgData name="Fiorella Bianchi" userId="/JHmbtsq0rIGD16+SnTZW3uIBSo8Cd4Q1mkwbDQ5vb0=" providerId="None" clId="Web-{422AEC28-C5CD-43B9-88D1-DF2BE9638177}" dt="2026-01-23T11:17:53.020" v="3606" actId="20577"/>
          <ac:spMkLst>
            <pc:docMk/>
            <pc:sldMk cId="1799175733" sldId="325"/>
            <ac:spMk id="3" creationId="{3D9A6186-B4B9-E292-96CC-EEB2682B1242}"/>
          </ac:spMkLst>
        </pc:spChg>
        <pc:spChg chg="mod">
          <ac:chgData name="Fiorella Bianchi" userId="/JHmbtsq0rIGD16+SnTZW3uIBSo8Cd4Q1mkwbDQ5vb0=" providerId="None" clId="Web-{422AEC28-C5CD-43B9-88D1-DF2BE9638177}" dt="2026-01-23T11:18:50.083" v="3612" actId="1076"/>
          <ac:spMkLst>
            <pc:docMk/>
            <pc:sldMk cId="1799175733" sldId="325"/>
            <ac:spMk id="5" creationId="{E778F2EC-A05F-D68F-7E43-052D3D913FE7}"/>
          </ac:spMkLst>
        </pc:spChg>
      </pc:sldChg>
      <pc:sldChg chg="modSp modNotes">
        <pc:chgData name="Fiorella Bianchi" userId="/JHmbtsq0rIGD16+SnTZW3uIBSo8Cd4Q1mkwbDQ5vb0=" providerId="None" clId="Web-{422AEC28-C5CD-43B9-88D1-DF2BE9638177}" dt="2026-01-23T12:09:53.374" v="5386"/>
        <pc:sldMkLst>
          <pc:docMk/>
          <pc:sldMk cId="945432346" sldId="326"/>
        </pc:sldMkLst>
        <pc:spChg chg="mod">
          <ac:chgData name="Fiorella Bianchi" userId="/JHmbtsq0rIGD16+SnTZW3uIBSo8Cd4Q1mkwbDQ5vb0=" providerId="None" clId="Web-{422AEC28-C5CD-43B9-88D1-DF2BE9638177}" dt="2026-01-23T12:09:32.702" v="5333" actId="20577"/>
          <ac:spMkLst>
            <pc:docMk/>
            <pc:sldMk cId="945432346" sldId="326"/>
            <ac:spMk id="3" creationId="{66E7BAB5-A151-AC25-6F47-50AB4DB636C0}"/>
          </ac:spMkLst>
        </pc:spChg>
      </pc:sldChg>
      <pc:sldChg chg="delSp modSp ord">
        <pc:chgData name="Fiorella Bianchi" userId="/JHmbtsq0rIGD16+SnTZW3uIBSo8Cd4Q1mkwbDQ5vb0=" providerId="None" clId="Web-{422AEC28-C5CD-43B9-88D1-DF2BE9638177}" dt="2026-01-23T12:20:26.018" v="5838" actId="20577"/>
        <pc:sldMkLst>
          <pc:docMk/>
          <pc:sldMk cId="341444211" sldId="328"/>
        </pc:sldMkLst>
        <pc:spChg chg="mod">
          <ac:chgData name="Fiorella Bianchi" userId="/JHmbtsq0rIGD16+SnTZW3uIBSo8Cd4Q1mkwbDQ5vb0=" providerId="None" clId="Web-{422AEC28-C5CD-43B9-88D1-DF2BE9638177}" dt="2026-01-23T12:18:26.032" v="5794" actId="20577"/>
          <ac:spMkLst>
            <pc:docMk/>
            <pc:sldMk cId="341444211" sldId="328"/>
            <ac:spMk id="2" creationId="{A4CD8F58-1352-8C50-FBE2-2F92EB15C7F2}"/>
          </ac:spMkLst>
        </pc:spChg>
        <pc:spChg chg="mod">
          <ac:chgData name="Fiorella Bianchi" userId="/JHmbtsq0rIGD16+SnTZW3uIBSo8Cd4Q1mkwbDQ5vb0=" providerId="None" clId="Web-{422AEC28-C5CD-43B9-88D1-DF2BE9638177}" dt="2026-01-23T12:20:26.018" v="5838" actId="20577"/>
          <ac:spMkLst>
            <pc:docMk/>
            <pc:sldMk cId="341444211" sldId="328"/>
            <ac:spMk id="3" creationId="{B20BDFED-F7CC-CB34-B31B-20F903888CC6}"/>
          </ac:spMkLst>
        </pc:spChg>
      </pc:sldChg>
      <pc:sldChg chg="addSp delSp modSp modNotes">
        <pc:chgData name="Fiorella Bianchi" userId="/JHmbtsq0rIGD16+SnTZW3uIBSo8Cd4Q1mkwbDQ5vb0=" providerId="None" clId="Web-{422AEC28-C5CD-43B9-88D1-DF2BE9638177}" dt="2026-01-23T10:29:01.182" v="1524"/>
        <pc:sldMkLst>
          <pc:docMk/>
          <pc:sldMk cId="1814939421" sldId="330"/>
        </pc:sldMkLst>
        <pc:graphicFrameChg chg="mod modGraphic">
          <ac:chgData name="Fiorella Bianchi" userId="/JHmbtsq0rIGD16+SnTZW3uIBSo8Cd4Q1mkwbDQ5vb0=" providerId="None" clId="Web-{422AEC28-C5CD-43B9-88D1-DF2BE9638177}" dt="2026-01-23T10:26:01.493" v="1351" actId="20577"/>
          <ac:graphicFrameMkLst>
            <pc:docMk/>
            <pc:sldMk cId="1814939421" sldId="330"/>
            <ac:graphicFrameMk id="4" creationId="{62273F00-74FA-113E-FBB4-ABB9C9C985DF}"/>
          </ac:graphicFrameMkLst>
        </pc:graphicFrameChg>
      </pc:sldChg>
      <pc:sldChg chg="addSp delSp modSp add replId modCm">
        <pc:chgData name="Fiorella Bianchi" userId="/JHmbtsq0rIGD16+SnTZW3uIBSo8Cd4Q1mkwbDQ5vb0=" providerId="None" clId="Web-{422AEC28-C5CD-43B9-88D1-DF2BE9638177}" dt="2026-01-23T12:03:18.541" v="5198" actId="1076"/>
        <pc:sldMkLst>
          <pc:docMk/>
          <pc:sldMk cId="3547702922" sldId="331"/>
        </pc:sldMkLst>
        <pc:spChg chg="mod">
          <ac:chgData name="Fiorella Bianchi" userId="/JHmbtsq0rIGD16+SnTZW3uIBSo8Cd4Q1mkwbDQ5vb0=" providerId="None" clId="Web-{422AEC28-C5CD-43B9-88D1-DF2BE9638177}" dt="2026-01-23T11:46:05.657" v="4557" actId="20577"/>
          <ac:spMkLst>
            <pc:docMk/>
            <pc:sldMk cId="3547702922" sldId="331"/>
            <ac:spMk id="2" creationId="{9B16F4DF-4C6C-D58F-A363-2F4B8883DAB7}"/>
          </ac:spMkLst>
        </pc:spChg>
        <pc:spChg chg="add mod">
          <ac:chgData name="Fiorella Bianchi" userId="/JHmbtsq0rIGD16+SnTZW3uIBSo8Cd4Q1mkwbDQ5vb0=" providerId="None" clId="Web-{422AEC28-C5CD-43B9-88D1-DF2BE9638177}" dt="2026-01-23T11:52:21.553" v="4863" actId="20577"/>
          <ac:spMkLst>
            <pc:docMk/>
            <pc:sldMk cId="3547702922" sldId="331"/>
            <ac:spMk id="3" creationId="{3DF58E39-CAB7-3B78-0A76-58F183310C24}"/>
          </ac:spMkLst>
        </pc:spChg>
        <pc:spChg chg="add mod">
          <ac:chgData name="Fiorella Bianchi" userId="/JHmbtsq0rIGD16+SnTZW3uIBSo8Cd4Q1mkwbDQ5vb0=" providerId="None" clId="Web-{422AEC28-C5CD-43B9-88D1-DF2BE9638177}" dt="2026-01-23T11:52:28.990" v="4870" actId="20577"/>
          <ac:spMkLst>
            <pc:docMk/>
            <pc:sldMk cId="3547702922" sldId="331"/>
            <ac:spMk id="4" creationId="{14AC931B-0BAE-F973-D4F0-13BE9145EFD4}"/>
          </ac:spMkLst>
        </pc:spChg>
        <pc:spChg chg="mod">
          <ac:chgData name="Fiorella Bianchi" userId="/JHmbtsq0rIGD16+SnTZW3uIBSo8Cd4Q1mkwbDQ5vb0=" providerId="None" clId="Web-{422AEC28-C5CD-43B9-88D1-DF2BE9638177}" dt="2026-01-23T11:51:57.646" v="4845" actId="14100"/>
          <ac:spMkLst>
            <pc:docMk/>
            <pc:sldMk cId="3547702922" sldId="331"/>
            <ac:spMk id="452" creationId="{076DAD53-1EB2-034F-E4E4-3D17C7F27391}"/>
          </ac:spMkLst>
        </pc:spChg>
        <pc:spChg chg="mod">
          <ac:chgData name="Fiorella Bianchi" userId="/JHmbtsq0rIGD16+SnTZW3uIBSo8Cd4Q1mkwbDQ5vb0=" providerId="None" clId="Web-{422AEC28-C5CD-43B9-88D1-DF2BE9638177}" dt="2026-01-23T11:51:53.006" v="4844" actId="14100"/>
          <ac:spMkLst>
            <pc:docMk/>
            <pc:sldMk cId="3547702922" sldId="331"/>
            <ac:spMk id="456" creationId="{DAD3D9E7-CBC1-C13D-56D7-D4DE1B1A4283}"/>
          </ac:spMkLst>
        </pc:spChg>
        <pc:spChg chg="mod">
          <ac:chgData name="Fiorella Bianchi" userId="/JHmbtsq0rIGD16+SnTZW3uIBSo8Cd4Q1mkwbDQ5vb0=" providerId="None" clId="Web-{422AEC28-C5CD-43B9-88D1-DF2BE9638177}" dt="2026-01-23T12:03:18.525" v="5197" actId="1076"/>
          <ac:spMkLst>
            <pc:docMk/>
            <pc:sldMk cId="3547702922" sldId="331"/>
            <ac:spMk id="462" creationId="{BC0F52AC-5331-239E-C9C4-D6E6BA2F8A0A}"/>
          </ac:spMkLst>
        </pc:spChg>
        <pc:spChg chg="mod">
          <ac:chgData name="Fiorella Bianchi" userId="/JHmbtsq0rIGD16+SnTZW3uIBSo8Cd4Q1mkwbDQ5vb0=" providerId="None" clId="Web-{422AEC28-C5CD-43B9-88D1-DF2BE9638177}" dt="2026-01-23T12:03:18.541" v="5198" actId="1076"/>
          <ac:spMkLst>
            <pc:docMk/>
            <pc:sldMk cId="3547702922" sldId="331"/>
            <ac:spMk id="466" creationId="{702CD4A8-F979-80D1-3E26-7B796E2AB616}"/>
          </ac:spMkLst>
        </pc:spChg>
        <pc:spChg chg="mod">
          <ac:chgData name="Fiorella Bianchi" userId="/JHmbtsq0rIGD16+SnTZW3uIBSo8Cd4Q1mkwbDQ5vb0=" providerId="None" clId="Web-{422AEC28-C5CD-43B9-88D1-DF2BE9638177}" dt="2026-01-23T11:52:34.412" v="4872" actId="1076"/>
          <ac:spMkLst>
            <pc:docMk/>
            <pc:sldMk cId="3547702922" sldId="331"/>
            <ac:spMk id="467" creationId="{9406093C-C675-9664-CCA9-4D227176B968}"/>
          </ac:spMkLst>
        </pc:spChg>
        <pc:spChg chg="mod">
          <ac:chgData name="Fiorella Bianchi" userId="/JHmbtsq0rIGD16+SnTZW3uIBSo8Cd4Q1mkwbDQ5vb0=" providerId="None" clId="Web-{422AEC28-C5CD-43B9-88D1-DF2BE9638177}" dt="2026-01-23T11:49:18.816" v="4682" actId="14100"/>
          <ac:spMkLst>
            <pc:docMk/>
            <pc:sldMk cId="3547702922" sldId="331"/>
            <ac:spMk id="468" creationId="{79FA559B-B4CC-CFEF-D0AF-566BF021B87C}"/>
          </ac:spMkLst>
        </pc:spChg>
        <pc:extLst>
          <p:ext xmlns:p="http://schemas.openxmlformats.org/presentationml/2006/main" uri="{D6D511B9-2390-475A-947B-AFAB55BFBCF1}">
            <pc226:cmChg xmlns:pc226="http://schemas.microsoft.com/office/powerpoint/2022/06/main/command" chg="mod">
              <pc226:chgData name="Fiorella Bianchi" userId="/JHmbtsq0rIGD16+SnTZW3uIBSo8Cd4Q1mkwbDQ5vb0=" providerId="None" clId="Web-{422AEC28-C5CD-43B9-88D1-DF2BE9638177}" dt="2026-01-23T11:46:05.657" v="4557" actId="20577"/>
              <pc2:cmMkLst xmlns:pc2="http://schemas.microsoft.com/office/powerpoint/2019/9/main/command">
                <pc:docMk/>
                <pc:sldMk cId="3547702922" sldId="331"/>
                <pc2:cmMk id="{61F454AB-9A3D-49CC-8465-FC2ACD480CBF}"/>
              </pc2:cmMkLst>
            </pc226:cmChg>
          </p:ext>
        </pc:extLst>
      </pc:sldChg>
    </pc:docChg>
  </pc:docChgLst>
  <pc:docChgLst>
    <pc:chgData name="Fiorella Bianchi" userId="/JHmbtsq0rIGD16+SnTZW3uIBSo8Cd4Q1mkwbDQ5vb0=" providerId="None" clId="Web-{02A098C3-32A8-47C8-B97D-4F393F9E4157}"/>
    <pc:docChg chg="modSld">
      <pc:chgData name="Fiorella Bianchi" userId="/JHmbtsq0rIGD16+SnTZW3uIBSo8Cd4Q1mkwbDQ5vb0=" providerId="None" clId="Web-{02A098C3-32A8-47C8-B97D-4F393F9E4157}" dt="2026-01-26T11:34:45.231" v="129"/>
      <pc:docMkLst>
        <pc:docMk/>
      </pc:docMkLst>
      <pc:sldChg chg="modSp">
        <pc:chgData name="Fiorella Bianchi" userId="/JHmbtsq0rIGD16+SnTZW3uIBSo8Cd4Q1mkwbDQ5vb0=" providerId="None" clId="Web-{02A098C3-32A8-47C8-B97D-4F393F9E4157}" dt="2026-01-26T11:20:52.136" v="33" actId="20577"/>
        <pc:sldMkLst>
          <pc:docMk/>
          <pc:sldMk cId="1091729098" sldId="278"/>
        </pc:sldMkLst>
        <pc:spChg chg="mod">
          <ac:chgData name="Fiorella Bianchi" userId="/JHmbtsq0rIGD16+SnTZW3uIBSo8Cd4Q1mkwbDQ5vb0=" providerId="None" clId="Web-{02A098C3-32A8-47C8-B97D-4F393F9E4157}" dt="2026-01-26T11:20:52.136" v="33" actId="20577"/>
          <ac:spMkLst>
            <pc:docMk/>
            <pc:sldMk cId="1091729098" sldId="278"/>
            <ac:spMk id="3" creationId="{D42DDAF6-7257-6BE8-3278-FB907CE85A73}"/>
          </ac:spMkLst>
        </pc:spChg>
      </pc:sldChg>
      <pc:sldChg chg="modSp">
        <pc:chgData name="Fiorella Bianchi" userId="/JHmbtsq0rIGD16+SnTZW3uIBSo8Cd4Q1mkwbDQ5vb0=" providerId="None" clId="Web-{02A098C3-32A8-47C8-B97D-4F393F9E4157}" dt="2026-01-26T11:21:50.292" v="41"/>
        <pc:sldMkLst>
          <pc:docMk/>
          <pc:sldMk cId="204200362" sldId="280"/>
        </pc:sldMkLst>
        <pc:graphicFrameChg chg="mod modGraphic">
          <ac:chgData name="Fiorella Bianchi" userId="/JHmbtsq0rIGD16+SnTZW3uIBSo8Cd4Q1mkwbDQ5vb0=" providerId="None" clId="Web-{02A098C3-32A8-47C8-B97D-4F393F9E4157}" dt="2026-01-26T11:21:50.292" v="41"/>
          <ac:graphicFrameMkLst>
            <pc:docMk/>
            <pc:sldMk cId="204200362" sldId="280"/>
            <ac:graphicFrameMk id="5" creationId="{0AF52BF2-9B05-2EBB-56FF-358089B079C8}"/>
          </ac:graphicFrameMkLst>
        </pc:graphicFrameChg>
      </pc:sldChg>
      <pc:sldChg chg="modSp">
        <pc:chgData name="Fiorella Bianchi" userId="/JHmbtsq0rIGD16+SnTZW3uIBSo8Cd4Q1mkwbDQ5vb0=" providerId="None" clId="Web-{02A098C3-32A8-47C8-B97D-4F393F9E4157}" dt="2026-01-26T11:34:45.231" v="129"/>
        <pc:sldMkLst>
          <pc:docMk/>
          <pc:sldMk cId="1998977766" sldId="293"/>
        </pc:sldMkLst>
        <pc:graphicFrameChg chg="mod modGraphic">
          <ac:chgData name="Fiorella Bianchi" userId="/JHmbtsq0rIGD16+SnTZW3uIBSo8Cd4Q1mkwbDQ5vb0=" providerId="None" clId="Web-{02A098C3-32A8-47C8-B97D-4F393F9E4157}" dt="2026-01-26T11:34:45.231" v="129"/>
          <ac:graphicFrameMkLst>
            <pc:docMk/>
            <pc:sldMk cId="1998977766" sldId="293"/>
            <ac:graphicFrameMk id="5" creationId="{7E58AF77-07D0-43B7-9EC5-A17FBC200704}"/>
          </ac:graphicFrameMkLst>
        </pc:graphicFrameChg>
      </pc:sldChg>
      <pc:sldChg chg="modSp">
        <pc:chgData name="Fiorella Bianchi" userId="/JHmbtsq0rIGD16+SnTZW3uIBSo8Cd4Q1mkwbDQ5vb0=" providerId="None" clId="Web-{02A098C3-32A8-47C8-B97D-4F393F9E4157}" dt="2026-01-26T11:28:56.701" v="123"/>
        <pc:sldMkLst>
          <pc:docMk/>
          <pc:sldMk cId="3485783149" sldId="294"/>
        </pc:sldMkLst>
        <pc:graphicFrameChg chg="mod modGraphic">
          <ac:chgData name="Fiorella Bianchi" userId="/JHmbtsq0rIGD16+SnTZW3uIBSo8Cd4Q1mkwbDQ5vb0=" providerId="None" clId="Web-{02A098C3-32A8-47C8-B97D-4F393F9E4157}" dt="2026-01-26T11:28:56.701" v="123"/>
          <ac:graphicFrameMkLst>
            <pc:docMk/>
            <pc:sldMk cId="3485783149" sldId="294"/>
            <ac:graphicFrameMk id="5" creationId="{D4C99F58-37BD-625B-1A46-48360A496B62}"/>
          </ac:graphicFrameMkLst>
        </pc:graphicFrameChg>
      </pc:sldChg>
    </pc:docChg>
  </pc:docChgLst>
  <pc:docChgLst>
    <pc:chgData name="Fiorella Bianchi" userId="/JHmbtsq0rIGD16+SnTZW3uIBSo8Cd4Q1mkwbDQ5vb0=" providerId="None" clId="Web-{FB4D54A7-B7AE-4075-94A8-8505335A1A9E}"/>
    <pc:docChg chg="addSld delSld modSld sldOrd">
      <pc:chgData name="Fiorella Bianchi" userId="/JHmbtsq0rIGD16+SnTZW3uIBSo8Cd4Q1mkwbDQ5vb0=" providerId="None" clId="Web-{FB4D54A7-B7AE-4075-94A8-8505335A1A9E}" dt="2026-01-26T14:27:22.273" v="706" actId="20577"/>
      <pc:docMkLst>
        <pc:docMk/>
      </pc:docMkLst>
      <pc:sldChg chg="modSp">
        <pc:chgData name="Fiorella Bianchi" userId="/JHmbtsq0rIGD16+SnTZW3uIBSo8Cd4Q1mkwbDQ5vb0=" providerId="None" clId="Web-{FB4D54A7-B7AE-4075-94A8-8505335A1A9E}" dt="2026-01-26T11:53:08.335" v="3" actId="20577"/>
        <pc:sldMkLst>
          <pc:docMk/>
          <pc:sldMk cId="1091729098" sldId="278"/>
        </pc:sldMkLst>
        <pc:spChg chg="mod">
          <ac:chgData name="Fiorella Bianchi" userId="/JHmbtsq0rIGD16+SnTZW3uIBSo8Cd4Q1mkwbDQ5vb0=" providerId="None" clId="Web-{FB4D54A7-B7AE-4075-94A8-8505335A1A9E}" dt="2026-01-26T11:53:08.335" v="3" actId="20577"/>
          <ac:spMkLst>
            <pc:docMk/>
            <pc:sldMk cId="1091729098" sldId="278"/>
            <ac:spMk id="3" creationId="{D42DDAF6-7257-6BE8-3278-FB907CE85A73}"/>
          </ac:spMkLst>
        </pc:spChg>
      </pc:sldChg>
      <pc:sldChg chg="modSp modCm">
        <pc:chgData name="Fiorella Bianchi" userId="/JHmbtsq0rIGD16+SnTZW3uIBSo8Cd4Q1mkwbDQ5vb0=" providerId="None" clId="Web-{FB4D54A7-B7AE-4075-94A8-8505335A1A9E}" dt="2026-01-26T14:23:23.675" v="564" actId="20577"/>
        <pc:sldMkLst>
          <pc:docMk/>
          <pc:sldMk cId="2454558293" sldId="282"/>
        </pc:sldMkLst>
        <pc:spChg chg="mod">
          <ac:chgData name="Fiorella Bianchi" userId="/JHmbtsq0rIGD16+SnTZW3uIBSo8Cd4Q1mkwbDQ5vb0=" providerId="None" clId="Web-{FB4D54A7-B7AE-4075-94A8-8505335A1A9E}" dt="2026-01-26T14:23:23.675" v="564" actId="20577"/>
          <ac:spMkLst>
            <pc:docMk/>
            <pc:sldMk cId="2454558293" sldId="282"/>
            <ac:spMk id="2" creationId="{F44F5E60-F577-8BF0-2537-621DF98D79C1}"/>
          </ac:spMkLst>
        </pc:spChg>
        <pc:extLst>
          <p:ext xmlns:p="http://schemas.openxmlformats.org/presentationml/2006/main" uri="{D6D511B9-2390-475A-947B-AFAB55BFBCF1}">
            <pc226:cmChg xmlns:pc226="http://schemas.microsoft.com/office/powerpoint/2022/06/main/command" chg="mod">
              <pc226:chgData name="Fiorella Bianchi" userId="/JHmbtsq0rIGD16+SnTZW3uIBSo8Cd4Q1mkwbDQ5vb0=" providerId="None" clId="Web-{FB4D54A7-B7AE-4075-94A8-8505335A1A9E}" dt="2026-01-26T14:23:06.675" v="563" actId="20577"/>
              <pc2:cmMkLst xmlns:pc2="http://schemas.microsoft.com/office/powerpoint/2019/9/main/command">
                <pc:docMk/>
                <pc:sldMk cId="2454558293" sldId="282"/>
                <pc2:cmMk id="{82175692-AC04-9641-84FB-41440A6D323D}"/>
              </pc2:cmMkLst>
            </pc226:cmChg>
          </p:ext>
        </pc:extLst>
      </pc:sldChg>
      <pc:sldChg chg="modSp modCm">
        <pc:chgData name="Fiorella Bianchi" userId="/JHmbtsq0rIGD16+SnTZW3uIBSo8Cd4Q1mkwbDQ5vb0=" providerId="None" clId="Web-{FB4D54A7-B7AE-4075-94A8-8505335A1A9E}" dt="2026-01-26T14:27:22.273" v="706" actId="20577"/>
        <pc:sldMkLst>
          <pc:docMk/>
          <pc:sldMk cId="1201523973" sldId="287"/>
        </pc:sldMkLst>
        <pc:spChg chg="mod">
          <ac:chgData name="Fiorella Bianchi" userId="/JHmbtsq0rIGD16+SnTZW3uIBSo8Cd4Q1mkwbDQ5vb0=" providerId="None" clId="Web-{FB4D54A7-B7AE-4075-94A8-8505335A1A9E}" dt="2026-01-26T14:27:22.273" v="706" actId="20577"/>
          <ac:spMkLst>
            <pc:docMk/>
            <pc:sldMk cId="1201523973" sldId="287"/>
            <ac:spMk id="3" creationId="{37F2636D-BF51-C110-1AAA-173D5D11830B}"/>
          </ac:spMkLst>
        </pc:spChg>
        <pc:extLst>
          <p:ext xmlns:p="http://schemas.openxmlformats.org/presentationml/2006/main" uri="{D6D511B9-2390-475A-947B-AFAB55BFBCF1}">
            <pc226:cmChg xmlns:pc226="http://schemas.microsoft.com/office/powerpoint/2022/06/main/command" chg="mod">
              <pc226:chgData name="Fiorella Bianchi" userId="/JHmbtsq0rIGD16+SnTZW3uIBSo8Cd4Q1mkwbDQ5vb0=" providerId="None" clId="Web-{FB4D54A7-B7AE-4075-94A8-8505335A1A9E}" dt="2026-01-26T14:27:12.726" v="703" actId="20577"/>
              <pc2:cmMkLst xmlns:pc2="http://schemas.microsoft.com/office/powerpoint/2019/9/main/command">
                <pc:docMk/>
                <pc:sldMk cId="1201523973" sldId="287"/>
                <pc2:cmMk id="{788EFB22-FD95-924E-991B-BD69E8CC45A6}"/>
              </pc2:cmMkLst>
            </pc226:cmChg>
            <pc226:cmChg xmlns:pc226="http://schemas.microsoft.com/office/powerpoint/2022/06/main/command" chg="mod">
              <pc226:chgData name="Fiorella Bianchi" userId="/JHmbtsq0rIGD16+SnTZW3uIBSo8Cd4Q1mkwbDQ5vb0=" providerId="None" clId="Web-{FB4D54A7-B7AE-4075-94A8-8505335A1A9E}" dt="2026-01-26T14:27:12.726" v="703" actId="20577"/>
              <pc2:cmMkLst xmlns:pc2="http://schemas.microsoft.com/office/powerpoint/2019/9/main/command">
                <pc:docMk/>
                <pc:sldMk cId="1201523973" sldId="287"/>
                <pc2:cmMk id="{D685893C-72CD-B144-B135-AFFCF6897071}"/>
              </pc2:cmMkLst>
            </pc226:cmChg>
            <pc226:cmChg xmlns:pc226="http://schemas.microsoft.com/office/powerpoint/2022/06/main/command" chg="mod">
              <pc226:chgData name="Fiorella Bianchi" userId="/JHmbtsq0rIGD16+SnTZW3uIBSo8Cd4Q1mkwbDQ5vb0=" providerId="None" clId="Web-{FB4D54A7-B7AE-4075-94A8-8505335A1A9E}" dt="2026-01-26T14:27:12.726" v="703" actId="20577"/>
              <pc2:cmMkLst xmlns:pc2="http://schemas.microsoft.com/office/powerpoint/2019/9/main/command">
                <pc:docMk/>
                <pc:sldMk cId="1201523973" sldId="287"/>
                <pc2:cmMk id="{69771751-457A-534A-A4F3-649FAEB9CB89}"/>
              </pc2:cmMkLst>
            </pc226:cmChg>
            <pc226:cmChg xmlns:pc226="http://schemas.microsoft.com/office/powerpoint/2022/06/main/command" chg="mod">
              <pc226:chgData name="Fiorella Bianchi" userId="/JHmbtsq0rIGD16+SnTZW3uIBSo8Cd4Q1mkwbDQ5vb0=" providerId="None" clId="Web-{FB4D54A7-B7AE-4075-94A8-8505335A1A9E}" dt="2026-01-26T14:27:12.726" v="703" actId="20577"/>
              <pc2:cmMkLst xmlns:pc2="http://schemas.microsoft.com/office/powerpoint/2019/9/main/command">
                <pc:docMk/>
                <pc:sldMk cId="1201523973" sldId="287"/>
                <pc2:cmMk id="{462023A3-5844-9843-B4F8-55A03531D292}"/>
              </pc2:cmMkLst>
            </pc226:cmChg>
            <pc226:cmChg xmlns:pc226="http://schemas.microsoft.com/office/powerpoint/2022/06/main/command" chg="mod">
              <pc226:chgData name="Fiorella Bianchi" userId="/JHmbtsq0rIGD16+SnTZW3uIBSo8Cd4Q1mkwbDQ5vb0=" providerId="None" clId="Web-{FB4D54A7-B7AE-4075-94A8-8505335A1A9E}" dt="2026-01-26T14:27:12.726" v="703" actId="20577"/>
              <pc2:cmMkLst xmlns:pc2="http://schemas.microsoft.com/office/powerpoint/2019/9/main/command">
                <pc:docMk/>
                <pc:sldMk cId="1201523973" sldId="287"/>
                <pc2:cmMk id="{87EED1BE-76D2-8D48-8879-AA7098936172}"/>
              </pc2:cmMkLst>
            </pc226:cmChg>
          </p:ext>
        </pc:extLst>
      </pc:sldChg>
      <pc:sldChg chg="modSp modCm">
        <pc:chgData name="Fiorella Bianchi" userId="/JHmbtsq0rIGD16+SnTZW3uIBSo8Cd4Q1mkwbDQ5vb0=" providerId="None" clId="Web-{FB4D54A7-B7AE-4075-94A8-8505335A1A9E}" dt="2026-01-26T11:53:25.976" v="12" actId="20577"/>
        <pc:sldMkLst>
          <pc:docMk/>
          <pc:sldMk cId="1454260210" sldId="295"/>
        </pc:sldMkLst>
        <pc:spChg chg="mod">
          <ac:chgData name="Fiorella Bianchi" userId="/JHmbtsq0rIGD16+SnTZW3uIBSo8Cd4Q1mkwbDQ5vb0=" providerId="None" clId="Web-{FB4D54A7-B7AE-4075-94A8-8505335A1A9E}" dt="2026-01-26T11:53:25.976" v="12" actId="20577"/>
          <ac:spMkLst>
            <pc:docMk/>
            <pc:sldMk cId="1454260210" sldId="295"/>
            <ac:spMk id="2" creationId="{43DD2016-0928-E2AF-7983-4FBF0E4BFE9E}"/>
          </ac:spMkLst>
        </pc:spChg>
        <pc:extLst>
          <p:ext xmlns:p="http://schemas.openxmlformats.org/presentationml/2006/main" uri="{D6D511B9-2390-475A-947B-AFAB55BFBCF1}">
            <pc226:cmChg xmlns:pc226="http://schemas.microsoft.com/office/powerpoint/2022/06/main/command" chg="mod">
              <pc226:chgData name="Fiorella Bianchi" userId="/JHmbtsq0rIGD16+SnTZW3uIBSo8Cd4Q1mkwbDQ5vb0=" providerId="None" clId="Web-{FB4D54A7-B7AE-4075-94A8-8505335A1A9E}" dt="2026-01-26T11:53:25.976" v="12" actId="20577"/>
              <pc2:cmMkLst xmlns:pc2="http://schemas.microsoft.com/office/powerpoint/2019/9/main/command">
                <pc:docMk/>
                <pc:sldMk cId="1454260210" sldId="295"/>
                <pc2:cmMk id="{24C2234E-6733-4C59-8F78-FA77916140FD}"/>
              </pc2:cmMkLst>
            </pc226:cmChg>
          </p:ext>
        </pc:extLst>
      </pc:sldChg>
      <pc:sldChg chg="modSp">
        <pc:chgData name="Fiorella Bianchi" userId="/JHmbtsq0rIGD16+SnTZW3uIBSo8Cd4Q1mkwbDQ5vb0=" providerId="None" clId="Web-{FB4D54A7-B7AE-4075-94A8-8505335A1A9E}" dt="2026-01-26T11:54:26.555" v="19" actId="20577"/>
        <pc:sldMkLst>
          <pc:docMk/>
          <pc:sldMk cId="2981300717" sldId="297"/>
        </pc:sldMkLst>
        <pc:spChg chg="mod">
          <ac:chgData name="Fiorella Bianchi" userId="/JHmbtsq0rIGD16+SnTZW3uIBSo8Cd4Q1mkwbDQ5vb0=" providerId="None" clId="Web-{FB4D54A7-B7AE-4075-94A8-8505335A1A9E}" dt="2026-01-26T11:53:52.148" v="16" actId="20577"/>
          <ac:spMkLst>
            <pc:docMk/>
            <pc:sldMk cId="2981300717" sldId="297"/>
            <ac:spMk id="2" creationId="{9BC508A4-395D-D37A-896B-E12649DD980B}"/>
          </ac:spMkLst>
        </pc:spChg>
        <pc:spChg chg="mod">
          <ac:chgData name="Fiorella Bianchi" userId="/JHmbtsq0rIGD16+SnTZW3uIBSo8Cd4Q1mkwbDQ5vb0=" providerId="None" clId="Web-{FB4D54A7-B7AE-4075-94A8-8505335A1A9E}" dt="2026-01-26T11:54:26.555" v="19" actId="20577"/>
          <ac:spMkLst>
            <pc:docMk/>
            <pc:sldMk cId="2981300717" sldId="297"/>
            <ac:spMk id="3661" creationId="{F8DBC190-9C90-6BF9-E2E7-50AC0E3CAEC0}"/>
          </ac:spMkLst>
        </pc:spChg>
        <pc:spChg chg="mod">
          <ac:chgData name="Fiorella Bianchi" userId="/JHmbtsq0rIGD16+SnTZW3uIBSo8Cd4Q1mkwbDQ5vb0=" providerId="None" clId="Web-{FB4D54A7-B7AE-4075-94A8-8505335A1A9E}" dt="2026-01-26T11:54:19.961" v="17" actId="20577"/>
          <ac:spMkLst>
            <pc:docMk/>
            <pc:sldMk cId="2981300717" sldId="297"/>
            <ac:spMk id="4222" creationId="{1618336B-C5DF-6E01-7641-DEE15AA09C28}"/>
          </ac:spMkLst>
        </pc:spChg>
        <pc:spChg chg="mod">
          <ac:chgData name="Fiorella Bianchi" userId="/JHmbtsq0rIGD16+SnTZW3uIBSo8Cd4Q1mkwbDQ5vb0=" providerId="None" clId="Web-{FB4D54A7-B7AE-4075-94A8-8505335A1A9E}" dt="2026-01-26T11:54:23.071" v="18" actId="20577"/>
          <ac:spMkLst>
            <pc:docMk/>
            <pc:sldMk cId="2981300717" sldId="297"/>
            <ac:spMk id="4223" creationId="{CA9E7D3C-5D9E-BD5E-9344-69739CA513A3}"/>
          </ac:spMkLst>
        </pc:spChg>
      </pc:sldChg>
      <pc:sldChg chg="modSp">
        <pc:chgData name="Fiorella Bianchi" userId="/JHmbtsq0rIGD16+SnTZW3uIBSo8Cd4Q1mkwbDQ5vb0=" providerId="None" clId="Web-{FB4D54A7-B7AE-4075-94A8-8505335A1A9E}" dt="2026-01-26T14:20:01.387" v="510" actId="20577"/>
        <pc:sldMkLst>
          <pc:docMk/>
          <pc:sldMk cId="972068207" sldId="306"/>
        </pc:sldMkLst>
        <pc:spChg chg="mod">
          <ac:chgData name="Fiorella Bianchi" userId="/JHmbtsq0rIGD16+SnTZW3uIBSo8Cd4Q1mkwbDQ5vb0=" providerId="None" clId="Web-{FB4D54A7-B7AE-4075-94A8-8505335A1A9E}" dt="2026-01-26T14:20:01.387" v="510" actId="20577"/>
          <ac:spMkLst>
            <pc:docMk/>
            <pc:sldMk cId="972068207" sldId="306"/>
            <ac:spMk id="3" creationId="{34AEC268-F77A-A878-BC6F-15DE311C962D}"/>
          </ac:spMkLst>
        </pc:spChg>
      </pc:sldChg>
      <pc:sldChg chg="modSp">
        <pc:chgData name="Fiorella Bianchi" userId="/JHmbtsq0rIGD16+SnTZW3uIBSo8Cd4Q1mkwbDQ5vb0=" providerId="None" clId="Web-{FB4D54A7-B7AE-4075-94A8-8505335A1A9E}" dt="2026-01-26T12:02:26.308" v="161" actId="20577"/>
        <pc:sldMkLst>
          <pc:docMk/>
          <pc:sldMk cId="875663347" sldId="307"/>
        </pc:sldMkLst>
        <pc:spChg chg="mod">
          <ac:chgData name="Fiorella Bianchi" userId="/JHmbtsq0rIGD16+SnTZW3uIBSo8Cd4Q1mkwbDQ5vb0=" providerId="None" clId="Web-{FB4D54A7-B7AE-4075-94A8-8505335A1A9E}" dt="2026-01-26T12:02:26.308" v="161" actId="20577"/>
          <ac:spMkLst>
            <pc:docMk/>
            <pc:sldMk cId="875663347" sldId="307"/>
            <ac:spMk id="2" creationId="{50D613F8-B983-7CE7-4BD6-31AE0C03C28E}"/>
          </ac:spMkLst>
        </pc:spChg>
      </pc:sldChg>
      <pc:sldChg chg="modSp modNotes">
        <pc:chgData name="Fiorella Bianchi" userId="/JHmbtsq0rIGD16+SnTZW3uIBSo8Cd4Q1mkwbDQ5vb0=" providerId="None" clId="Web-{FB4D54A7-B7AE-4075-94A8-8505335A1A9E}" dt="2026-01-26T14:26:05.912" v="652" actId="20577"/>
        <pc:sldMkLst>
          <pc:docMk/>
          <pc:sldMk cId="513678619" sldId="309"/>
        </pc:sldMkLst>
        <pc:spChg chg="mod">
          <ac:chgData name="Fiorella Bianchi" userId="/JHmbtsq0rIGD16+SnTZW3uIBSo8Cd4Q1mkwbDQ5vb0=" providerId="None" clId="Web-{FB4D54A7-B7AE-4075-94A8-8505335A1A9E}" dt="2026-01-26T14:26:05.912" v="652" actId="20577"/>
          <ac:spMkLst>
            <pc:docMk/>
            <pc:sldMk cId="513678619" sldId="309"/>
            <ac:spMk id="2" creationId="{0911E111-2952-E3FD-BFE6-6EC28D90B894}"/>
          </ac:spMkLst>
        </pc:spChg>
      </pc:sldChg>
      <pc:sldChg chg="modSp">
        <pc:chgData name="Fiorella Bianchi" userId="/JHmbtsq0rIGD16+SnTZW3uIBSo8Cd4Q1mkwbDQ5vb0=" providerId="None" clId="Web-{FB4D54A7-B7AE-4075-94A8-8505335A1A9E}" dt="2026-01-26T12:01:58.683" v="152" actId="20577"/>
        <pc:sldMkLst>
          <pc:docMk/>
          <pc:sldMk cId="1912761707" sldId="315"/>
        </pc:sldMkLst>
        <pc:graphicFrameChg chg="modGraphic">
          <ac:chgData name="Fiorella Bianchi" userId="/JHmbtsq0rIGD16+SnTZW3uIBSo8Cd4Q1mkwbDQ5vb0=" providerId="None" clId="Web-{FB4D54A7-B7AE-4075-94A8-8505335A1A9E}" dt="2026-01-26T12:01:58.683" v="152" actId="20577"/>
          <ac:graphicFrameMkLst>
            <pc:docMk/>
            <pc:sldMk cId="1912761707" sldId="315"/>
            <ac:graphicFrameMk id="41" creationId="{439A26FB-B8F7-C793-6394-1B9FBBBC89E0}"/>
          </ac:graphicFrameMkLst>
        </pc:graphicFrameChg>
      </pc:sldChg>
      <pc:sldChg chg="modSp">
        <pc:chgData name="Fiorella Bianchi" userId="/JHmbtsq0rIGD16+SnTZW3uIBSo8Cd4Q1mkwbDQ5vb0=" providerId="None" clId="Web-{FB4D54A7-B7AE-4075-94A8-8505335A1A9E}" dt="2026-01-26T12:04:11.449" v="250" actId="14100"/>
        <pc:sldMkLst>
          <pc:docMk/>
          <pc:sldMk cId="944655279" sldId="318"/>
        </pc:sldMkLst>
        <pc:spChg chg="mod">
          <ac:chgData name="Fiorella Bianchi" userId="/JHmbtsq0rIGD16+SnTZW3uIBSo8Cd4Q1mkwbDQ5vb0=" providerId="None" clId="Web-{FB4D54A7-B7AE-4075-94A8-8505335A1A9E}" dt="2026-01-26T12:03:14.777" v="191" actId="20577"/>
          <ac:spMkLst>
            <pc:docMk/>
            <pc:sldMk cId="944655279" sldId="318"/>
            <ac:spMk id="5" creationId="{E83DF370-6709-C8EE-F8DE-459FD66CED87}"/>
          </ac:spMkLst>
        </pc:spChg>
        <pc:spChg chg="mod">
          <ac:chgData name="Fiorella Bianchi" userId="/JHmbtsq0rIGD16+SnTZW3uIBSo8Cd4Q1mkwbDQ5vb0=" providerId="None" clId="Web-{FB4D54A7-B7AE-4075-94A8-8505335A1A9E}" dt="2026-01-26T12:03:29.887" v="199" actId="20577"/>
          <ac:spMkLst>
            <pc:docMk/>
            <pc:sldMk cId="944655279" sldId="318"/>
            <ac:spMk id="6" creationId="{6FEED740-B184-5AEA-8FC4-5DEC52F56B61}"/>
          </ac:spMkLst>
        </pc:spChg>
        <pc:spChg chg="mod">
          <ac:chgData name="Fiorella Bianchi" userId="/JHmbtsq0rIGD16+SnTZW3uIBSo8Cd4Q1mkwbDQ5vb0=" providerId="None" clId="Web-{FB4D54A7-B7AE-4075-94A8-8505335A1A9E}" dt="2026-01-26T12:03:38.996" v="207" actId="20577"/>
          <ac:spMkLst>
            <pc:docMk/>
            <pc:sldMk cId="944655279" sldId="318"/>
            <ac:spMk id="7" creationId="{82942602-1933-4D5D-8206-083A16D83AA4}"/>
          </ac:spMkLst>
        </pc:spChg>
        <pc:spChg chg="mod">
          <ac:chgData name="Fiorella Bianchi" userId="/JHmbtsq0rIGD16+SnTZW3uIBSo8Cd4Q1mkwbDQ5vb0=" providerId="None" clId="Web-{FB4D54A7-B7AE-4075-94A8-8505335A1A9E}" dt="2026-01-26T12:04:11.449" v="250" actId="14100"/>
          <ac:spMkLst>
            <pc:docMk/>
            <pc:sldMk cId="944655279" sldId="318"/>
            <ac:spMk id="10" creationId="{EE41C1B3-973C-161B-6502-5C99DBDED76A}"/>
          </ac:spMkLst>
        </pc:spChg>
      </pc:sldChg>
      <pc:sldChg chg="modSp modCm">
        <pc:chgData name="Fiorella Bianchi" userId="/JHmbtsq0rIGD16+SnTZW3uIBSo8Cd4Q1mkwbDQ5vb0=" providerId="None" clId="Web-{FB4D54A7-B7AE-4075-94A8-8505335A1A9E}" dt="2026-01-26T14:24:23.036" v="585" actId="20577"/>
        <pc:sldMkLst>
          <pc:docMk/>
          <pc:sldMk cId="4011667966" sldId="319"/>
        </pc:sldMkLst>
        <pc:spChg chg="mod">
          <ac:chgData name="Fiorella Bianchi" userId="/JHmbtsq0rIGD16+SnTZW3uIBSo8Cd4Q1mkwbDQ5vb0=" providerId="None" clId="Web-{FB4D54A7-B7AE-4075-94A8-8505335A1A9E}" dt="2026-01-26T14:24:23.036" v="585" actId="20577"/>
          <ac:spMkLst>
            <pc:docMk/>
            <pc:sldMk cId="4011667966" sldId="319"/>
            <ac:spMk id="2" creationId="{E629BF2C-9D64-0B78-90E7-68930F95E742}"/>
          </ac:spMkLst>
        </pc:spChg>
        <pc:extLst>
          <p:ext xmlns:p="http://schemas.openxmlformats.org/presentationml/2006/main" uri="{D6D511B9-2390-475A-947B-AFAB55BFBCF1}">
            <pc226:cmChg xmlns:pc226="http://schemas.microsoft.com/office/powerpoint/2022/06/main/command" chg="mod">
              <pc226:chgData name="Fiorella Bianchi" userId="/JHmbtsq0rIGD16+SnTZW3uIBSo8Cd4Q1mkwbDQ5vb0=" providerId="None" clId="Web-{FB4D54A7-B7AE-4075-94A8-8505335A1A9E}" dt="2026-01-26T14:24:11.270" v="583" actId="20577"/>
              <pc2:cmMkLst xmlns:pc2="http://schemas.microsoft.com/office/powerpoint/2019/9/main/command">
                <pc:docMk/>
                <pc:sldMk cId="4011667966" sldId="319"/>
                <pc2:cmMk id="{CEF63424-5DFF-4FB1-8B6B-B866C6188A2C}"/>
              </pc2:cmMkLst>
            </pc226:cmChg>
          </p:ext>
        </pc:extLst>
      </pc:sldChg>
      <pc:sldChg chg="modSp">
        <pc:chgData name="Fiorella Bianchi" userId="/JHmbtsq0rIGD16+SnTZW3uIBSo8Cd4Q1mkwbDQ5vb0=" providerId="None" clId="Web-{FB4D54A7-B7AE-4075-94A8-8505335A1A9E}" dt="2026-01-26T13:15:39.513" v="255" actId="20577"/>
        <pc:sldMkLst>
          <pc:docMk/>
          <pc:sldMk cId="1799175733" sldId="325"/>
        </pc:sldMkLst>
        <pc:spChg chg="mod">
          <ac:chgData name="Fiorella Bianchi" userId="/JHmbtsq0rIGD16+SnTZW3uIBSo8Cd4Q1mkwbDQ5vb0=" providerId="None" clId="Web-{FB4D54A7-B7AE-4075-94A8-8505335A1A9E}" dt="2026-01-26T13:15:17.762" v="251" actId="20577"/>
          <ac:spMkLst>
            <pc:docMk/>
            <pc:sldMk cId="1799175733" sldId="325"/>
            <ac:spMk id="2" creationId="{8AFFADDB-FF62-FFAD-F541-504F983309B4}"/>
          </ac:spMkLst>
        </pc:spChg>
        <pc:spChg chg="mod">
          <ac:chgData name="Fiorella Bianchi" userId="/JHmbtsq0rIGD16+SnTZW3uIBSo8Cd4Q1mkwbDQ5vb0=" providerId="None" clId="Web-{FB4D54A7-B7AE-4075-94A8-8505335A1A9E}" dt="2026-01-26T13:15:39.513" v="255" actId="20577"/>
          <ac:spMkLst>
            <pc:docMk/>
            <pc:sldMk cId="1799175733" sldId="325"/>
            <ac:spMk id="3" creationId="{3D9A6186-B4B9-E292-96CC-EEB2682B1242}"/>
          </ac:spMkLst>
        </pc:spChg>
      </pc:sldChg>
      <pc:sldChg chg="modSp ord">
        <pc:chgData name="Fiorella Bianchi" userId="/JHmbtsq0rIGD16+SnTZW3uIBSo8Cd4Q1mkwbDQ5vb0=" providerId="None" clId="Web-{FB4D54A7-B7AE-4075-94A8-8505335A1A9E}" dt="2026-01-26T14:12:25.128" v="343" actId="14100"/>
        <pc:sldMkLst>
          <pc:docMk/>
          <pc:sldMk cId="341444211" sldId="328"/>
        </pc:sldMkLst>
        <pc:spChg chg="mod">
          <ac:chgData name="Fiorella Bianchi" userId="/JHmbtsq0rIGD16+SnTZW3uIBSo8Cd4Q1mkwbDQ5vb0=" providerId="None" clId="Web-{FB4D54A7-B7AE-4075-94A8-8505335A1A9E}" dt="2026-01-26T14:12:25.128" v="343" actId="14100"/>
          <ac:spMkLst>
            <pc:docMk/>
            <pc:sldMk cId="341444211" sldId="328"/>
            <ac:spMk id="3" creationId="{B20BDFED-F7CC-CB34-B31B-20F903888CC6}"/>
          </ac:spMkLst>
        </pc:spChg>
      </pc:sldChg>
      <pc:sldChg chg="addSp delSp modSp">
        <pc:chgData name="Fiorella Bianchi" userId="/JHmbtsq0rIGD16+SnTZW3uIBSo8Cd4Q1mkwbDQ5vb0=" providerId="None" clId="Web-{FB4D54A7-B7AE-4075-94A8-8505335A1A9E}" dt="2026-01-26T12:00:51.855" v="139" actId="1076"/>
        <pc:sldMkLst>
          <pc:docMk/>
          <pc:sldMk cId="1814939421" sldId="330"/>
        </pc:sldMkLst>
        <pc:spChg chg="mod">
          <ac:chgData name="Fiorella Bianchi" userId="/JHmbtsq0rIGD16+SnTZW3uIBSo8Cd4Q1mkwbDQ5vb0=" providerId="None" clId="Web-{FB4D54A7-B7AE-4075-94A8-8505335A1A9E}" dt="2026-01-26T11:59:14.089" v="109" actId="1076"/>
          <ac:spMkLst>
            <pc:docMk/>
            <pc:sldMk cId="1814939421" sldId="330"/>
            <ac:spMk id="36" creationId="{C3B94DB2-B92E-BD22-2C96-57FC79A7D47C}"/>
          </ac:spMkLst>
        </pc:spChg>
        <pc:spChg chg="add mod">
          <ac:chgData name="Fiorella Bianchi" userId="/JHmbtsq0rIGD16+SnTZW3uIBSo8Cd4Q1mkwbDQ5vb0=" providerId="None" clId="Web-{FB4D54A7-B7AE-4075-94A8-8505335A1A9E}" dt="2026-01-26T11:59:01.776" v="107" actId="14100"/>
          <ac:spMkLst>
            <pc:docMk/>
            <pc:sldMk cId="1814939421" sldId="330"/>
            <ac:spMk id="2300" creationId="{DF08FB4C-5428-421A-C3FD-665C4E6A3904}"/>
          </ac:spMkLst>
        </pc:spChg>
        <pc:spChg chg="add mod">
          <ac:chgData name="Fiorella Bianchi" userId="/JHmbtsq0rIGD16+SnTZW3uIBSo8Cd4Q1mkwbDQ5vb0=" providerId="None" clId="Web-{FB4D54A7-B7AE-4075-94A8-8505335A1A9E}" dt="2026-01-26T11:59:07.182" v="108" actId="14100"/>
          <ac:spMkLst>
            <pc:docMk/>
            <pc:sldMk cId="1814939421" sldId="330"/>
            <ac:spMk id="2301" creationId="{18B0EE8E-B11A-2384-2DAC-9ED2C7F64A7C}"/>
          </ac:spMkLst>
        </pc:spChg>
        <pc:spChg chg="add mod">
          <ac:chgData name="Fiorella Bianchi" userId="/JHmbtsq0rIGD16+SnTZW3uIBSo8Cd4Q1mkwbDQ5vb0=" providerId="None" clId="Web-{FB4D54A7-B7AE-4075-94A8-8505335A1A9E}" dt="2026-01-26T11:59:14.292" v="114" actId="1076"/>
          <ac:spMkLst>
            <pc:docMk/>
            <pc:sldMk cId="1814939421" sldId="330"/>
            <ac:spMk id="3653" creationId="{936C76E7-78BF-F69E-6EE1-D6AB44401057}"/>
          </ac:spMkLst>
        </pc:spChg>
        <pc:spChg chg="mod">
          <ac:chgData name="Fiorella Bianchi" userId="/JHmbtsq0rIGD16+SnTZW3uIBSo8Cd4Q1mkwbDQ5vb0=" providerId="None" clId="Web-{FB4D54A7-B7AE-4075-94A8-8505335A1A9E}" dt="2026-01-26T11:59:14.135" v="110" actId="1076"/>
          <ac:spMkLst>
            <pc:docMk/>
            <pc:sldMk cId="1814939421" sldId="330"/>
            <ac:spMk id="3660" creationId="{1BDD18B6-E122-A803-8FB5-C95C00E89390}"/>
          </ac:spMkLst>
        </pc:spChg>
        <pc:spChg chg="mod">
          <ac:chgData name="Fiorella Bianchi" userId="/JHmbtsq0rIGD16+SnTZW3uIBSo8Cd4Q1mkwbDQ5vb0=" providerId="None" clId="Web-{FB4D54A7-B7AE-4075-94A8-8505335A1A9E}" dt="2026-01-26T11:59:14.167" v="111" actId="1076"/>
          <ac:spMkLst>
            <pc:docMk/>
            <pc:sldMk cId="1814939421" sldId="330"/>
            <ac:spMk id="3661" creationId="{702D45A9-71D4-4117-8E04-E8D9C216F298}"/>
          </ac:spMkLst>
        </pc:spChg>
        <pc:spChg chg="mod">
          <ac:chgData name="Fiorella Bianchi" userId="/JHmbtsq0rIGD16+SnTZW3uIBSo8Cd4Q1mkwbDQ5vb0=" providerId="None" clId="Web-{FB4D54A7-B7AE-4075-94A8-8505335A1A9E}" dt="2026-01-26T11:59:14.214" v="112" actId="1076"/>
          <ac:spMkLst>
            <pc:docMk/>
            <pc:sldMk cId="1814939421" sldId="330"/>
            <ac:spMk id="3930" creationId="{A90EAA29-0316-49D1-E916-1E0BC1E43587}"/>
          </ac:spMkLst>
        </pc:spChg>
        <pc:spChg chg="mod">
          <ac:chgData name="Fiorella Bianchi" userId="/JHmbtsq0rIGD16+SnTZW3uIBSo8Cd4Q1mkwbDQ5vb0=" providerId="None" clId="Web-{FB4D54A7-B7AE-4075-94A8-8505335A1A9E}" dt="2026-01-26T11:59:14.245" v="113" actId="1076"/>
          <ac:spMkLst>
            <pc:docMk/>
            <pc:sldMk cId="1814939421" sldId="330"/>
            <ac:spMk id="3931" creationId="{AE5C5254-132C-E200-EFFA-19423FF84474}"/>
          </ac:spMkLst>
        </pc:spChg>
        <pc:spChg chg="mod">
          <ac:chgData name="Fiorella Bianchi" userId="/JHmbtsq0rIGD16+SnTZW3uIBSo8Cd4Q1mkwbDQ5vb0=" providerId="None" clId="Web-{FB4D54A7-B7AE-4075-94A8-8505335A1A9E}" dt="2026-01-26T12:00:51.855" v="139" actId="1076"/>
          <ac:spMkLst>
            <pc:docMk/>
            <pc:sldMk cId="1814939421" sldId="330"/>
            <ac:spMk id="3932" creationId="{EA2A71B6-5B91-3D72-A873-7D6EFB897729}"/>
          </ac:spMkLst>
        </pc:spChg>
        <pc:spChg chg="mod">
          <ac:chgData name="Fiorella Bianchi" userId="/JHmbtsq0rIGD16+SnTZW3uIBSo8Cd4Q1mkwbDQ5vb0=" providerId="None" clId="Web-{FB4D54A7-B7AE-4075-94A8-8505335A1A9E}" dt="2026-01-26T12:00:13.495" v="126" actId="1076"/>
          <ac:spMkLst>
            <pc:docMk/>
            <pc:sldMk cId="1814939421" sldId="330"/>
            <ac:spMk id="3933" creationId="{82222AC2-204F-026D-DD06-C820342EFA1D}"/>
          </ac:spMkLst>
        </pc:spChg>
        <pc:spChg chg="mod">
          <ac:chgData name="Fiorella Bianchi" userId="/JHmbtsq0rIGD16+SnTZW3uIBSo8Cd4Q1mkwbDQ5vb0=" providerId="None" clId="Web-{FB4D54A7-B7AE-4075-94A8-8505335A1A9E}" dt="2026-01-26T12:00:22.964" v="129" actId="14100"/>
          <ac:spMkLst>
            <pc:docMk/>
            <pc:sldMk cId="1814939421" sldId="330"/>
            <ac:spMk id="3934" creationId="{8EA4A19E-672B-5448-EB9B-768527818965}"/>
          </ac:spMkLst>
        </pc:spChg>
        <pc:graphicFrameChg chg="mod modGraphic">
          <ac:chgData name="Fiorella Bianchi" userId="/JHmbtsq0rIGD16+SnTZW3uIBSo8Cd4Q1mkwbDQ5vb0=" providerId="None" clId="Web-{FB4D54A7-B7AE-4075-94A8-8505335A1A9E}" dt="2026-01-26T11:57:42.525" v="74" actId="1076"/>
          <ac:graphicFrameMkLst>
            <pc:docMk/>
            <pc:sldMk cId="1814939421" sldId="330"/>
            <ac:graphicFrameMk id="4" creationId="{62273F00-74FA-113E-FBB4-ABB9C9C985DF}"/>
          </ac:graphicFrameMkLst>
        </pc:graphicFrameChg>
      </pc:sldChg>
      <pc:sldChg chg="modNotes">
        <pc:chgData name="Fiorella Bianchi" userId="/JHmbtsq0rIGD16+SnTZW3uIBSo8Cd4Q1mkwbDQ5vb0=" providerId="None" clId="Web-{FB4D54A7-B7AE-4075-94A8-8505335A1A9E}" dt="2026-01-26T14:08:33.470" v="319"/>
        <pc:sldMkLst>
          <pc:docMk/>
          <pc:sldMk cId="3547702922" sldId="331"/>
        </pc:sldMkLst>
      </pc:sldChg>
      <pc:sldChg chg="modSp add replId">
        <pc:chgData name="Fiorella Bianchi" userId="/JHmbtsq0rIGD16+SnTZW3uIBSo8Cd4Q1mkwbDQ5vb0=" providerId="None" clId="Web-{FB4D54A7-B7AE-4075-94A8-8505335A1A9E}" dt="2026-01-26T14:09:28.268" v="332" actId="20577"/>
        <pc:sldMkLst>
          <pc:docMk/>
          <pc:sldMk cId="1793011181" sldId="338"/>
        </pc:sldMkLst>
        <pc:spChg chg="mod">
          <ac:chgData name="Fiorella Bianchi" userId="/JHmbtsq0rIGD16+SnTZW3uIBSo8Cd4Q1mkwbDQ5vb0=" providerId="None" clId="Web-{FB4D54A7-B7AE-4075-94A8-8505335A1A9E}" dt="2026-01-26T14:09:15.361" v="328" actId="20577"/>
          <ac:spMkLst>
            <pc:docMk/>
            <pc:sldMk cId="1793011181" sldId="338"/>
            <ac:spMk id="2" creationId="{7233F8AE-71D7-A957-D8AB-3D554DCCCFAB}"/>
          </ac:spMkLst>
        </pc:spChg>
        <pc:spChg chg="mod">
          <ac:chgData name="Fiorella Bianchi" userId="/JHmbtsq0rIGD16+SnTZW3uIBSo8Cd4Q1mkwbDQ5vb0=" providerId="None" clId="Web-{FB4D54A7-B7AE-4075-94A8-8505335A1A9E}" dt="2026-01-26T14:09:28.268" v="332" actId="20577"/>
          <ac:spMkLst>
            <pc:docMk/>
            <pc:sldMk cId="1793011181" sldId="338"/>
            <ac:spMk id="5" creationId="{44699315-1C47-037B-FCC5-9ACF41B8EE3D}"/>
          </ac:spMkLst>
        </pc:spChg>
      </pc:sldChg>
    </pc:docChg>
  </pc:docChgLst>
  <pc:docChgLst>
    <pc:chgData name="Fiorella Bianchi" userId="/JHmbtsq0rIGD16+SnTZW3uIBSo8Cd4Q1mkwbDQ5vb0=" providerId="None" clId="Web-{443F8755-44C8-44AF-B406-A606656E8DEA}"/>
    <pc:docChg chg="modSld">
      <pc:chgData name="Fiorella Bianchi" userId="/JHmbtsq0rIGD16+SnTZW3uIBSo8Cd4Q1mkwbDQ5vb0=" providerId="None" clId="Web-{443F8755-44C8-44AF-B406-A606656E8DEA}" dt="2026-01-28T13:46:11.902" v="0" actId="20577"/>
      <pc:docMkLst>
        <pc:docMk/>
      </pc:docMkLst>
      <pc:sldChg chg="modSp">
        <pc:chgData name="Fiorella Bianchi" userId="/JHmbtsq0rIGD16+SnTZW3uIBSo8Cd4Q1mkwbDQ5vb0=" providerId="None" clId="Web-{443F8755-44C8-44AF-B406-A606656E8DEA}" dt="2026-01-28T13:46:11.902" v="0" actId="20577"/>
        <pc:sldMkLst>
          <pc:docMk/>
          <pc:sldMk cId="945432346" sldId="326"/>
        </pc:sldMkLst>
        <pc:spChg chg="mod">
          <ac:chgData name="Fiorella Bianchi" userId="/JHmbtsq0rIGD16+SnTZW3uIBSo8Cd4Q1mkwbDQ5vb0=" providerId="None" clId="Web-{443F8755-44C8-44AF-B406-A606656E8DEA}" dt="2026-01-28T13:46:11.902" v="0" actId="20577"/>
          <ac:spMkLst>
            <pc:docMk/>
            <pc:sldMk cId="945432346" sldId="326"/>
            <ac:spMk id="3" creationId="{66E7BAB5-A151-AC25-6F47-50AB4DB636C0}"/>
          </ac:spMkLst>
        </pc:spChg>
      </pc:sldChg>
    </pc:docChg>
  </pc:docChgLst>
  <pc:docChgLst>
    <pc:chgData name="Fiorella Bianchi" userId="/JHmbtsq0rIGD16+SnTZW3uIBSo8Cd4Q1mkwbDQ5vb0=" providerId="None" clId="Web-{416D7D33-23EB-4553-B3DB-B7F948898F9E}"/>
    <pc:docChg chg="modSld">
      <pc:chgData name="Fiorella Bianchi" userId="/JHmbtsq0rIGD16+SnTZW3uIBSo8Cd4Q1mkwbDQ5vb0=" providerId="None" clId="Web-{416D7D33-23EB-4553-B3DB-B7F948898F9E}" dt="2026-02-03T13:33:38.236" v="62" actId="20577"/>
      <pc:docMkLst>
        <pc:docMk/>
      </pc:docMkLst>
      <pc:sldChg chg="modSp">
        <pc:chgData name="Fiorella Bianchi" userId="/JHmbtsq0rIGD16+SnTZW3uIBSo8Cd4Q1mkwbDQ5vb0=" providerId="None" clId="Web-{416D7D33-23EB-4553-B3DB-B7F948898F9E}" dt="2026-02-03T13:33:11.359" v="55" actId="20577"/>
        <pc:sldMkLst>
          <pc:docMk/>
          <pc:sldMk cId="972068207" sldId="306"/>
        </pc:sldMkLst>
        <pc:spChg chg="mod">
          <ac:chgData name="Fiorella Bianchi" userId="/JHmbtsq0rIGD16+SnTZW3uIBSo8Cd4Q1mkwbDQ5vb0=" providerId="None" clId="Web-{416D7D33-23EB-4553-B3DB-B7F948898F9E}" dt="2026-02-03T13:33:11.359" v="55" actId="20577"/>
          <ac:spMkLst>
            <pc:docMk/>
            <pc:sldMk cId="972068207" sldId="306"/>
            <ac:spMk id="3" creationId="{34AEC268-F77A-A878-BC6F-15DE311C962D}"/>
          </ac:spMkLst>
        </pc:spChg>
      </pc:sldChg>
      <pc:sldChg chg="modSp">
        <pc:chgData name="Fiorella Bianchi" userId="/JHmbtsq0rIGD16+SnTZW3uIBSo8Cd4Q1mkwbDQ5vb0=" providerId="None" clId="Web-{416D7D33-23EB-4553-B3DB-B7F948898F9E}" dt="2026-02-03T13:33:38.236" v="62" actId="20577"/>
        <pc:sldMkLst>
          <pc:docMk/>
          <pc:sldMk cId="2633608716" sldId="342"/>
        </pc:sldMkLst>
        <pc:spChg chg="mod">
          <ac:chgData name="Fiorella Bianchi" userId="/JHmbtsq0rIGD16+SnTZW3uIBSo8Cd4Q1mkwbDQ5vb0=" providerId="None" clId="Web-{416D7D33-23EB-4553-B3DB-B7F948898F9E}" dt="2026-02-03T13:33:38.236" v="62" actId="20577"/>
          <ac:spMkLst>
            <pc:docMk/>
            <pc:sldMk cId="2633608716" sldId="342"/>
            <ac:spMk id="3" creationId="{A984AEA1-6DD7-3524-9AA2-B95426C8A53C}"/>
          </ac:spMkLst>
        </pc:spChg>
      </pc:sldChg>
    </pc:docChg>
  </pc:docChgLst>
  <pc:docChgLst>
    <pc:chgData name="Fiorella Bianchi" userId="/JHmbtsq0rIGD16+SnTZW3uIBSo8Cd4Q1mkwbDQ5vb0=" providerId="None" clId="Web-{8B9D8B49-25DB-4003-B06F-305E7B9C0020}"/>
    <pc:docChg chg="modSld">
      <pc:chgData name="Fiorella Bianchi" userId="/JHmbtsq0rIGD16+SnTZW3uIBSo8Cd4Q1mkwbDQ5vb0=" providerId="None" clId="Web-{8B9D8B49-25DB-4003-B06F-305E7B9C0020}" dt="2026-01-27T13:34:14.013" v="90" actId="14100"/>
      <pc:docMkLst>
        <pc:docMk/>
      </pc:docMkLst>
      <pc:sldChg chg="modSp">
        <pc:chgData name="Fiorella Bianchi" userId="/JHmbtsq0rIGD16+SnTZW3uIBSo8Cd4Q1mkwbDQ5vb0=" providerId="None" clId="Web-{8B9D8B49-25DB-4003-B06F-305E7B9C0020}" dt="2026-01-27T13:26:30.774" v="30" actId="20577"/>
        <pc:sldMkLst>
          <pc:docMk/>
          <pc:sldMk cId="204200362" sldId="280"/>
        </pc:sldMkLst>
        <pc:spChg chg="mod">
          <ac:chgData name="Fiorella Bianchi" userId="/JHmbtsq0rIGD16+SnTZW3uIBSo8Cd4Q1mkwbDQ5vb0=" providerId="None" clId="Web-{8B9D8B49-25DB-4003-B06F-305E7B9C0020}" dt="2026-01-27T13:26:30.774" v="30" actId="20577"/>
          <ac:spMkLst>
            <pc:docMk/>
            <pc:sldMk cId="204200362" sldId="280"/>
            <ac:spMk id="3" creationId="{A4A89DEE-1460-52D2-DE3B-BC485E0C335F}"/>
          </ac:spMkLst>
        </pc:spChg>
      </pc:sldChg>
      <pc:sldChg chg="modSp">
        <pc:chgData name="Fiorella Bianchi" userId="/JHmbtsq0rIGD16+SnTZW3uIBSo8Cd4Q1mkwbDQ5vb0=" providerId="None" clId="Web-{8B9D8B49-25DB-4003-B06F-305E7B9C0020}" dt="2026-01-27T13:34:14.013" v="90" actId="14100"/>
        <pc:sldMkLst>
          <pc:docMk/>
          <pc:sldMk cId="3056175212" sldId="317"/>
        </pc:sldMkLst>
        <pc:spChg chg="mod">
          <ac:chgData name="Fiorella Bianchi" userId="/JHmbtsq0rIGD16+SnTZW3uIBSo8Cd4Q1mkwbDQ5vb0=" providerId="None" clId="Web-{8B9D8B49-25DB-4003-B06F-305E7B9C0020}" dt="2026-01-27T13:34:14.013" v="90" actId="14100"/>
          <ac:spMkLst>
            <pc:docMk/>
            <pc:sldMk cId="3056175212" sldId="317"/>
            <ac:spMk id="4" creationId="{E0002BD8-2E48-D893-BD6D-E373AEBE5A81}"/>
          </ac:spMkLst>
        </pc:spChg>
      </pc:sldChg>
      <pc:sldChg chg="modSp">
        <pc:chgData name="Fiorella Bianchi" userId="/JHmbtsq0rIGD16+SnTZW3uIBSo8Cd4Q1mkwbDQ5vb0=" providerId="None" clId="Web-{8B9D8B49-25DB-4003-B06F-305E7B9C0020}" dt="2026-01-27T13:33:57.732" v="86"/>
        <pc:sldMkLst>
          <pc:docMk/>
          <pc:sldMk cId="1399675780" sldId="320"/>
        </pc:sldMkLst>
        <pc:spChg chg="mod">
          <ac:chgData name="Fiorella Bianchi" userId="/JHmbtsq0rIGD16+SnTZW3uIBSo8Cd4Q1mkwbDQ5vb0=" providerId="None" clId="Web-{8B9D8B49-25DB-4003-B06F-305E7B9C0020}" dt="2026-01-27T13:33:57.732" v="86"/>
          <ac:spMkLst>
            <pc:docMk/>
            <pc:sldMk cId="1399675780" sldId="320"/>
            <ac:spMk id="5" creationId="{08C60159-D219-F573-09EC-EB676B0E52D5}"/>
          </ac:spMkLst>
        </pc:spChg>
      </pc:sldChg>
      <pc:sldChg chg="modSp">
        <pc:chgData name="Fiorella Bianchi" userId="/JHmbtsq0rIGD16+SnTZW3uIBSo8Cd4Q1mkwbDQ5vb0=" providerId="None" clId="Web-{8B9D8B49-25DB-4003-B06F-305E7B9C0020}" dt="2026-01-27T13:28:07.963" v="53" actId="20577"/>
        <pc:sldMkLst>
          <pc:docMk/>
          <pc:sldMk cId="945432346" sldId="326"/>
        </pc:sldMkLst>
        <pc:spChg chg="mod">
          <ac:chgData name="Fiorella Bianchi" userId="/JHmbtsq0rIGD16+SnTZW3uIBSo8Cd4Q1mkwbDQ5vb0=" providerId="None" clId="Web-{8B9D8B49-25DB-4003-B06F-305E7B9C0020}" dt="2026-01-27T13:28:07.963" v="53" actId="20577"/>
          <ac:spMkLst>
            <pc:docMk/>
            <pc:sldMk cId="945432346" sldId="326"/>
            <ac:spMk id="3" creationId="{66E7BAB5-A151-AC25-6F47-50AB4DB636C0}"/>
          </ac:spMkLst>
        </pc:spChg>
      </pc:sldChg>
      <pc:sldChg chg="modSp">
        <pc:chgData name="Fiorella Bianchi" userId="/JHmbtsq0rIGD16+SnTZW3uIBSo8Cd4Q1mkwbDQ5vb0=" providerId="None" clId="Web-{8B9D8B49-25DB-4003-B06F-305E7B9C0020}" dt="2026-01-27T13:33:40.138" v="84" actId="20577"/>
        <pc:sldMkLst>
          <pc:docMk/>
          <pc:sldMk cId="1793011181" sldId="338"/>
        </pc:sldMkLst>
        <pc:spChg chg="mod">
          <ac:chgData name="Fiorella Bianchi" userId="/JHmbtsq0rIGD16+SnTZW3uIBSo8Cd4Q1mkwbDQ5vb0=" providerId="None" clId="Web-{8B9D8B49-25DB-4003-B06F-305E7B9C0020}" dt="2026-01-27T13:33:40.138" v="84" actId="20577"/>
          <ac:spMkLst>
            <pc:docMk/>
            <pc:sldMk cId="1793011181" sldId="338"/>
            <ac:spMk id="5" creationId="{44699315-1C47-037B-FCC5-9ACF41B8EE3D}"/>
          </ac:spMkLst>
        </pc:spChg>
      </pc:sldChg>
    </pc:docChg>
  </pc:docChgLst>
  <pc:docChgLst>
    <pc:chgData name="Andrea Cabrera" userId="wQFkTMLSzfpGlkns3kJdwLY2pQf3pko6MaxaJkX4MjQ=" providerId="None" clId="Web-{7F5A81C5-C79F-4F6F-AD9B-E8117D2736F4}"/>
    <pc:docChg chg="modSld">
      <pc:chgData name="Andrea Cabrera" userId="wQFkTMLSzfpGlkns3kJdwLY2pQf3pko6MaxaJkX4MjQ=" providerId="None" clId="Web-{7F5A81C5-C79F-4F6F-AD9B-E8117D2736F4}" dt="2026-02-03T12:57:38.024" v="29" actId="20577"/>
      <pc:docMkLst>
        <pc:docMk/>
      </pc:docMkLst>
      <pc:sldChg chg="modSp">
        <pc:chgData name="Andrea Cabrera" userId="wQFkTMLSzfpGlkns3kJdwLY2pQf3pko6MaxaJkX4MjQ=" providerId="None" clId="Web-{7F5A81C5-C79F-4F6F-AD9B-E8117D2736F4}" dt="2026-02-03T12:46:33.142" v="11"/>
        <pc:sldMkLst>
          <pc:docMk/>
          <pc:sldMk cId="204200362" sldId="280"/>
        </pc:sldMkLst>
        <pc:graphicFrameChg chg="mod modGraphic">
          <ac:chgData name="Andrea Cabrera" userId="wQFkTMLSzfpGlkns3kJdwLY2pQf3pko6MaxaJkX4MjQ=" providerId="None" clId="Web-{7F5A81C5-C79F-4F6F-AD9B-E8117D2736F4}" dt="2026-02-03T12:46:33.142" v="11"/>
          <ac:graphicFrameMkLst>
            <pc:docMk/>
            <pc:sldMk cId="204200362" sldId="280"/>
            <ac:graphicFrameMk id="5" creationId="{0AF52BF2-9B05-2EBB-56FF-358089B079C8}"/>
          </ac:graphicFrameMkLst>
        </pc:graphicFrameChg>
      </pc:sldChg>
      <pc:sldChg chg="modSp">
        <pc:chgData name="Andrea Cabrera" userId="wQFkTMLSzfpGlkns3kJdwLY2pQf3pko6MaxaJkX4MjQ=" providerId="None" clId="Web-{7F5A81C5-C79F-4F6F-AD9B-E8117D2736F4}" dt="2026-02-03T12:48:36.818" v="15"/>
        <pc:sldMkLst>
          <pc:docMk/>
          <pc:sldMk cId="3485783149" sldId="294"/>
        </pc:sldMkLst>
        <pc:graphicFrameChg chg="mod modGraphic">
          <ac:chgData name="Andrea Cabrera" userId="wQFkTMLSzfpGlkns3kJdwLY2pQf3pko6MaxaJkX4MjQ=" providerId="None" clId="Web-{7F5A81C5-C79F-4F6F-AD9B-E8117D2736F4}" dt="2026-02-03T12:48:36.818" v="15"/>
          <ac:graphicFrameMkLst>
            <pc:docMk/>
            <pc:sldMk cId="3485783149" sldId="294"/>
            <ac:graphicFrameMk id="5" creationId="{D4C99F58-37BD-625B-1A46-48360A496B62}"/>
          </ac:graphicFrameMkLst>
        </pc:graphicFrameChg>
      </pc:sldChg>
      <pc:sldChg chg="modSp">
        <pc:chgData name="Andrea Cabrera" userId="wQFkTMLSzfpGlkns3kJdwLY2pQf3pko6MaxaJkX4MjQ=" providerId="None" clId="Web-{7F5A81C5-C79F-4F6F-AD9B-E8117D2736F4}" dt="2026-02-03T12:50:13.819" v="17"/>
        <pc:sldMkLst>
          <pc:docMk/>
          <pc:sldMk cId="1454260210" sldId="295"/>
        </pc:sldMkLst>
        <pc:graphicFrameChg chg="mod modGraphic">
          <ac:chgData name="Andrea Cabrera" userId="wQFkTMLSzfpGlkns3kJdwLY2pQf3pko6MaxaJkX4MjQ=" providerId="None" clId="Web-{7F5A81C5-C79F-4F6F-AD9B-E8117D2736F4}" dt="2026-02-03T12:50:13.819" v="17"/>
          <ac:graphicFrameMkLst>
            <pc:docMk/>
            <pc:sldMk cId="1454260210" sldId="295"/>
            <ac:graphicFrameMk id="5" creationId="{875EAD0F-B776-DC82-B26F-72ECC1C09B21}"/>
          </ac:graphicFrameMkLst>
        </pc:graphicFrameChg>
      </pc:sldChg>
      <pc:sldChg chg="modSp">
        <pc:chgData name="Andrea Cabrera" userId="wQFkTMLSzfpGlkns3kJdwLY2pQf3pko6MaxaJkX4MjQ=" providerId="None" clId="Web-{7F5A81C5-C79F-4F6F-AD9B-E8117D2736F4}" dt="2026-02-03T12:55:49.982" v="24" actId="20577"/>
        <pc:sldMkLst>
          <pc:docMk/>
          <pc:sldMk cId="513678619" sldId="309"/>
        </pc:sldMkLst>
        <pc:spChg chg="mod">
          <ac:chgData name="Andrea Cabrera" userId="wQFkTMLSzfpGlkns3kJdwLY2pQf3pko6MaxaJkX4MjQ=" providerId="None" clId="Web-{7F5A81C5-C79F-4F6F-AD9B-E8117D2736F4}" dt="2026-02-03T12:55:49.982" v="24" actId="20577"/>
          <ac:spMkLst>
            <pc:docMk/>
            <pc:sldMk cId="513678619" sldId="309"/>
            <ac:spMk id="3" creationId="{1D971C03-6CC8-DBF5-233C-86A26DAFA3C9}"/>
          </ac:spMkLst>
        </pc:spChg>
      </pc:sldChg>
      <pc:sldChg chg="modSp">
        <pc:chgData name="Andrea Cabrera" userId="wQFkTMLSzfpGlkns3kJdwLY2pQf3pko6MaxaJkX4MjQ=" providerId="None" clId="Web-{7F5A81C5-C79F-4F6F-AD9B-E8117D2736F4}" dt="2026-02-03T12:52:06.977" v="19" actId="20577"/>
        <pc:sldMkLst>
          <pc:docMk/>
          <pc:sldMk cId="1912761707" sldId="315"/>
        </pc:sldMkLst>
        <pc:graphicFrameChg chg="modGraphic">
          <ac:chgData name="Andrea Cabrera" userId="wQFkTMLSzfpGlkns3kJdwLY2pQf3pko6MaxaJkX4MjQ=" providerId="None" clId="Web-{7F5A81C5-C79F-4F6F-AD9B-E8117D2736F4}" dt="2026-02-03T12:52:06.977" v="19" actId="20577"/>
          <ac:graphicFrameMkLst>
            <pc:docMk/>
            <pc:sldMk cId="1912761707" sldId="315"/>
            <ac:graphicFrameMk id="41" creationId="{439A26FB-B8F7-C793-6394-1B9FBBBC89E0}"/>
          </ac:graphicFrameMkLst>
        </pc:graphicFrameChg>
      </pc:sldChg>
      <pc:sldChg chg="modSp">
        <pc:chgData name="Andrea Cabrera" userId="wQFkTMLSzfpGlkns3kJdwLY2pQf3pko6MaxaJkX4MjQ=" providerId="None" clId="Web-{7F5A81C5-C79F-4F6F-AD9B-E8117D2736F4}" dt="2026-02-03T12:53:32.026" v="21" actId="20577"/>
        <pc:sldMkLst>
          <pc:docMk/>
          <pc:sldMk cId="3056175212" sldId="317"/>
        </pc:sldMkLst>
        <pc:spChg chg="mod">
          <ac:chgData name="Andrea Cabrera" userId="wQFkTMLSzfpGlkns3kJdwLY2pQf3pko6MaxaJkX4MjQ=" providerId="None" clId="Web-{7F5A81C5-C79F-4F6F-AD9B-E8117D2736F4}" dt="2026-02-03T12:53:32.026" v="21" actId="20577"/>
          <ac:spMkLst>
            <pc:docMk/>
            <pc:sldMk cId="3056175212" sldId="317"/>
            <ac:spMk id="3" creationId="{D65569CD-81E3-0FB3-3329-32E689C4580F}"/>
          </ac:spMkLst>
        </pc:spChg>
      </pc:sldChg>
      <pc:sldChg chg="modSp">
        <pc:chgData name="Andrea Cabrera" userId="wQFkTMLSzfpGlkns3kJdwLY2pQf3pko6MaxaJkX4MjQ=" providerId="None" clId="Web-{7F5A81C5-C79F-4F6F-AD9B-E8117D2736F4}" dt="2026-02-03T12:57:38.024" v="29" actId="20577"/>
        <pc:sldMkLst>
          <pc:docMk/>
          <pc:sldMk cId="341444211" sldId="328"/>
        </pc:sldMkLst>
        <pc:spChg chg="mod">
          <ac:chgData name="Andrea Cabrera" userId="wQFkTMLSzfpGlkns3kJdwLY2pQf3pko6MaxaJkX4MjQ=" providerId="None" clId="Web-{7F5A81C5-C79F-4F6F-AD9B-E8117D2736F4}" dt="2026-02-03T12:57:38.024" v="29" actId="20577"/>
          <ac:spMkLst>
            <pc:docMk/>
            <pc:sldMk cId="341444211" sldId="328"/>
            <ac:spMk id="3" creationId="{B20BDFED-F7CC-CB34-B31B-20F903888CC6}"/>
          </ac:spMkLst>
        </pc:spChg>
      </pc:sldChg>
      <pc:sldChg chg="modSp">
        <pc:chgData name="Andrea Cabrera" userId="wQFkTMLSzfpGlkns3kJdwLY2pQf3pko6MaxaJkX4MjQ=" providerId="None" clId="Web-{7F5A81C5-C79F-4F6F-AD9B-E8117D2736F4}" dt="2026-02-03T12:45:15.733" v="9" actId="20577"/>
        <pc:sldMkLst>
          <pc:docMk/>
          <pc:sldMk cId="804658478" sldId="339"/>
        </pc:sldMkLst>
        <pc:spChg chg="mod">
          <ac:chgData name="Andrea Cabrera" userId="wQFkTMLSzfpGlkns3kJdwLY2pQf3pko6MaxaJkX4MjQ=" providerId="None" clId="Web-{7F5A81C5-C79F-4F6F-AD9B-E8117D2736F4}" dt="2026-02-03T12:45:15.733" v="9" actId="20577"/>
          <ac:spMkLst>
            <pc:docMk/>
            <pc:sldMk cId="804658478" sldId="339"/>
            <ac:spMk id="3" creationId="{42DEF281-1147-66B7-CD5A-72BE9B02B699}"/>
          </ac:spMkLst>
        </pc:spChg>
      </pc:sldChg>
    </pc:docChg>
  </pc:docChgLst>
  <pc:docChgLst>
    <pc:chgData name="Fiorella Bianchi" userId="/JHmbtsq0rIGD16+SnTZW3uIBSo8Cd4Q1mkwbDQ5vb0=" providerId="None" clId="Web-{93F37FAC-1251-45F0-AA49-4B1AA446A035}"/>
    <pc:docChg chg="modSld">
      <pc:chgData name="Fiorella Bianchi" userId="/JHmbtsq0rIGD16+SnTZW3uIBSo8Cd4Q1mkwbDQ5vb0=" providerId="None" clId="Web-{93F37FAC-1251-45F0-AA49-4B1AA446A035}" dt="2026-01-28T10:36:26.320" v="1" actId="20577"/>
      <pc:docMkLst>
        <pc:docMk/>
      </pc:docMkLst>
      <pc:sldChg chg="modSp">
        <pc:chgData name="Fiorella Bianchi" userId="/JHmbtsq0rIGD16+SnTZW3uIBSo8Cd4Q1mkwbDQ5vb0=" providerId="None" clId="Web-{93F37FAC-1251-45F0-AA49-4B1AA446A035}" dt="2026-01-28T10:35:57.414" v="0" actId="20577"/>
        <pc:sldMkLst>
          <pc:docMk/>
          <pc:sldMk cId="945432346" sldId="326"/>
        </pc:sldMkLst>
        <pc:spChg chg="mod">
          <ac:chgData name="Fiorella Bianchi" userId="/JHmbtsq0rIGD16+SnTZW3uIBSo8Cd4Q1mkwbDQ5vb0=" providerId="None" clId="Web-{93F37FAC-1251-45F0-AA49-4B1AA446A035}" dt="2026-01-28T10:35:57.414" v="0" actId="20577"/>
          <ac:spMkLst>
            <pc:docMk/>
            <pc:sldMk cId="945432346" sldId="326"/>
            <ac:spMk id="3" creationId="{66E7BAB5-A151-AC25-6F47-50AB4DB636C0}"/>
          </ac:spMkLst>
        </pc:spChg>
      </pc:sldChg>
    </pc:docChg>
  </pc:docChgLst>
  <pc:docChgLst>
    <pc:chgData name="Fiorella Bianchi" userId="/JHmbtsq0rIGD16+SnTZW3uIBSo8Cd4Q1mkwbDQ5vb0=" providerId="None" clId="Web-{1B6F8E9F-B0E5-4607-85E2-8611457C0F61}"/>
    <pc:docChg chg="modSld">
      <pc:chgData name="Fiorella Bianchi" userId="/JHmbtsq0rIGD16+SnTZW3uIBSo8Cd4Q1mkwbDQ5vb0=" providerId="None" clId="Web-{1B6F8E9F-B0E5-4607-85E2-8611457C0F61}" dt="2026-02-01T13:15:09.151" v="3"/>
      <pc:docMkLst>
        <pc:docMk/>
      </pc:docMkLst>
      <pc:sldChg chg="modNotes">
        <pc:chgData name="Fiorella Bianchi" userId="/JHmbtsq0rIGD16+SnTZW3uIBSo8Cd4Q1mkwbDQ5vb0=" providerId="None" clId="Web-{1B6F8E9F-B0E5-4607-85E2-8611457C0F61}" dt="2026-02-01T13:15:09.151" v="3"/>
        <pc:sldMkLst>
          <pc:docMk/>
          <pc:sldMk cId="204200362" sldId="280"/>
        </pc:sldMkLst>
      </pc:sldChg>
    </pc:docChg>
  </pc:docChgLst>
  <pc:docChgLst>
    <pc:chgData name="Fiorella Bianchi" userId="/JHmbtsq0rIGD16+SnTZW3uIBSo8Cd4Q1mkwbDQ5vb0=" providerId="None" clId="Web-{3EF8D74A-AF09-4400-91CB-B445093EFEF2}"/>
    <pc:docChg chg="delSld modSld">
      <pc:chgData name="Fiorella Bianchi" userId="/JHmbtsq0rIGD16+SnTZW3uIBSo8Cd4Q1mkwbDQ5vb0=" providerId="None" clId="Web-{3EF8D74A-AF09-4400-91CB-B445093EFEF2}" dt="2026-01-27T13:45:19.794" v="27"/>
      <pc:docMkLst>
        <pc:docMk/>
      </pc:docMkLst>
      <pc:sldChg chg="modSp modCm">
        <pc:chgData name="Fiorella Bianchi" userId="/JHmbtsq0rIGD16+SnTZW3uIBSo8Cd4Q1mkwbDQ5vb0=" providerId="None" clId="Web-{3EF8D74A-AF09-4400-91CB-B445093EFEF2}" dt="2026-01-27T13:44:59.935" v="24" actId="20577"/>
        <pc:sldMkLst>
          <pc:docMk/>
          <pc:sldMk cId="1201523973" sldId="287"/>
        </pc:sldMkLst>
        <pc:spChg chg="mod">
          <ac:chgData name="Fiorella Bianchi" userId="/JHmbtsq0rIGD16+SnTZW3uIBSo8Cd4Q1mkwbDQ5vb0=" providerId="None" clId="Web-{3EF8D74A-AF09-4400-91CB-B445093EFEF2}" dt="2026-01-27T13:44:59.935" v="24" actId="20577"/>
          <ac:spMkLst>
            <pc:docMk/>
            <pc:sldMk cId="1201523973" sldId="287"/>
            <ac:spMk id="3" creationId="{37F2636D-BF51-C110-1AAA-173D5D11830B}"/>
          </ac:spMkLst>
        </pc:spChg>
        <pc:extLst>
          <p:ext xmlns:p="http://schemas.openxmlformats.org/presentationml/2006/main" uri="{D6D511B9-2390-475A-947B-AFAB55BFBCF1}">
            <pc226:cmChg xmlns:pc226="http://schemas.microsoft.com/office/powerpoint/2022/06/main/command" chg="mod">
              <pc226:chgData name="Fiorella Bianchi" userId="/JHmbtsq0rIGD16+SnTZW3uIBSo8Cd4Q1mkwbDQ5vb0=" providerId="None" clId="Web-{3EF8D74A-AF09-4400-91CB-B445093EFEF2}" dt="2026-01-27T13:44:58.857" v="23" actId="20577"/>
              <pc2:cmMkLst xmlns:pc2="http://schemas.microsoft.com/office/powerpoint/2019/9/main/command">
                <pc:docMk/>
                <pc:sldMk cId="1201523973" sldId="287"/>
                <pc2:cmMk id="{788EFB22-FD95-924E-991B-BD69E8CC45A6}"/>
              </pc2:cmMkLst>
            </pc226:cmChg>
            <pc226:cmChg xmlns:pc226="http://schemas.microsoft.com/office/powerpoint/2022/06/main/command" chg="mod">
              <pc226:chgData name="Fiorella Bianchi" userId="/JHmbtsq0rIGD16+SnTZW3uIBSo8Cd4Q1mkwbDQ5vb0=" providerId="None" clId="Web-{3EF8D74A-AF09-4400-91CB-B445093EFEF2}" dt="2026-01-27T13:44:58.857" v="23" actId="20577"/>
              <pc2:cmMkLst xmlns:pc2="http://schemas.microsoft.com/office/powerpoint/2019/9/main/command">
                <pc:docMk/>
                <pc:sldMk cId="1201523973" sldId="287"/>
                <pc2:cmMk id="{D685893C-72CD-B144-B135-AFFCF6897071}"/>
              </pc2:cmMkLst>
            </pc226:cmChg>
            <pc226:cmChg xmlns:pc226="http://schemas.microsoft.com/office/powerpoint/2022/06/main/command" chg="mod">
              <pc226:chgData name="Fiorella Bianchi" userId="/JHmbtsq0rIGD16+SnTZW3uIBSo8Cd4Q1mkwbDQ5vb0=" providerId="None" clId="Web-{3EF8D74A-AF09-4400-91CB-B445093EFEF2}" dt="2026-01-27T13:44:58.857" v="23" actId="20577"/>
              <pc2:cmMkLst xmlns:pc2="http://schemas.microsoft.com/office/powerpoint/2019/9/main/command">
                <pc:docMk/>
                <pc:sldMk cId="1201523973" sldId="287"/>
                <pc2:cmMk id="{69771751-457A-534A-A4F3-649FAEB9CB89}"/>
              </pc2:cmMkLst>
            </pc226:cmChg>
            <pc226:cmChg xmlns:pc226="http://schemas.microsoft.com/office/powerpoint/2022/06/main/command" chg="mod">
              <pc226:chgData name="Fiorella Bianchi" userId="/JHmbtsq0rIGD16+SnTZW3uIBSo8Cd4Q1mkwbDQ5vb0=" providerId="None" clId="Web-{3EF8D74A-AF09-4400-91CB-B445093EFEF2}" dt="2026-01-27T13:44:58.857" v="23" actId="20577"/>
              <pc2:cmMkLst xmlns:pc2="http://schemas.microsoft.com/office/powerpoint/2019/9/main/command">
                <pc:docMk/>
                <pc:sldMk cId="1201523973" sldId="287"/>
                <pc2:cmMk id="{462023A3-5844-9843-B4F8-55A03531D292}"/>
              </pc2:cmMkLst>
            </pc226:cmChg>
            <pc226:cmChg xmlns:pc226="http://schemas.microsoft.com/office/powerpoint/2022/06/main/command" chg="mod">
              <pc226:chgData name="Fiorella Bianchi" userId="/JHmbtsq0rIGD16+SnTZW3uIBSo8Cd4Q1mkwbDQ5vb0=" providerId="None" clId="Web-{3EF8D74A-AF09-4400-91CB-B445093EFEF2}" dt="2026-01-27T13:44:58.857" v="23" actId="20577"/>
              <pc2:cmMkLst xmlns:pc2="http://schemas.microsoft.com/office/powerpoint/2019/9/main/command">
                <pc:docMk/>
                <pc:sldMk cId="1201523973" sldId="287"/>
                <pc2:cmMk id="{87EED1BE-76D2-8D48-8879-AA7098936172}"/>
              </pc2:cmMkLst>
            </pc226:cmChg>
          </p:ext>
        </pc:extLst>
      </pc:sldChg>
    </pc:docChg>
  </pc:docChgLst>
  <pc:docChgLst>
    <pc:chgData name="Fiorella Bianchi" userId="/JHmbtsq0rIGD16+SnTZW3uIBSo8Cd4Q1mkwbDQ5vb0=" providerId="None" clId="Web-{BCFBE8D1-780B-4862-BDB1-BFAFE556F3C6}"/>
    <pc:docChg chg="addSld delSld modSld sldOrd">
      <pc:chgData name="Fiorella Bianchi" userId="/JHmbtsq0rIGD16+SnTZW3uIBSo8Cd4Q1mkwbDQ5vb0=" providerId="None" clId="Web-{BCFBE8D1-780B-4862-BDB1-BFAFE556F3C6}" dt="2026-01-28T12:56:22.260" v="4458"/>
      <pc:docMkLst>
        <pc:docMk/>
      </pc:docMkLst>
      <pc:sldChg chg="modNotes">
        <pc:chgData name="Fiorella Bianchi" userId="/JHmbtsq0rIGD16+SnTZW3uIBSo8Cd4Q1mkwbDQ5vb0=" providerId="None" clId="Web-{BCFBE8D1-780B-4862-BDB1-BFAFE556F3C6}" dt="2026-01-28T12:56:22.260" v="4458"/>
        <pc:sldMkLst>
          <pc:docMk/>
          <pc:sldMk cId="557376800" sldId="276"/>
        </pc:sldMkLst>
      </pc:sldChg>
      <pc:sldChg chg="modSp modNotes">
        <pc:chgData name="Fiorella Bianchi" userId="/JHmbtsq0rIGD16+SnTZW3uIBSo8Cd4Q1mkwbDQ5vb0=" providerId="None" clId="Web-{BCFBE8D1-780B-4862-BDB1-BFAFE556F3C6}" dt="2026-01-28T11:52:43.121" v="604" actId="20577"/>
        <pc:sldMkLst>
          <pc:docMk/>
          <pc:sldMk cId="1091729098" sldId="278"/>
        </pc:sldMkLst>
        <pc:spChg chg="mod">
          <ac:chgData name="Fiorella Bianchi" userId="/JHmbtsq0rIGD16+SnTZW3uIBSo8Cd4Q1mkwbDQ5vb0=" providerId="None" clId="Web-{BCFBE8D1-780B-4862-BDB1-BFAFE556F3C6}" dt="2026-01-28T11:52:43.121" v="604" actId="20577"/>
          <ac:spMkLst>
            <pc:docMk/>
            <pc:sldMk cId="1091729098" sldId="278"/>
            <ac:spMk id="2" creationId="{90705056-2BE2-C4D6-50A7-D3CFC7817E7A}"/>
          </ac:spMkLst>
        </pc:spChg>
      </pc:sldChg>
      <pc:sldChg chg="modNotes">
        <pc:chgData name="Fiorella Bianchi" userId="/JHmbtsq0rIGD16+SnTZW3uIBSo8Cd4Q1mkwbDQ5vb0=" providerId="None" clId="Web-{BCFBE8D1-780B-4862-BDB1-BFAFE556F3C6}" dt="2026-01-28T12:02:04.822" v="1828"/>
        <pc:sldMkLst>
          <pc:docMk/>
          <pc:sldMk cId="204200362" sldId="280"/>
        </pc:sldMkLst>
      </pc:sldChg>
      <pc:sldChg chg="modSp modCm modNotes">
        <pc:chgData name="Fiorella Bianchi" userId="/JHmbtsq0rIGD16+SnTZW3uIBSo8Cd4Q1mkwbDQ5vb0=" providerId="None" clId="Web-{BCFBE8D1-780B-4862-BDB1-BFAFE556F3C6}" dt="2026-01-28T12:54:32.558" v="4243" actId="20577"/>
        <pc:sldMkLst>
          <pc:docMk/>
          <pc:sldMk cId="1201523973" sldId="287"/>
        </pc:sldMkLst>
        <pc:spChg chg="mod">
          <ac:chgData name="Fiorella Bianchi" userId="/JHmbtsq0rIGD16+SnTZW3uIBSo8Cd4Q1mkwbDQ5vb0=" providerId="None" clId="Web-{BCFBE8D1-780B-4862-BDB1-BFAFE556F3C6}" dt="2026-01-28T12:54:32.558" v="4243" actId="20577"/>
          <ac:spMkLst>
            <pc:docMk/>
            <pc:sldMk cId="1201523973" sldId="287"/>
            <ac:spMk id="3" creationId="{37F2636D-BF51-C110-1AAA-173D5D11830B}"/>
          </ac:spMkLst>
        </pc:spChg>
        <pc:extLst>
          <p:ext xmlns:p="http://schemas.openxmlformats.org/presentationml/2006/main" uri="{D6D511B9-2390-475A-947B-AFAB55BFBCF1}">
            <pc226:cmChg xmlns:pc226="http://schemas.microsoft.com/office/powerpoint/2022/06/main/command" chg="mod">
              <pc226:chgData name="Fiorella Bianchi" userId="/JHmbtsq0rIGD16+SnTZW3uIBSo8Cd4Q1mkwbDQ5vb0=" providerId="None" clId="Web-{BCFBE8D1-780B-4862-BDB1-BFAFE556F3C6}" dt="2026-01-28T12:54:32.558" v="4243" actId="20577"/>
              <pc2:cmMkLst xmlns:pc2="http://schemas.microsoft.com/office/powerpoint/2019/9/main/command">
                <pc:docMk/>
                <pc:sldMk cId="1201523973" sldId="287"/>
                <pc2:cmMk id="{788EFB22-FD95-924E-991B-BD69E8CC45A6}"/>
              </pc2:cmMkLst>
            </pc226:cmChg>
            <pc226:cmChg xmlns:pc226="http://schemas.microsoft.com/office/powerpoint/2022/06/main/command" chg="mod">
              <pc226:chgData name="Fiorella Bianchi" userId="/JHmbtsq0rIGD16+SnTZW3uIBSo8Cd4Q1mkwbDQ5vb0=" providerId="None" clId="Web-{BCFBE8D1-780B-4862-BDB1-BFAFE556F3C6}" dt="2026-01-28T12:54:32.558" v="4243" actId="20577"/>
              <pc2:cmMkLst xmlns:pc2="http://schemas.microsoft.com/office/powerpoint/2019/9/main/command">
                <pc:docMk/>
                <pc:sldMk cId="1201523973" sldId="287"/>
                <pc2:cmMk id="{D685893C-72CD-B144-B135-AFFCF6897071}"/>
              </pc2:cmMkLst>
            </pc226:cmChg>
            <pc226:cmChg xmlns:pc226="http://schemas.microsoft.com/office/powerpoint/2022/06/main/command" chg="mod">
              <pc226:chgData name="Fiorella Bianchi" userId="/JHmbtsq0rIGD16+SnTZW3uIBSo8Cd4Q1mkwbDQ5vb0=" providerId="None" clId="Web-{BCFBE8D1-780B-4862-BDB1-BFAFE556F3C6}" dt="2026-01-28T12:54:32.558" v="4243" actId="20577"/>
              <pc2:cmMkLst xmlns:pc2="http://schemas.microsoft.com/office/powerpoint/2019/9/main/command">
                <pc:docMk/>
                <pc:sldMk cId="1201523973" sldId="287"/>
                <pc2:cmMk id="{69771751-457A-534A-A4F3-649FAEB9CB89}"/>
              </pc2:cmMkLst>
            </pc226:cmChg>
            <pc226:cmChg xmlns:pc226="http://schemas.microsoft.com/office/powerpoint/2022/06/main/command" chg="mod">
              <pc226:chgData name="Fiorella Bianchi" userId="/JHmbtsq0rIGD16+SnTZW3uIBSo8Cd4Q1mkwbDQ5vb0=" providerId="None" clId="Web-{BCFBE8D1-780B-4862-BDB1-BFAFE556F3C6}" dt="2026-01-28T12:54:32.558" v="4243" actId="20577"/>
              <pc2:cmMkLst xmlns:pc2="http://schemas.microsoft.com/office/powerpoint/2019/9/main/command">
                <pc:docMk/>
                <pc:sldMk cId="1201523973" sldId="287"/>
                <pc2:cmMk id="{462023A3-5844-9843-B4F8-55A03531D292}"/>
              </pc2:cmMkLst>
            </pc226:cmChg>
            <pc226:cmChg xmlns:pc226="http://schemas.microsoft.com/office/powerpoint/2022/06/main/command" chg="mod">
              <pc226:chgData name="Fiorella Bianchi" userId="/JHmbtsq0rIGD16+SnTZW3uIBSo8Cd4Q1mkwbDQ5vb0=" providerId="None" clId="Web-{BCFBE8D1-780B-4862-BDB1-BFAFE556F3C6}" dt="2026-01-28T12:54:29.901" v="4242" actId="20577"/>
              <pc2:cmMkLst xmlns:pc2="http://schemas.microsoft.com/office/powerpoint/2019/9/main/command">
                <pc:docMk/>
                <pc:sldMk cId="1201523973" sldId="287"/>
                <pc2:cmMk id="{87EED1BE-76D2-8D48-8879-AA7098936172}"/>
              </pc2:cmMkLst>
            </pc226:cmChg>
          </p:ext>
        </pc:extLst>
      </pc:sldChg>
      <pc:sldChg chg="modSp modNotes">
        <pc:chgData name="Fiorella Bianchi" userId="/JHmbtsq0rIGD16+SnTZW3uIBSo8Cd4Q1mkwbDQ5vb0=" providerId="None" clId="Web-{BCFBE8D1-780B-4862-BDB1-BFAFE556F3C6}" dt="2026-01-28T12:04:12.275" v="2028"/>
        <pc:sldMkLst>
          <pc:docMk/>
          <pc:sldMk cId="1998977766" sldId="293"/>
        </pc:sldMkLst>
        <pc:graphicFrameChg chg="mod modGraphic">
          <ac:chgData name="Fiorella Bianchi" userId="/JHmbtsq0rIGD16+SnTZW3uIBSo8Cd4Q1mkwbDQ5vb0=" providerId="None" clId="Web-{BCFBE8D1-780B-4862-BDB1-BFAFE556F3C6}" dt="2026-01-28T12:04:00.916" v="2021"/>
          <ac:graphicFrameMkLst>
            <pc:docMk/>
            <pc:sldMk cId="1998977766" sldId="293"/>
            <ac:graphicFrameMk id="5" creationId="{7E58AF77-07D0-43B7-9EC5-A17FBC200704}"/>
          </ac:graphicFrameMkLst>
        </pc:graphicFrameChg>
      </pc:sldChg>
      <pc:sldChg chg="modNotes">
        <pc:chgData name="Fiorella Bianchi" userId="/JHmbtsq0rIGD16+SnTZW3uIBSo8Cd4Q1mkwbDQ5vb0=" providerId="None" clId="Web-{BCFBE8D1-780B-4862-BDB1-BFAFE556F3C6}" dt="2026-01-28T12:07:53.947" v="2511"/>
        <pc:sldMkLst>
          <pc:docMk/>
          <pc:sldMk cId="3485783149" sldId="294"/>
        </pc:sldMkLst>
      </pc:sldChg>
      <pc:sldChg chg="modNotes">
        <pc:chgData name="Fiorella Bianchi" userId="/JHmbtsq0rIGD16+SnTZW3uIBSo8Cd4Q1mkwbDQ5vb0=" providerId="None" clId="Web-{BCFBE8D1-780B-4862-BDB1-BFAFE556F3C6}" dt="2026-01-28T12:09:58.759" v="2839"/>
        <pc:sldMkLst>
          <pc:docMk/>
          <pc:sldMk cId="1454260210" sldId="295"/>
        </pc:sldMkLst>
      </pc:sldChg>
      <pc:sldChg chg="modSp">
        <pc:chgData name="Fiorella Bianchi" userId="/JHmbtsq0rIGD16+SnTZW3uIBSo8Cd4Q1mkwbDQ5vb0=" providerId="None" clId="Web-{BCFBE8D1-780B-4862-BDB1-BFAFE556F3C6}" dt="2026-01-28T12:54:22.995" v="4241" actId="20577"/>
        <pc:sldMkLst>
          <pc:docMk/>
          <pc:sldMk cId="2403532912" sldId="304"/>
        </pc:sldMkLst>
        <pc:spChg chg="mod">
          <ac:chgData name="Fiorella Bianchi" userId="/JHmbtsq0rIGD16+SnTZW3uIBSo8Cd4Q1mkwbDQ5vb0=" providerId="None" clId="Web-{BCFBE8D1-780B-4862-BDB1-BFAFE556F3C6}" dt="2026-01-28T12:54:22.995" v="4241" actId="20577"/>
          <ac:spMkLst>
            <pc:docMk/>
            <pc:sldMk cId="2403532912" sldId="304"/>
            <ac:spMk id="2" creationId="{426D2A24-1A75-9D28-A0CF-B799F5825350}"/>
          </ac:spMkLst>
        </pc:spChg>
      </pc:sldChg>
      <pc:sldChg chg="modSp">
        <pc:chgData name="Fiorella Bianchi" userId="/JHmbtsq0rIGD16+SnTZW3uIBSo8Cd4Q1mkwbDQ5vb0=" providerId="None" clId="Web-{BCFBE8D1-780B-4862-BDB1-BFAFE556F3C6}" dt="2026-01-28T12:14:57.160" v="3336" actId="20577"/>
        <pc:sldMkLst>
          <pc:docMk/>
          <pc:sldMk cId="875663347" sldId="307"/>
        </pc:sldMkLst>
        <pc:spChg chg="mod">
          <ac:chgData name="Fiorella Bianchi" userId="/JHmbtsq0rIGD16+SnTZW3uIBSo8Cd4Q1mkwbDQ5vb0=" providerId="None" clId="Web-{BCFBE8D1-780B-4862-BDB1-BFAFE556F3C6}" dt="2026-01-28T12:14:57.160" v="3336" actId="20577"/>
          <ac:spMkLst>
            <pc:docMk/>
            <pc:sldMk cId="875663347" sldId="307"/>
            <ac:spMk id="2" creationId="{50D613F8-B983-7CE7-4BD6-31AE0C03C28E}"/>
          </ac:spMkLst>
        </pc:spChg>
      </pc:sldChg>
      <pc:sldChg chg="modNotes">
        <pc:chgData name="Fiorella Bianchi" userId="/JHmbtsq0rIGD16+SnTZW3uIBSo8Cd4Q1mkwbDQ5vb0=" providerId="None" clId="Web-{BCFBE8D1-780B-4862-BDB1-BFAFE556F3C6}" dt="2026-01-28T12:20:01.597" v="3755"/>
        <pc:sldMkLst>
          <pc:docMk/>
          <pc:sldMk cId="1912761707" sldId="315"/>
        </pc:sldMkLst>
      </pc:sldChg>
      <pc:sldChg chg="modSp modNotes">
        <pc:chgData name="Fiorella Bianchi" userId="/JHmbtsq0rIGD16+SnTZW3uIBSo8Cd4Q1mkwbDQ5vb0=" providerId="None" clId="Web-{BCFBE8D1-780B-4862-BDB1-BFAFE556F3C6}" dt="2026-01-28T12:33:34.968" v="4080"/>
        <pc:sldMkLst>
          <pc:docMk/>
          <pc:sldMk cId="3056175212" sldId="317"/>
        </pc:sldMkLst>
        <pc:spChg chg="mod">
          <ac:chgData name="Fiorella Bianchi" userId="/JHmbtsq0rIGD16+SnTZW3uIBSo8Cd4Q1mkwbDQ5vb0=" providerId="None" clId="Web-{BCFBE8D1-780B-4862-BDB1-BFAFE556F3C6}" dt="2026-01-28T12:22:32.706" v="3756" actId="20577"/>
          <ac:spMkLst>
            <pc:docMk/>
            <pc:sldMk cId="3056175212" sldId="317"/>
            <ac:spMk id="4" creationId="{E0002BD8-2E48-D893-BD6D-E373AEBE5A81}"/>
          </ac:spMkLst>
        </pc:spChg>
      </pc:sldChg>
      <pc:sldChg chg="modNotes">
        <pc:chgData name="Fiorella Bianchi" userId="/JHmbtsq0rIGD16+SnTZW3uIBSo8Cd4Q1mkwbDQ5vb0=" providerId="None" clId="Web-{BCFBE8D1-780B-4862-BDB1-BFAFE556F3C6}" dt="2026-01-28T12:14:51.301" v="3333"/>
        <pc:sldMkLst>
          <pc:docMk/>
          <pc:sldMk cId="1814939421" sldId="330"/>
        </pc:sldMkLst>
      </pc:sldChg>
      <pc:sldChg chg="modNotes">
        <pc:chgData name="Fiorella Bianchi" userId="/JHmbtsq0rIGD16+SnTZW3uIBSo8Cd4Q1mkwbDQ5vb0=" providerId="None" clId="Web-{BCFBE8D1-780B-4862-BDB1-BFAFE556F3C6}" dt="2026-01-28T12:46:31.498" v="4145"/>
        <pc:sldMkLst>
          <pc:docMk/>
          <pc:sldMk cId="1793011181" sldId="338"/>
        </pc:sldMkLst>
      </pc:sldChg>
      <pc:sldChg chg="delSp modSp add replId">
        <pc:chgData name="Fiorella Bianchi" userId="/JHmbtsq0rIGD16+SnTZW3uIBSo8Cd4Q1mkwbDQ5vb0=" providerId="None" clId="Web-{BCFBE8D1-780B-4862-BDB1-BFAFE556F3C6}" dt="2026-01-28T11:54:28.198" v="766" actId="20577"/>
        <pc:sldMkLst>
          <pc:docMk/>
          <pc:sldMk cId="804658478" sldId="339"/>
        </pc:sldMkLst>
        <pc:spChg chg="mod">
          <ac:chgData name="Fiorella Bianchi" userId="/JHmbtsq0rIGD16+SnTZW3uIBSo8Cd4Q1mkwbDQ5vb0=" providerId="None" clId="Web-{BCFBE8D1-780B-4862-BDB1-BFAFE556F3C6}" dt="2026-01-28T11:52:47.543" v="605" actId="20577"/>
          <ac:spMkLst>
            <pc:docMk/>
            <pc:sldMk cId="804658478" sldId="339"/>
            <ac:spMk id="2" creationId="{7C6F163A-122F-AAB9-8A51-15D076D81FEE}"/>
          </ac:spMkLst>
        </pc:spChg>
        <pc:spChg chg="mod">
          <ac:chgData name="Fiorella Bianchi" userId="/JHmbtsq0rIGD16+SnTZW3uIBSo8Cd4Q1mkwbDQ5vb0=" providerId="None" clId="Web-{BCFBE8D1-780B-4862-BDB1-BFAFE556F3C6}" dt="2026-01-28T11:54:28.198" v="766" actId="20577"/>
          <ac:spMkLst>
            <pc:docMk/>
            <pc:sldMk cId="804658478" sldId="339"/>
            <ac:spMk id="3" creationId="{42DEF281-1147-66B7-CD5A-72BE9B02B699}"/>
          </ac:spMkLst>
        </pc:spChg>
      </pc:sldChg>
      <pc:sldChg chg="delSp modSp add replId">
        <pc:chgData name="Fiorella Bianchi" userId="/JHmbtsq0rIGD16+SnTZW3uIBSo8Cd4Q1mkwbDQ5vb0=" providerId="None" clId="Web-{BCFBE8D1-780B-4862-BDB1-BFAFE556F3C6}" dt="2026-01-28T12:53:09.605" v="4234" actId="20577"/>
        <pc:sldMkLst>
          <pc:docMk/>
          <pc:sldMk cId="2039078654" sldId="340"/>
        </pc:sldMkLst>
        <pc:spChg chg="mod">
          <ac:chgData name="Fiorella Bianchi" userId="/JHmbtsq0rIGD16+SnTZW3uIBSo8Cd4Q1mkwbDQ5vb0=" providerId="None" clId="Web-{BCFBE8D1-780B-4862-BDB1-BFAFE556F3C6}" dt="2026-01-28T12:53:09.605" v="4234" actId="20577"/>
          <ac:spMkLst>
            <pc:docMk/>
            <pc:sldMk cId="2039078654" sldId="340"/>
            <ac:spMk id="3" creationId="{E763076B-3C32-6C1E-B273-B690EC8CF38F}"/>
          </ac:spMkLst>
        </pc:spChg>
      </pc:sldChg>
      <pc:sldChg chg="addSp modSp add replId">
        <pc:chgData name="Fiorella Bianchi" userId="/JHmbtsq0rIGD16+SnTZW3uIBSo8Cd4Q1mkwbDQ5vb0=" providerId="None" clId="Web-{BCFBE8D1-780B-4862-BDB1-BFAFE556F3C6}" dt="2026-01-28T12:51:59.261" v="4214" actId="20577"/>
        <pc:sldMkLst>
          <pc:docMk/>
          <pc:sldMk cId="2403090044" sldId="341"/>
        </pc:sldMkLst>
        <pc:spChg chg="mod">
          <ac:chgData name="Fiorella Bianchi" userId="/JHmbtsq0rIGD16+SnTZW3uIBSo8Cd4Q1mkwbDQ5vb0=" providerId="None" clId="Web-{BCFBE8D1-780B-4862-BDB1-BFAFE556F3C6}" dt="2026-01-28T12:51:30.870" v="4160" actId="20577"/>
          <ac:spMkLst>
            <pc:docMk/>
            <pc:sldMk cId="2403090044" sldId="341"/>
            <ac:spMk id="3" creationId="{645FF376-7452-4E9B-AEEC-F00275BE36ED}"/>
          </ac:spMkLst>
        </pc:spChg>
        <pc:spChg chg="add mod">
          <ac:chgData name="Fiorella Bianchi" userId="/JHmbtsq0rIGD16+SnTZW3uIBSo8Cd4Q1mkwbDQ5vb0=" providerId="None" clId="Web-{BCFBE8D1-780B-4862-BDB1-BFAFE556F3C6}" dt="2026-01-28T12:51:59.261" v="4214" actId="20577"/>
          <ac:spMkLst>
            <pc:docMk/>
            <pc:sldMk cId="2403090044" sldId="341"/>
            <ac:spMk id="5" creationId="{A27CB5F3-63D1-C149-0439-2E53E5113D62}"/>
          </ac:spMkLst>
        </pc:spChg>
      </pc:sldChg>
    </pc:docChg>
  </pc:docChgLst>
  <pc:docChgLst>
    <pc:chgData name="Fiorella Bianchi" userId="/JHmbtsq0rIGD16+SnTZW3uIBSo8Cd4Q1mkwbDQ5vb0=" providerId="None" clId="Web-{9A5589FD-6F6F-4913-BF3A-FEB26961CA6A}"/>
    <pc:docChg chg="modSld">
      <pc:chgData name="Fiorella Bianchi" userId="/JHmbtsq0rIGD16+SnTZW3uIBSo8Cd4Q1mkwbDQ5vb0=" providerId="None" clId="Web-{9A5589FD-6F6F-4913-BF3A-FEB26961CA6A}" dt="2026-01-28T15:13:38.076" v="6" actId="20577"/>
      <pc:docMkLst>
        <pc:docMk/>
      </pc:docMkLst>
      <pc:sldChg chg="modSp">
        <pc:chgData name="Fiorella Bianchi" userId="/JHmbtsq0rIGD16+SnTZW3uIBSo8Cd4Q1mkwbDQ5vb0=" providerId="None" clId="Web-{9A5589FD-6F6F-4913-BF3A-FEB26961CA6A}" dt="2026-01-28T15:13:02.561" v="3" actId="20577"/>
        <pc:sldMkLst>
          <pc:docMk/>
          <pc:sldMk cId="1091729098" sldId="278"/>
        </pc:sldMkLst>
        <pc:spChg chg="mod">
          <ac:chgData name="Fiorella Bianchi" userId="/JHmbtsq0rIGD16+SnTZW3uIBSo8Cd4Q1mkwbDQ5vb0=" providerId="None" clId="Web-{9A5589FD-6F6F-4913-BF3A-FEB26961CA6A}" dt="2026-01-28T15:13:02.561" v="3" actId="20577"/>
          <ac:spMkLst>
            <pc:docMk/>
            <pc:sldMk cId="1091729098" sldId="278"/>
            <ac:spMk id="3" creationId="{D42DDAF6-7257-6BE8-3278-FB907CE85A73}"/>
          </ac:spMkLst>
        </pc:spChg>
      </pc:sldChg>
      <pc:sldChg chg="modSp">
        <pc:chgData name="Fiorella Bianchi" userId="/JHmbtsq0rIGD16+SnTZW3uIBSo8Cd4Q1mkwbDQ5vb0=" providerId="None" clId="Web-{9A5589FD-6F6F-4913-BF3A-FEB26961CA6A}" dt="2026-01-28T15:13:38.076" v="6" actId="20577"/>
        <pc:sldMkLst>
          <pc:docMk/>
          <pc:sldMk cId="804658478" sldId="339"/>
        </pc:sldMkLst>
        <pc:spChg chg="mod">
          <ac:chgData name="Fiorella Bianchi" userId="/JHmbtsq0rIGD16+SnTZW3uIBSo8Cd4Q1mkwbDQ5vb0=" providerId="None" clId="Web-{9A5589FD-6F6F-4913-BF3A-FEB26961CA6A}" dt="2026-01-28T15:13:38.076" v="6" actId="20577"/>
          <ac:spMkLst>
            <pc:docMk/>
            <pc:sldMk cId="804658478" sldId="339"/>
            <ac:spMk id="3" creationId="{42DEF281-1147-66B7-CD5A-72BE9B02B699}"/>
          </ac:spMkLst>
        </pc:spChg>
      </pc:sldChg>
    </pc:docChg>
  </pc:docChgLst>
  <pc:docChgLst>
    <pc:chgData name="Fiorella Bianchi" userId="/JHmbtsq0rIGD16+SnTZW3uIBSo8Cd4Q1mkwbDQ5vb0=" providerId="None" clId="Web-{4B4C92A1-27CE-4F32-BD52-EDFC4A65C1C4}"/>
    <pc:docChg chg="modSld">
      <pc:chgData name="Fiorella Bianchi" userId="/JHmbtsq0rIGD16+SnTZW3uIBSo8Cd4Q1mkwbDQ5vb0=" providerId="None" clId="Web-{4B4C92A1-27CE-4F32-BD52-EDFC4A65C1C4}" dt="2026-02-01T16:32:44.871" v="285" actId="20577"/>
      <pc:docMkLst>
        <pc:docMk/>
      </pc:docMkLst>
      <pc:sldChg chg="modSp">
        <pc:chgData name="Fiorella Bianchi" userId="/JHmbtsq0rIGD16+SnTZW3uIBSo8Cd4Q1mkwbDQ5vb0=" providerId="None" clId="Web-{4B4C92A1-27CE-4F32-BD52-EDFC4A65C1C4}" dt="2026-02-01T14:08:10.495" v="0" actId="20577"/>
        <pc:sldMkLst>
          <pc:docMk/>
          <pc:sldMk cId="972068207" sldId="306"/>
        </pc:sldMkLst>
        <pc:spChg chg="mod">
          <ac:chgData name="Fiorella Bianchi" userId="/JHmbtsq0rIGD16+SnTZW3uIBSo8Cd4Q1mkwbDQ5vb0=" providerId="None" clId="Web-{4B4C92A1-27CE-4F32-BD52-EDFC4A65C1C4}" dt="2026-02-01T14:08:10.495" v="0" actId="20577"/>
          <ac:spMkLst>
            <pc:docMk/>
            <pc:sldMk cId="972068207" sldId="306"/>
            <ac:spMk id="3" creationId="{34AEC268-F77A-A878-BC6F-15DE311C962D}"/>
          </ac:spMkLst>
        </pc:spChg>
      </pc:sldChg>
      <pc:sldChg chg="modSp">
        <pc:chgData name="Fiorella Bianchi" userId="/JHmbtsq0rIGD16+SnTZW3uIBSo8Cd4Q1mkwbDQ5vb0=" providerId="None" clId="Web-{4B4C92A1-27CE-4F32-BD52-EDFC4A65C1C4}" dt="2026-02-01T16:32:44.871" v="285" actId="20577"/>
        <pc:sldMkLst>
          <pc:docMk/>
          <pc:sldMk cId="3056175212" sldId="317"/>
        </pc:sldMkLst>
        <pc:spChg chg="mod">
          <ac:chgData name="Fiorella Bianchi" userId="/JHmbtsq0rIGD16+SnTZW3uIBSo8Cd4Q1mkwbDQ5vb0=" providerId="None" clId="Web-{4B4C92A1-27CE-4F32-BD52-EDFC4A65C1C4}" dt="2026-02-01T16:32:44.871" v="285" actId="20577"/>
          <ac:spMkLst>
            <pc:docMk/>
            <pc:sldMk cId="3056175212" sldId="317"/>
            <ac:spMk id="3" creationId="{D65569CD-81E3-0FB3-3329-32E689C4580F}"/>
          </ac:spMkLst>
        </pc:spChg>
      </pc:sldChg>
    </pc:docChg>
  </pc:docChgLst>
  <pc:docChgLst>
    <pc:chgData name="Kshipra Ajrekar" userId="V3loNl6wXN/+uZrBAL/OYnt0aJr51JC2rrwUAwv2q4U=" providerId="None" clId="Web-{B0A55DFD-6927-49D9-A006-35779F815291}"/>
    <pc:docChg chg="modSld">
      <pc:chgData name="Kshipra Ajrekar" userId="V3loNl6wXN/+uZrBAL/OYnt0aJr51JC2rrwUAwv2q4U=" providerId="None" clId="Web-{B0A55DFD-6927-49D9-A006-35779F815291}" dt="2026-02-03T12:46:04.928" v="87" actId="14100"/>
      <pc:docMkLst>
        <pc:docMk/>
      </pc:docMkLst>
      <pc:sldChg chg="modSp">
        <pc:chgData name="Kshipra Ajrekar" userId="V3loNl6wXN/+uZrBAL/OYnt0aJr51JC2rrwUAwv2q4U=" providerId="None" clId="Web-{B0A55DFD-6927-49D9-A006-35779F815291}" dt="2026-02-03T12:34:44.988" v="5"/>
        <pc:sldMkLst>
          <pc:docMk/>
          <pc:sldMk cId="204200362" sldId="280"/>
        </pc:sldMkLst>
        <pc:graphicFrameChg chg="mod modGraphic">
          <ac:chgData name="Kshipra Ajrekar" userId="V3loNl6wXN/+uZrBAL/OYnt0aJr51JC2rrwUAwv2q4U=" providerId="None" clId="Web-{B0A55DFD-6927-49D9-A006-35779F815291}" dt="2026-02-03T12:34:44.988" v="5"/>
          <ac:graphicFrameMkLst>
            <pc:docMk/>
            <pc:sldMk cId="204200362" sldId="280"/>
            <ac:graphicFrameMk id="5" creationId="{0AF52BF2-9B05-2EBB-56FF-358089B079C8}"/>
          </ac:graphicFrameMkLst>
        </pc:graphicFrameChg>
      </pc:sldChg>
      <pc:sldChg chg="modSp">
        <pc:chgData name="Kshipra Ajrekar" userId="V3loNl6wXN/+uZrBAL/OYnt0aJr51JC2rrwUAwv2q4U=" providerId="None" clId="Web-{B0A55DFD-6927-49D9-A006-35779F815291}" dt="2026-02-03T12:33:58.706" v="3" actId="20577"/>
        <pc:sldMkLst>
          <pc:docMk/>
          <pc:sldMk cId="1201523973" sldId="287"/>
        </pc:sldMkLst>
        <pc:spChg chg="mod">
          <ac:chgData name="Kshipra Ajrekar" userId="V3loNl6wXN/+uZrBAL/OYnt0aJr51JC2rrwUAwv2q4U=" providerId="None" clId="Web-{B0A55DFD-6927-49D9-A006-35779F815291}" dt="2026-02-03T12:33:58.706" v="3" actId="20577"/>
          <ac:spMkLst>
            <pc:docMk/>
            <pc:sldMk cId="1201523973" sldId="287"/>
            <ac:spMk id="3" creationId="{37F2636D-BF51-C110-1AAA-173D5D11830B}"/>
          </ac:spMkLst>
        </pc:spChg>
      </pc:sldChg>
      <pc:sldChg chg="modSp">
        <pc:chgData name="Kshipra Ajrekar" userId="V3loNl6wXN/+uZrBAL/OYnt0aJr51JC2rrwUAwv2q4U=" providerId="None" clId="Web-{B0A55DFD-6927-49D9-A006-35779F815291}" dt="2026-02-03T12:35:10.082" v="17"/>
        <pc:sldMkLst>
          <pc:docMk/>
          <pc:sldMk cId="1998977766" sldId="293"/>
        </pc:sldMkLst>
        <pc:graphicFrameChg chg="mod modGraphic">
          <ac:chgData name="Kshipra Ajrekar" userId="V3loNl6wXN/+uZrBAL/OYnt0aJr51JC2rrwUAwv2q4U=" providerId="None" clId="Web-{B0A55DFD-6927-49D9-A006-35779F815291}" dt="2026-02-03T12:35:10.082" v="17"/>
          <ac:graphicFrameMkLst>
            <pc:docMk/>
            <pc:sldMk cId="1998977766" sldId="293"/>
            <ac:graphicFrameMk id="5" creationId="{7E58AF77-07D0-43B7-9EC5-A17FBC200704}"/>
          </ac:graphicFrameMkLst>
        </pc:graphicFrameChg>
      </pc:sldChg>
      <pc:sldChg chg="modSp">
        <pc:chgData name="Kshipra Ajrekar" userId="V3loNl6wXN/+uZrBAL/OYnt0aJr51JC2rrwUAwv2q4U=" providerId="None" clId="Web-{B0A55DFD-6927-49D9-A006-35779F815291}" dt="2026-02-03T12:35:55.192" v="31"/>
        <pc:sldMkLst>
          <pc:docMk/>
          <pc:sldMk cId="1454260210" sldId="295"/>
        </pc:sldMkLst>
        <pc:graphicFrameChg chg="mod modGraphic">
          <ac:chgData name="Kshipra Ajrekar" userId="V3loNl6wXN/+uZrBAL/OYnt0aJr51JC2rrwUAwv2q4U=" providerId="None" clId="Web-{B0A55DFD-6927-49D9-A006-35779F815291}" dt="2026-02-03T12:35:55.192" v="31"/>
          <ac:graphicFrameMkLst>
            <pc:docMk/>
            <pc:sldMk cId="1454260210" sldId="295"/>
            <ac:graphicFrameMk id="5" creationId="{875EAD0F-B776-DC82-B26F-72ECC1C09B21}"/>
          </ac:graphicFrameMkLst>
        </pc:graphicFrameChg>
      </pc:sldChg>
      <pc:sldChg chg="modSp">
        <pc:chgData name="Kshipra Ajrekar" userId="V3loNl6wXN/+uZrBAL/OYnt0aJr51JC2rrwUAwv2q4U=" providerId="None" clId="Web-{B0A55DFD-6927-49D9-A006-35779F815291}" dt="2026-02-03T12:36:29.646" v="39" actId="20577"/>
        <pc:sldMkLst>
          <pc:docMk/>
          <pc:sldMk cId="2981300717" sldId="297"/>
        </pc:sldMkLst>
        <pc:spChg chg="mod">
          <ac:chgData name="Kshipra Ajrekar" userId="V3loNl6wXN/+uZrBAL/OYnt0aJr51JC2rrwUAwv2q4U=" providerId="None" clId="Web-{B0A55DFD-6927-49D9-A006-35779F815291}" dt="2026-02-03T12:36:29.646" v="39" actId="20577"/>
          <ac:spMkLst>
            <pc:docMk/>
            <pc:sldMk cId="2981300717" sldId="297"/>
            <ac:spMk id="4220" creationId="{F50BC6C0-1E14-808E-F92B-DFC633CE2805}"/>
          </ac:spMkLst>
        </pc:spChg>
      </pc:sldChg>
      <pc:sldChg chg="modSp">
        <pc:chgData name="Kshipra Ajrekar" userId="V3loNl6wXN/+uZrBAL/OYnt0aJr51JC2rrwUAwv2q4U=" providerId="None" clId="Web-{B0A55DFD-6927-49D9-A006-35779F815291}" dt="2026-02-03T12:39:26.911" v="65" actId="20577"/>
        <pc:sldMkLst>
          <pc:docMk/>
          <pc:sldMk cId="3254350738" sldId="302"/>
        </pc:sldMkLst>
        <pc:spChg chg="mod">
          <ac:chgData name="Kshipra Ajrekar" userId="V3loNl6wXN/+uZrBAL/OYnt0aJr51JC2rrwUAwv2q4U=" providerId="None" clId="Web-{B0A55DFD-6927-49D9-A006-35779F815291}" dt="2026-02-03T12:39:26.911" v="65" actId="20577"/>
          <ac:spMkLst>
            <pc:docMk/>
            <pc:sldMk cId="3254350738" sldId="302"/>
            <ac:spMk id="2" creationId="{E768084B-B802-8C90-0232-8FBBF7FD461E}"/>
          </ac:spMkLst>
        </pc:spChg>
      </pc:sldChg>
      <pc:sldChg chg="modSp">
        <pc:chgData name="Kshipra Ajrekar" userId="V3loNl6wXN/+uZrBAL/OYnt0aJr51JC2rrwUAwv2q4U=" providerId="None" clId="Web-{B0A55DFD-6927-49D9-A006-35779F815291}" dt="2026-02-03T12:43:46.533" v="79" actId="20577"/>
        <pc:sldMkLst>
          <pc:docMk/>
          <pc:sldMk cId="972068207" sldId="306"/>
        </pc:sldMkLst>
        <pc:spChg chg="mod">
          <ac:chgData name="Kshipra Ajrekar" userId="V3loNl6wXN/+uZrBAL/OYnt0aJr51JC2rrwUAwv2q4U=" providerId="None" clId="Web-{B0A55DFD-6927-49D9-A006-35779F815291}" dt="2026-02-03T12:43:46.533" v="79" actId="20577"/>
          <ac:spMkLst>
            <pc:docMk/>
            <pc:sldMk cId="972068207" sldId="306"/>
            <ac:spMk id="3" creationId="{34AEC268-F77A-A878-BC6F-15DE311C962D}"/>
          </ac:spMkLst>
        </pc:spChg>
      </pc:sldChg>
      <pc:sldChg chg="modSp">
        <pc:chgData name="Kshipra Ajrekar" userId="V3loNl6wXN/+uZrBAL/OYnt0aJr51JC2rrwUAwv2q4U=" providerId="None" clId="Web-{B0A55DFD-6927-49D9-A006-35779F815291}" dt="2026-02-03T12:37:07.821" v="42" actId="20577"/>
        <pc:sldMkLst>
          <pc:docMk/>
          <pc:sldMk cId="1912761707" sldId="315"/>
        </pc:sldMkLst>
        <pc:spChg chg="mod">
          <ac:chgData name="Kshipra Ajrekar" userId="V3loNl6wXN/+uZrBAL/OYnt0aJr51JC2rrwUAwv2q4U=" providerId="None" clId="Web-{B0A55DFD-6927-49D9-A006-35779F815291}" dt="2026-02-03T12:37:07.821" v="42" actId="20577"/>
          <ac:spMkLst>
            <pc:docMk/>
            <pc:sldMk cId="1912761707" sldId="315"/>
            <ac:spMk id="438" creationId="{1D9C677D-7B78-75E3-C37B-14A2E8E24F49}"/>
          </ac:spMkLst>
        </pc:spChg>
      </pc:sldChg>
      <pc:sldChg chg="modSp">
        <pc:chgData name="Kshipra Ajrekar" userId="V3loNl6wXN/+uZrBAL/OYnt0aJr51JC2rrwUAwv2q4U=" providerId="None" clId="Web-{B0A55DFD-6927-49D9-A006-35779F815291}" dt="2026-02-03T12:37:49.341" v="49" actId="20577"/>
        <pc:sldMkLst>
          <pc:docMk/>
          <pc:sldMk cId="944655279" sldId="318"/>
        </pc:sldMkLst>
        <pc:spChg chg="mod">
          <ac:chgData name="Kshipra Ajrekar" userId="V3loNl6wXN/+uZrBAL/OYnt0aJr51JC2rrwUAwv2q4U=" providerId="None" clId="Web-{B0A55DFD-6927-49D9-A006-35779F815291}" dt="2026-02-03T12:37:35.590" v="47" actId="20577"/>
          <ac:spMkLst>
            <pc:docMk/>
            <pc:sldMk cId="944655279" sldId="318"/>
            <ac:spMk id="4" creationId="{1A0E3654-FA2B-D9B0-7084-52FBF40D5F26}"/>
          </ac:spMkLst>
        </pc:spChg>
        <pc:spChg chg="mod">
          <ac:chgData name="Kshipra Ajrekar" userId="V3loNl6wXN/+uZrBAL/OYnt0aJr51JC2rrwUAwv2q4U=" providerId="None" clId="Web-{B0A55DFD-6927-49D9-A006-35779F815291}" dt="2026-02-03T12:37:49.341" v="49" actId="20577"/>
          <ac:spMkLst>
            <pc:docMk/>
            <pc:sldMk cId="944655279" sldId="318"/>
            <ac:spMk id="10" creationId="{EE41C1B3-973C-161B-6502-5C99DBDED76A}"/>
          </ac:spMkLst>
        </pc:spChg>
      </pc:sldChg>
      <pc:sldChg chg="modSp">
        <pc:chgData name="Kshipra Ajrekar" userId="V3loNl6wXN/+uZrBAL/OYnt0aJr51JC2rrwUAwv2q4U=" providerId="None" clId="Web-{B0A55DFD-6927-49D9-A006-35779F815291}" dt="2026-02-03T12:39:03.519" v="62" actId="20577"/>
        <pc:sldMkLst>
          <pc:docMk/>
          <pc:sldMk cId="1399675780" sldId="320"/>
        </pc:sldMkLst>
        <pc:spChg chg="mod">
          <ac:chgData name="Kshipra Ajrekar" userId="V3loNl6wXN/+uZrBAL/OYnt0aJr51JC2rrwUAwv2q4U=" providerId="None" clId="Web-{B0A55DFD-6927-49D9-A006-35779F815291}" dt="2026-02-03T12:39:03.519" v="62" actId="20577"/>
          <ac:spMkLst>
            <pc:docMk/>
            <pc:sldMk cId="1399675780" sldId="320"/>
            <ac:spMk id="3" creationId="{F7B62709-D3BA-278E-DBB6-DD5A90FD701C}"/>
          </ac:spMkLst>
        </pc:spChg>
      </pc:sldChg>
      <pc:sldChg chg="modSp">
        <pc:chgData name="Kshipra Ajrekar" userId="V3loNl6wXN/+uZrBAL/OYnt0aJr51JC2rrwUAwv2q4U=" providerId="None" clId="Web-{B0A55DFD-6927-49D9-A006-35779F815291}" dt="2026-02-03T12:38:35.595" v="53" actId="20577"/>
        <pc:sldMkLst>
          <pc:docMk/>
          <pc:sldMk cId="1799175733" sldId="325"/>
        </pc:sldMkLst>
        <pc:spChg chg="mod">
          <ac:chgData name="Kshipra Ajrekar" userId="V3loNl6wXN/+uZrBAL/OYnt0aJr51JC2rrwUAwv2q4U=" providerId="None" clId="Web-{B0A55DFD-6927-49D9-A006-35779F815291}" dt="2026-02-03T12:38:35.595" v="53" actId="20577"/>
          <ac:spMkLst>
            <pc:docMk/>
            <pc:sldMk cId="1799175733" sldId="325"/>
            <ac:spMk id="3" creationId="{3D9A6186-B4B9-E292-96CC-EEB2682B1242}"/>
          </ac:spMkLst>
        </pc:spChg>
      </pc:sldChg>
      <pc:sldChg chg="modSp">
        <pc:chgData name="Kshipra Ajrekar" userId="V3loNl6wXN/+uZrBAL/OYnt0aJr51JC2rrwUAwv2q4U=" providerId="None" clId="Web-{B0A55DFD-6927-49D9-A006-35779F815291}" dt="2026-02-03T12:46:04.928" v="87" actId="14100"/>
        <pc:sldMkLst>
          <pc:docMk/>
          <pc:sldMk cId="3547702922" sldId="331"/>
        </pc:sldMkLst>
        <pc:spChg chg="mod">
          <ac:chgData name="Kshipra Ajrekar" userId="V3loNl6wXN/+uZrBAL/OYnt0aJr51JC2rrwUAwv2q4U=" providerId="None" clId="Web-{B0A55DFD-6927-49D9-A006-35779F815291}" dt="2026-02-03T12:46:04.928" v="87" actId="14100"/>
          <ac:spMkLst>
            <pc:docMk/>
            <pc:sldMk cId="3547702922" sldId="331"/>
            <ac:spMk id="467" creationId="{9406093C-C675-9664-CCA9-4D227176B968}"/>
          </ac:spMkLst>
        </pc:spChg>
      </pc:sldChg>
      <pc:sldChg chg="modSp">
        <pc:chgData name="Kshipra Ajrekar" userId="V3loNl6wXN/+uZrBAL/OYnt0aJr51JC2rrwUAwv2q4U=" providerId="None" clId="Web-{B0A55DFD-6927-49D9-A006-35779F815291}" dt="2026-02-03T12:43:58.252" v="80" actId="20577"/>
        <pc:sldMkLst>
          <pc:docMk/>
          <pc:sldMk cId="1793011181" sldId="338"/>
        </pc:sldMkLst>
        <pc:spChg chg="mod">
          <ac:chgData name="Kshipra Ajrekar" userId="V3loNl6wXN/+uZrBAL/OYnt0aJr51JC2rrwUAwv2q4U=" providerId="None" clId="Web-{B0A55DFD-6927-49D9-A006-35779F815291}" dt="2026-02-03T12:43:58.252" v="80" actId="20577"/>
          <ac:spMkLst>
            <pc:docMk/>
            <pc:sldMk cId="1793011181" sldId="338"/>
            <ac:spMk id="3" creationId="{9E036D5F-A732-0A85-C7A6-614E88892879}"/>
          </ac:spMkLst>
        </pc:spChg>
      </pc:sldChg>
      <pc:sldChg chg="modSp">
        <pc:chgData name="Kshipra Ajrekar" userId="V3loNl6wXN/+uZrBAL/OYnt0aJr51JC2rrwUAwv2q4U=" providerId="None" clId="Web-{B0A55DFD-6927-49D9-A006-35779F815291}" dt="2026-02-03T12:45:53.943" v="86" actId="20577"/>
        <pc:sldMkLst>
          <pc:docMk/>
          <pc:sldMk cId="2039078654" sldId="340"/>
        </pc:sldMkLst>
        <pc:spChg chg="mod">
          <ac:chgData name="Kshipra Ajrekar" userId="V3loNl6wXN/+uZrBAL/OYnt0aJr51JC2rrwUAwv2q4U=" providerId="None" clId="Web-{B0A55DFD-6927-49D9-A006-35779F815291}" dt="2026-02-03T12:45:53.943" v="86" actId="20577"/>
          <ac:spMkLst>
            <pc:docMk/>
            <pc:sldMk cId="2039078654" sldId="340"/>
            <ac:spMk id="3" creationId="{E763076B-3C32-6C1E-B273-B690EC8CF38F}"/>
          </ac:spMkLst>
        </pc:spChg>
      </pc:sldChg>
      <pc:sldChg chg="modSp">
        <pc:chgData name="Kshipra Ajrekar" userId="V3loNl6wXN/+uZrBAL/OYnt0aJr51JC2rrwUAwv2q4U=" providerId="None" clId="Web-{B0A55DFD-6927-49D9-A006-35779F815291}" dt="2026-02-03T12:43:20.048" v="69" actId="20577"/>
        <pc:sldMkLst>
          <pc:docMk/>
          <pc:sldMk cId="2633608716" sldId="342"/>
        </pc:sldMkLst>
        <pc:spChg chg="mod">
          <ac:chgData name="Kshipra Ajrekar" userId="V3loNl6wXN/+uZrBAL/OYnt0aJr51JC2rrwUAwv2q4U=" providerId="None" clId="Web-{B0A55DFD-6927-49D9-A006-35779F815291}" dt="2026-02-03T12:43:20.048" v="69" actId="20577"/>
          <ac:spMkLst>
            <pc:docMk/>
            <pc:sldMk cId="2633608716" sldId="342"/>
            <ac:spMk id="3" creationId="{A984AEA1-6DD7-3524-9AA2-B95426C8A53C}"/>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76CB81E-0877-4710-952D-BBEDC3B26CA4}" type="doc">
      <dgm:prSet loTypeId="urn:microsoft.com/office/officeart/2005/8/layout/hList1" loCatId="list" qsTypeId="urn:microsoft.com/office/officeart/2005/8/quickstyle/simple1" qsCatId="simple" csTypeId="urn:microsoft.com/office/officeart/2005/8/colors/accent2_2" csCatId="accent2" phldr="1"/>
      <dgm:spPr/>
      <dgm:t>
        <a:bodyPr/>
        <a:lstStyle/>
        <a:p>
          <a:endParaRPr lang="es-ES"/>
        </a:p>
      </dgm:t>
    </dgm:pt>
    <dgm:pt modelId="{EA4FBE90-94F7-48E8-BCE1-8992900C30D9}">
      <dgm:prSet phldrT="[Texto]" phldr="0" custT="1"/>
      <dgm:spPr/>
      <dgm:t>
        <a:bodyPr/>
        <a:lstStyle/>
        <a:p>
          <a:pPr rtl="0"/>
          <a:r>
            <a:rPr lang="es-ES" sz="1600" b="0" err="1">
              <a:solidFill>
                <a:schemeClr val="tx2"/>
              </a:solidFill>
              <a:latin typeface="Trebuchet MS"/>
            </a:rPr>
            <a:t>Annual</a:t>
          </a:r>
          <a:r>
            <a:rPr lang="es-ES" sz="1600" b="0">
              <a:solidFill>
                <a:schemeClr val="tx2"/>
              </a:solidFill>
              <a:latin typeface="Trebuchet MS"/>
            </a:rPr>
            <a:t> </a:t>
          </a:r>
          <a:r>
            <a:rPr lang="es-ES" sz="1600" b="0" err="1">
              <a:solidFill>
                <a:schemeClr val="tx2"/>
              </a:solidFill>
              <a:latin typeface="Trebuchet MS"/>
            </a:rPr>
            <a:t>Organisational</a:t>
          </a:r>
          <a:r>
            <a:rPr lang="es-ES" sz="1600" b="0">
              <a:solidFill>
                <a:schemeClr val="tx2"/>
              </a:solidFill>
              <a:latin typeface="Trebuchet MS"/>
            </a:rPr>
            <a:t> Budget</a:t>
          </a:r>
          <a:endParaRPr lang="es-ES" sz="1600" b="0">
            <a:solidFill>
              <a:schemeClr val="tx2"/>
            </a:solidFill>
          </a:endParaRPr>
        </a:p>
      </dgm:t>
    </dgm:pt>
    <dgm:pt modelId="{8876B009-1DE0-4C36-844B-352EE51AFBE2}" type="parTrans" cxnId="{8FBF71B2-FD21-486E-86DB-83428FE60FC7}">
      <dgm:prSet/>
      <dgm:spPr/>
      <dgm:t>
        <a:bodyPr/>
        <a:lstStyle/>
        <a:p>
          <a:endParaRPr lang="es-ES"/>
        </a:p>
      </dgm:t>
    </dgm:pt>
    <dgm:pt modelId="{92CF1E8A-6F87-4EE2-905F-8C3E90BF5CA4}" type="sibTrans" cxnId="{8FBF71B2-FD21-486E-86DB-83428FE60FC7}">
      <dgm:prSet/>
      <dgm:spPr/>
      <dgm:t>
        <a:bodyPr/>
        <a:lstStyle/>
        <a:p>
          <a:endParaRPr lang="es-ES"/>
        </a:p>
      </dgm:t>
    </dgm:pt>
    <dgm:pt modelId="{554CFDB4-F365-4095-9C69-558518B125EF}">
      <dgm:prSet phldrT="[Texto]" phldr="0"/>
      <dgm:spPr/>
      <dgm:t>
        <a:bodyPr/>
        <a:lstStyle/>
        <a:p>
          <a:pPr rtl="0"/>
          <a:r>
            <a:rPr lang="es-ES" sz="2000" b="0" err="1">
              <a:solidFill>
                <a:schemeClr val="tx2"/>
              </a:solidFill>
              <a:latin typeface="Trebuchet MS"/>
            </a:rPr>
            <a:t>Annual</a:t>
          </a:r>
          <a:r>
            <a:rPr lang="es-ES" sz="2000" b="0">
              <a:solidFill>
                <a:schemeClr val="tx2"/>
              </a:solidFill>
              <a:latin typeface="Trebuchet MS"/>
            </a:rPr>
            <a:t> </a:t>
          </a:r>
          <a:r>
            <a:rPr lang="es-ES" sz="2000" b="0" err="1">
              <a:solidFill>
                <a:schemeClr val="tx2"/>
              </a:solidFill>
              <a:latin typeface="Trebuchet MS"/>
            </a:rPr>
            <a:t>Funding</a:t>
          </a:r>
          <a:endParaRPr lang="es-ES" sz="2000" b="0">
            <a:solidFill>
              <a:schemeClr val="tx2"/>
            </a:solidFill>
          </a:endParaRPr>
        </a:p>
      </dgm:t>
    </dgm:pt>
    <dgm:pt modelId="{33E61E29-637A-453E-954C-08001D8237C7}" type="parTrans" cxnId="{61BD6B53-6214-4EA2-B2B2-ACF1FC660AF2}">
      <dgm:prSet/>
      <dgm:spPr/>
      <dgm:t>
        <a:bodyPr/>
        <a:lstStyle/>
        <a:p>
          <a:endParaRPr lang="es-ES"/>
        </a:p>
      </dgm:t>
    </dgm:pt>
    <dgm:pt modelId="{F07CDCF2-D0AA-4D60-8243-E046561124C5}" type="sibTrans" cxnId="{61BD6B53-6214-4EA2-B2B2-ACF1FC660AF2}">
      <dgm:prSet/>
      <dgm:spPr/>
      <dgm:t>
        <a:bodyPr/>
        <a:lstStyle/>
        <a:p>
          <a:endParaRPr lang="es-ES"/>
        </a:p>
      </dgm:t>
    </dgm:pt>
    <dgm:pt modelId="{A4FB8C66-3663-4FEE-B03B-7823ECE87BEE}">
      <dgm:prSet phldrT="[Texto]" phldr="0"/>
      <dgm:spPr/>
      <dgm:t>
        <a:bodyPr/>
        <a:lstStyle/>
        <a:p>
          <a:pPr rtl="0"/>
          <a:r>
            <a:rPr lang="es-ES" sz="2000" b="0">
              <a:solidFill>
                <a:schemeClr val="tx2"/>
              </a:solidFill>
              <a:latin typeface="Trebuchet MS"/>
            </a:rPr>
            <a:t>Direct </a:t>
          </a:r>
          <a:r>
            <a:rPr lang="es-ES" sz="2000" b="0" err="1">
              <a:solidFill>
                <a:schemeClr val="tx2"/>
              </a:solidFill>
              <a:latin typeface="Trebuchet MS"/>
            </a:rPr>
            <a:t>Costs</a:t>
          </a:r>
          <a:endParaRPr lang="es-ES" sz="2000" b="0">
            <a:solidFill>
              <a:schemeClr val="tx2"/>
            </a:solidFill>
          </a:endParaRPr>
        </a:p>
      </dgm:t>
    </dgm:pt>
    <dgm:pt modelId="{712462A2-4F44-4DAE-A309-8F9C6C22C565}" type="parTrans" cxnId="{72861E6F-F5D6-4BDE-B24B-5C95DA57EA88}">
      <dgm:prSet/>
      <dgm:spPr/>
      <dgm:t>
        <a:bodyPr/>
        <a:lstStyle/>
        <a:p>
          <a:endParaRPr lang="es-ES"/>
        </a:p>
      </dgm:t>
    </dgm:pt>
    <dgm:pt modelId="{51204E8B-4D29-4FB9-97B0-0E8C3F7D887F}" type="sibTrans" cxnId="{72861E6F-F5D6-4BDE-B24B-5C95DA57EA88}">
      <dgm:prSet/>
      <dgm:spPr/>
      <dgm:t>
        <a:bodyPr/>
        <a:lstStyle/>
        <a:p>
          <a:endParaRPr lang="es-ES"/>
        </a:p>
      </dgm:t>
    </dgm:pt>
    <dgm:pt modelId="{2CD7AE3A-765F-4040-9186-1A36FE6C4D19}">
      <dgm:prSet phldrT="[Texto]" phldr="0"/>
      <dgm:spPr/>
      <dgm:t>
        <a:bodyPr/>
        <a:lstStyle/>
        <a:p>
          <a:pPr rtl="0"/>
          <a:r>
            <a:rPr lang="es-ES" sz="2000" b="0" err="1">
              <a:solidFill>
                <a:schemeClr val="tx2"/>
              </a:solidFill>
              <a:latin typeface="Trebuchet MS"/>
            </a:rPr>
            <a:t>Indirect</a:t>
          </a:r>
          <a:r>
            <a:rPr lang="es-ES" sz="2000" b="0">
              <a:solidFill>
                <a:schemeClr val="tx2"/>
              </a:solidFill>
              <a:latin typeface="Trebuchet MS"/>
            </a:rPr>
            <a:t> </a:t>
          </a:r>
          <a:r>
            <a:rPr lang="es-ES" sz="2000" b="0" err="1">
              <a:solidFill>
                <a:schemeClr val="tx2"/>
              </a:solidFill>
              <a:latin typeface="Trebuchet MS"/>
            </a:rPr>
            <a:t>Costs</a:t>
          </a:r>
          <a:endParaRPr lang="es-ES" sz="2000" b="0">
            <a:solidFill>
              <a:schemeClr val="tx2"/>
            </a:solidFill>
          </a:endParaRPr>
        </a:p>
      </dgm:t>
    </dgm:pt>
    <dgm:pt modelId="{EF343E48-2811-47E6-9872-B1EAFE54D3DD}" type="parTrans" cxnId="{60485FA2-FACC-4F3C-8CFF-516C62B1B0E1}">
      <dgm:prSet/>
      <dgm:spPr/>
      <dgm:t>
        <a:bodyPr/>
        <a:lstStyle/>
        <a:p>
          <a:endParaRPr lang="es-ES"/>
        </a:p>
      </dgm:t>
    </dgm:pt>
    <dgm:pt modelId="{F5614D6B-43AC-43AC-B922-7F0243DA2F2A}" type="sibTrans" cxnId="{60485FA2-FACC-4F3C-8CFF-516C62B1B0E1}">
      <dgm:prSet/>
      <dgm:spPr/>
      <dgm:t>
        <a:bodyPr/>
        <a:lstStyle/>
        <a:p>
          <a:endParaRPr lang="es-ES"/>
        </a:p>
      </dgm:t>
    </dgm:pt>
    <dgm:pt modelId="{F8900AA7-7313-4B11-B138-5DB9F23D276B}">
      <dgm:prSet phldrT="[Texto]" phldr="0"/>
      <dgm:spPr/>
      <dgm:t>
        <a:bodyPr/>
        <a:lstStyle/>
        <a:p>
          <a:pPr rtl="0"/>
          <a:r>
            <a:rPr lang="es-ES" sz="2000" b="0" err="1">
              <a:solidFill>
                <a:schemeClr val="tx2"/>
              </a:solidFill>
              <a:latin typeface="Trebuchet MS"/>
            </a:rPr>
            <a:t>Internal</a:t>
          </a:r>
          <a:r>
            <a:rPr lang="es-ES" sz="2000" b="0">
              <a:solidFill>
                <a:schemeClr val="tx2"/>
              </a:solidFill>
              <a:latin typeface="Trebuchet MS"/>
            </a:rPr>
            <a:t> Project Budget</a:t>
          </a:r>
          <a:endParaRPr lang="es-ES" sz="2000" b="0">
            <a:solidFill>
              <a:schemeClr val="tx2"/>
            </a:solidFill>
          </a:endParaRPr>
        </a:p>
      </dgm:t>
    </dgm:pt>
    <dgm:pt modelId="{0E882F38-6377-47A0-8910-66F5837B2BFC}" type="parTrans" cxnId="{01DBE81F-AC1F-43B1-8D5A-05F8B2A31904}">
      <dgm:prSet/>
      <dgm:spPr/>
      <dgm:t>
        <a:bodyPr/>
        <a:lstStyle/>
        <a:p>
          <a:endParaRPr lang="es-ES"/>
        </a:p>
      </dgm:t>
    </dgm:pt>
    <dgm:pt modelId="{03902E40-0F85-4BDF-904A-5B6B80261E56}" type="sibTrans" cxnId="{01DBE81F-AC1F-43B1-8D5A-05F8B2A31904}">
      <dgm:prSet/>
      <dgm:spPr/>
      <dgm:t>
        <a:bodyPr/>
        <a:lstStyle/>
        <a:p>
          <a:endParaRPr lang="es-ES"/>
        </a:p>
      </dgm:t>
    </dgm:pt>
    <dgm:pt modelId="{D2785967-0B25-4A91-BB13-D8705DCD4BD0}">
      <dgm:prSet phldrT="[Texto]" phldr="0"/>
      <dgm:spPr/>
      <dgm:t>
        <a:bodyPr/>
        <a:lstStyle/>
        <a:p>
          <a:pPr rtl="0"/>
          <a:r>
            <a:rPr lang="es-ES" sz="2000">
              <a:solidFill>
                <a:schemeClr val="tx2"/>
              </a:solidFill>
              <a:latin typeface="Trebuchet MS"/>
            </a:rPr>
            <a:t>Direct </a:t>
          </a:r>
          <a:r>
            <a:rPr lang="es-ES" sz="2000" err="1">
              <a:solidFill>
                <a:schemeClr val="tx2"/>
              </a:solidFill>
              <a:latin typeface="Trebuchet MS"/>
            </a:rPr>
            <a:t>Cost</a:t>
          </a:r>
          <a:r>
            <a:rPr lang="es-ES" sz="2000">
              <a:solidFill>
                <a:schemeClr val="tx2"/>
              </a:solidFill>
              <a:latin typeface="Trebuchet MS"/>
            </a:rPr>
            <a:t> </a:t>
          </a:r>
          <a:r>
            <a:rPr lang="es-ES" sz="2000" err="1">
              <a:solidFill>
                <a:schemeClr val="tx2"/>
              </a:solidFill>
              <a:latin typeface="Trebuchet MS"/>
            </a:rPr>
            <a:t>of</a:t>
          </a:r>
          <a:r>
            <a:rPr lang="es-ES" sz="2000">
              <a:solidFill>
                <a:schemeClr val="tx2"/>
              </a:solidFill>
              <a:latin typeface="Trebuchet MS"/>
            </a:rPr>
            <a:t> </a:t>
          </a:r>
          <a:r>
            <a:rPr lang="es-ES" sz="2000" err="1">
              <a:solidFill>
                <a:schemeClr val="tx2"/>
              </a:solidFill>
              <a:latin typeface="Trebuchet MS"/>
            </a:rPr>
            <a:t>project</a:t>
          </a:r>
          <a:endParaRPr lang="es-ES" sz="2000">
            <a:solidFill>
              <a:schemeClr val="tx2"/>
            </a:solidFill>
          </a:endParaRPr>
        </a:p>
      </dgm:t>
    </dgm:pt>
    <dgm:pt modelId="{EEA684C1-47CD-4FA5-B3D1-1CF576B19BEE}" type="parTrans" cxnId="{EE96F9D7-7219-4070-B7BA-3CDE84CFC216}">
      <dgm:prSet/>
      <dgm:spPr/>
      <dgm:t>
        <a:bodyPr/>
        <a:lstStyle/>
        <a:p>
          <a:endParaRPr lang="es-ES"/>
        </a:p>
      </dgm:t>
    </dgm:pt>
    <dgm:pt modelId="{AC8F17E0-601D-448F-8D3D-E7202FB7FAD9}" type="sibTrans" cxnId="{EE96F9D7-7219-4070-B7BA-3CDE84CFC216}">
      <dgm:prSet/>
      <dgm:spPr/>
      <dgm:t>
        <a:bodyPr/>
        <a:lstStyle/>
        <a:p>
          <a:endParaRPr lang="es-ES"/>
        </a:p>
      </dgm:t>
    </dgm:pt>
    <dgm:pt modelId="{483387C6-3363-4338-8AE5-7AD738B1D67D}">
      <dgm:prSet phldrT="[Texto]" phldr="0"/>
      <dgm:spPr/>
      <dgm:t>
        <a:bodyPr/>
        <a:lstStyle/>
        <a:p>
          <a:pPr rtl="0"/>
          <a:r>
            <a:rPr lang="es-ES" sz="2000" err="1">
              <a:solidFill>
                <a:schemeClr val="tx2"/>
              </a:solidFill>
              <a:latin typeface="Trebuchet MS"/>
            </a:rPr>
            <a:t>Indirect</a:t>
          </a:r>
          <a:r>
            <a:rPr lang="es-ES" sz="2000">
              <a:solidFill>
                <a:schemeClr val="tx2"/>
              </a:solidFill>
              <a:latin typeface="Trebuchet MS"/>
            </a:rPr>
            <a:t> </a:t>
          </a:r>
          <a:r>
            <a:rPr lang="es-ES" sz="2000" err="1">
              <a:solidFill>
                <a:schemeClr val="tx2"/>
              </a:solidFill>
              <a:latin typeface="Trebuchet MS"/>
            </a:rPr>
            <a:t>Rate</a:t>
          </a:r>
          <a:endParaRPr lang="es-ES" sz="2000">
            <a:solidFill>
              <a:schemeClr val="tx2"/>
            </a:solidFill>
          </a:endParaRPr>
        </a:p>
      </dgm:t>
    </dgm:pt>
    <dgm:pt modelId="{A14484ED-E5C7-43FB-A548-7EC9FDB178DB}" type="parTrans" cxnId="{77682BEB-C28C-4914-9E30-4D26A912D134}">
      <dgm:prSet/>
      <dgm:spPr/>
      <dgm:t>
        <a:bodyPr/>
        <a:lstStyle/>
        <a:p>
          <a:endParaRPr lang="es-ES"/>
        </a:p>
      </dgm:t>
    </dgm:pt>
    <dgm:pt modelId="{13B0BD31-A6A0-4DD0-A3A9-9285A11169B4}" type="sibTrans" cxnId="{77682BEB-C28C-4914-9E30-4D26A912D134}">
      <dgm:prSet/>
      <dgm:spPr/>
      <dgm:t>
        <a:bodyPr/>
        <a:lstStyle/>
        <a:p>
          <a:endParaRPr lang="es-ES"/>
        </a:p>
      </dgm:t>
    </dgm:pt>
    <dgm:pt modelId="{152A3589-A8E6-4658-BFCD-E9292293A267}">
      <dgm:prSet phldrT="[Texto]" phldr="0"/>
      <dgm:spPr/>
      <dgm:t>
        <a:bodyPr/>
        <a:lstStyle/>
        <a:p>
          <a:pPr rtl="0"/>
          <a:r>
            <a:rPr lang="es-ES" sz="2000">
              <a:solidFill>
                <a:schemeClr val="tx2"/>
              </a:solidFill>
              <a:latin typeface="Trebuchet MS"/>
            </a:rPr>
            <a:t>Reserves </a:t>
          </a:r>
          <a:r>
            <a:rPr lang="es-ES" sz="2000" err="1">
              <a:solidFill>
                <a:schemeClr val="tx2"/>
              </a:solidFill>
              <a:latin typeface="Trebuchet MS"/>
            </a:rPr>
            <a:t>rate</a:t>
          </a:r>
          <a:endParaRPr lang="es-ES" sz="2000">
            <a:solidFill>
              <a:schemeClr val="tx2"/>
            </a:solidFill>
            <a:latin typeface="Trebuchet MS"/>
          </a:endParaRPr>
        </a:p>
      </dgm:t>
    </dgm:pt>
    <dgm:pt modelId="{F9C64E7F-8A9B-4560-B07B-CC4AD3D3B584}" type="parTrans" cxnId="{EC3F9FD6-FB61-4363-9B17-1ECDFCAF8613}">
      <dgm:prSet/>
      <dgm:spPr/>
      <dgm:t>
        <a:bodyPr/>
        <a:lstStyle/>
        <a:p>
          <a:endParaRPr lang="es-ES"/>
        </a:p>
      </dgm:t>
    </dgm:pt>
    <dgm:pt modelId="{E4517BBD-D06E-4BDA-9166-A905BF309152}" type="sibTrans" cxnId="{EC3F9FD6-FB61-4363-9B17-1ECDFCAF8613}">
      <dgm:prSet/>
      <dgm:spPr/>
      <dgm:t>
        <a:bodyPr/>
        <a:lstStyle/>
        <a:p>
          <a:endParaRPr lang="es-ES"/>
        </a:p>
      </dgm:t>
    </dgm:pt>
    <dgm:pt modelId="{B6965353-C2E3-4678-8D99-A69E8335398F}">
      <dgm:prSet phldr="0"/>
      <dgm:spPr/>
      <dgm:t>
        <a:bodyPr/>
        <a:lstStyle/>
        <a:p>
          <a:pPr rtl="0"/>
          <a:r>
            <a:rPr lang="es-ES" sz="2000" b="0" err="1">
              <a:solidFill>
                <a:schemeClr val="tx2"/>
              </a:solidFill>
              <a:latin typeface="Trebuchet MS"/>
            </a:rPr>
            <a:t>Proposal</a:t>
          </a:r>
          <a:r>
            <a:rPr lang="es-ES" sz="2000" b="0">
              <a:solidFill>
                <a:schemeClr val="tx2"/>
              </a:solidFill>
              <a:latin typeface="Trebuchet MS"/>
            </a:rPr>
            <a:t> Budget</a:t>
          </a:r>
        </a:p>
      </dgm:t>
    </dgm:pt>
    <dgm:pt modelId="{7473B96D-E0C7-47E6-AC39-B3E1032E3579}" type="parTrans" cxnId="{CAFC8278-57B4-466A-BFE8-D63D6A143FA9}">
      <dgm:prSet/>
      <dgm:spPr/>
    </dgm:pt>
    <dgm:pt modelId="{24316EF8-2A44-4667-ABDD-D202AF9FE07D}" type="sibTrans" cxnId="{CAFC8278-57B4-466A-BFE8-D63D6A143FA9}">
      <dgm:prSet/>
      <dgm:spPr/>
    </dgm:pt>
    <dgm:pt modelId="{BEE22FAB-0380-48AE-B869-13A0CCFDC5E7}">
      <dgm:prSet phldr="0"/>
      <dgm:spPr/>
      <dgm:t>
        <a:bodyPr/>
        <a:lstStyle/>
        <a:p>
          <a:pPr rtl="0"/>
          <a:r>
            <a:rPr lang="es-ES" sz="2000" err="1">
              <a:solidFill>
                <a:schemeClr val="tx2"/>
              </a:solidFill>
              <a:latin typeface="Trebuchet MS"/>
            </a:rPr>
            <a:t>Value</a:t>
          </a:r>
          <a:r>
            <a:rPr lang="es-ES" sz="2000">
              <a:solidFill>
                <a:schemeClr val="tx2"/>
              </a:solidFill>
              <a:latin typeface="Trebuchet MS"/>
            </a:rPr>
            <a:t> </a:t>
          </a:r>
          <a:r>
            <a:rPr lang="es-ES" sz="2000" err="1">
              <a:solidFill>
                <a:schemeClr val="tx2"/>
              </a:solidFill>
              <a:latin typeface="Trebuchet MS"/>
            </a:rPr>
            <a:t>of</a:t>
          </a:r>
          <a:r>
            <a:rPr lang="es-ES" sz="2000">
              <a:solidFill>
                <a:schemeClr val="tx2"/>
              </a:solidFill>
              <a:latin typeface="Trebuchet MS"/>
            </a:rPr>
            <a:t> Outputs, </a:t>
          </a:r>
          <a:r>
            <a:rPr lang="es-ES" sz="2000" err="1">
              <a:solidFill>
                <a:schemeClr val="tx2"/>
              </a:solidFill>
              <a:latin typeface="Trebuchet MS"/>
            </a:rPr>
            <a:t>or</a:t>
          </a:r>
          <a:r>
            <a:rPr lang="es-ES" sz="2000">
              <a:solidFill>
                <a:schemeClr val="tx2"/>
              </a:solidFill>
              <a:latin typeface="Trebuchet MS"/>
            </a:rPr>
            <a:t> </a:t>
          </a:r>
          <a:endParaRPr lang="es-ES" sz="2000">
            <a:solidFill>
              <a:schemeClr val="tx2"/>
            </a:solidFill>
          </a:endParaRPr>
        </a:p>
      </dgm:t>
    </dgm:pt>
    <dgm:pt modelId="{52AA4217-1D23-4E1C-94BE-6C06A2A36C83}" type="parTrans" cxnId="{7982088F-7267-4491-A320-E9D65F921181}">
      <dgm:prSet/>
      <dgm:spPr/>
    </dgm:pt>
    <dgm:pt modelId="{ADA677D6-BE53-4B75-9B43-481C4C4A8324}" type="sibTrans" cxnId="{7982088F-7267-4491-A320-E9D65F921181}">
      <dgm:prSet/>
      <dgm:spPr/>
    </dgm:pt>
    <dgm:pt modelId="{4FE35DFA-714F-469E-874D-6CE2FE90673A}">
      <dgm:prSet phldr="0"/>
      <dgm:spPr/>
      <dgm:t>
        <a:bodyPr/>
        <a:lstStyle/>
        <a:p>
          <a:pPr rtl="0"/>
          <a:r>
            <a:rPr lang="es-ES" sz="2000">
              <a:solidFill>
                <a:schemeClr val="tx2"/>
              </a:solidFill>
              <a:latin typeface="Trebuchet MS"/>
            </a:rPr>
            <a:t>Fee </a:t>
          </a:r>
          <a:r>
            <a:rPr lang="es-ES" sz="2000" err="1">
              <a:solidFill>
                <a:schemeClr val="tx2"/>
              </a:solidFill>
              <a:latin typeface="Trebuchet MS"/>
            </a:rPr>
            <a:t>rates</a:t>
          </a:r>
          <a:r>
            <a:rPr lang="es-ES" sz="2000">
              <a:solidFill>
                <a:schemeClr val="tx2"/>
              </a:solidFill>
              <a:latin typeface="Trebuchet MS"/>
            </a:rPr>
            <a:t> &amp; </a:t>
          </a:r>
          <a:r>
            <a:rPr lang="es-ES" sz="2000" err="1">
              <a:solidFill>
                <a:schemeClr val="tx2"/>
              </a:solidFill>
              <a:latin typeface="Trebuchet MS"/>
            </a:rPr>
            <a:t>days</a:t>
          </a:r>
          <a:r>
            <a:rPr lang="es-ES" sz="2000">
              <a:solidFill>
                <a:schemeClr val="tx2"/>
              </a:solidFill>
              <a:latin typeface="Trebuchet MS"/>
            </a:rPr>
            <a:t>, </a:t>
          </a:r>
          <a:r>
            <a:rPr lang="es-ES" sz="2000" err="1">
              <a:solidFill>
                <a:schemeClr val="tx2"/>
              </a:solidFill>
              <a:latin typeface="Trebuchet MS"/>
            </a:rPr>
            <a:t>or</a:t>
          </a:r>
          <a:r>
            <a:rPr lang="es-ES" sz="2000">
              <a:solidFill>
                <a:schemeClr val="tx2"/>
              </a:solidFill>
              <a:latin typeface="Trebuchet MS"/>
            </a:rPr>
            <a:t> </a:t>
          </a:r>
        </a:p>
      </dgm:t>
    </dgm:pt>
    <dgm:pt modelId="{C1B7AEC2-4D6A-40F1-94A7-BD4EDA0243F4}" type="parTrans" cxnId="{8C3C7396-CFAC-4436-BA92-B595F7A2B024}">
      <dgm:prSet/>
      <dgm:spPr/>
    </dgm:pt>
    <dgm:pt modelId="{20A4B65D-D590-45CB-B8E8-AB962FEA0B70}" type="sibTrans" cxnId="{8C3C7396-CFAC-4436-BA92-B595F7A2B024}">
      <dgm:prSet/>
      <dgm:spPr/>
    </dgm:pt>
    <dgm:pt modelId="{86C25108-63F1-4C35-8EED-8A8B7BAC5F48}">
      <dgm:prSet phldr="0"/>
      <dgm:spPr/>
      <dgm:t>
        <a:bodyPr/>
        <a:lstStyle/>
        <a:p>
          <a:pPr rtl="0"/>
          <a:r>
            <a:rPr lang="es-ES" sz="2000">
              <a:solidFill>
                <a:schemeClr val="tx2"/>
              </a:solidFill>
              <a:latin typeface="Trebuchet MS"/>
            </a:rPr>
            <a:t>Direct </a:t>
          </a:r>
          <a:r>
            <a:rPr lang="es-ES" sz="2000" err="1">
              <a:solidFill>
                <a:schemeClr val="tx2"/>
              </a:solidFill>
              <a:latin typeface="Trebuchet MS"/>
            </a:rPr>
            <a:t>costs</a:t>
          </a:r>
          <a:r>
            <a:rPr lang="es-ES" sz="2000">
              <a:solidFill>
                <a:schemeClr val="tx2"/>
              </a:solidFill>
              <a:latin typeface="Trebuchet MS"/>
            </a:rPr>
            <a:t> + </a:t>
          </a:r>
          <a:r>
            <a:rPr lang="es-ES" sz="2000" err="1">
              <a:solidFill>
                <a:schemeClr val="tx2"/>
              </a:solidFill>
              <a:latin typeface="Trebuchet MS"/>
            </a:rPr>
            <a:t>indirect</a:t>
          </a:r>
          <a:r>
            <a:rPr lang="es-ES" sz="2000">
              <a:solidFill>
                <a:schemeClr val="tx2"/>
              </a:solidFill>
              <a:latin typeface="Trebuchet MS"/>
            </a:rPr>
            <a:t> </a:t>
          </a:r>
          <a:r>
            <a:rPr lang="es-ES" sz="2000" err="1">
              <a:solidFill>
                <a:schemeClr val="tx2"/>
              </a:solidFill>
              <a:latin typeface="Trebuchet MS"/>
            </a:rPr>
            <a:t>costs</a:t>
          </a:r>
          <a:endParaRPr lang="es-ES" sz="2000">
            <a:solidFill>
              <a:schemeClr val="tx2"/>
            </a:solidFill>
            <a:latin typeface="Trebuchet MS"/>
          </a:endParaRPr>
        </a:p>
      </dgm:t>
    </dgm:pt>
    <dgm:pt modelId="{C2A1C5C4-650F-4CDD-8C51-2F090AC9F34F}" type="parTrans" cxnId="{20CB2B86-A6B0-4A5F-875C-C131201C57EA}">
      <dgm:prSet/>
      <dgm:spPr/>
    </dgm:pt>
    <dgm:pt modelId="{095F4A89-4EA1-439D-8011-00CDCD322C0C}" type="sibTrans" cxnId="{20CB2B86-A6B0-4A5F-875C-C131201C57EA}">
      <dgm:prSet/>
      <dgm:spPr/>
    </dgm:pt>
    <dgm:pt modelId="{5D8D8E14-C67D-4419-872A-3475988351BB}">
      <dgm:prSet phldr="0"/>
      <dgm:spPr/>
      <dgm:t>
        <a:bodyPr/>
        <a:lstStyle/>
        <a:p>
          <a:pPr rtl="0"/>
          <a:r>
            <a:rPr lang="es-ES" sz="1600">
              <a:solidFill>
                <a:schemeClr val="tx2"/>
              </a:solidFill>
              <a:latin typeface="Trebuchet MS"/>
            </a:rPr>
            <a:t>Team </a:t>
          </a:r>
          <a:r>
            <a:rPr lang="es-ES" sz="1600" err="1">
              <a:solidFill>
                <a:schemeClr val="tx2"/>
              </a:solidFill>
              <a:latin typeface="Trebuchet MS"/>
            </a:rPr>
            <a:t>members</a:t>
          </a:r>
          <a:r>
            <a:rPr lang="es-ES" sz="1600">
              <a:solidFill>
                <a:schemeClr val="tx2"/>
              </a:solidFill>
              <a:latin typeface="Trebuchet MS"/>
            </a:rPr>
            <a:t>: </a:t>
          </a:r>
          <a:r>
            <a:rPr lang="es-ES" sz="1600" err="1">
              <a:solidFill>
                <a:schemeClr val="tx2"/>
              </a:solidFill>
              <a:latin typeface="Trebuchet MS"/>
            </a:rPr>
            <a:t>cost</a:t>
          </a:r>
          <a:r>
            <a:rPr lang="es-ES" sz="1600">
              <a:solidFill>
                <a:schemeClr val="tx2"/>
              </a:solidFill>
              <a:latin typeface="Trebuchet MS"/>
            </a:rPr>
            <a:t> </a:t>
          </a:r>
          <a:r>
            <a:rPr lang="es-ES" sz="1600" err="1">
              <a:solidFill>
                <a:schemeClr val="tx2"/>
              </a:solidFill>
              <a:latin typeface="Trebuchet MS"/>
            </a:rPr>
            <a:t>rates</a:t>
          </a:r>
          <a:r>
            <a:rPr lang="es-ES" sz="1600">
              <a:solidFill>
                <a:schemeClr val="tx2"/>
              </a:solidFill>
              <a:latin typeface="Trebuchet MS"/>
            </a:rPr>
            <a:t> and </a:t>
          </a:r>
          <a:r>
            <a:rPr lang="es-ES" sz="1600" err="1">
              <a:solidFill>
                <a:schemeClr val="tx2"/>
              </a:solidFill>
              <a:latin typeface="Trebuchet MS"/>
            </a:rPr>
            <a:t>days</a:t>
          </a:r>
          <a:endParaRPr lang="es-ES" sz="1600">
            <a:solidFill>
              <a:schemeClr val="tx2"/>
            </a:solidFill>
            <a:latin typeface="Trebuchet MS"/>
          </a:endParaRPr>
        </a:p>
      </dgm:t>
    </dgm:pt>
    <dgm:pt modelId="{BE25746B-C283-4DFC-8FA0-E5568E3F8F34}" type="parTrans" cxnId="{C5F79B61-D8E2-4674-B9BA-911C5AF7F30B}">
      <dgm:prSet/>
      <dgm:spPr/>
    </dgm:pt>
    <dgm:pt modelId="{CAF3B00C-9A9D-4D57-ADFE-B838F3E26273}" type="sibTrans" cxnId="{C5F79B61-D8E2-4674-B9BA-911C5AF7F30B}">
      <dgm:prSet/>
      <dgm:spPr/>
    </dgm:pt>
    <dgm:pt modelId="{A3DAB828-5129-4601-AAD5-A891CD94C880}">
      <dgm:prSet phldr="0"/>
      <dgm:spPr/>
      <dgm:t>
        <a:bodyPr/>
        <a:lstStyle/>
        <a:p>
          <a:pPr rtl="0"/>
          <a:r>
            <a:rPr lang="es-ES" sz="1600">
              <a:solidFill>
                <a:schemeClr val="tx2"/>
              </a:solidFill>
              <a:latin typeface="Trebuchet MS"/>
            </a:rPr>
            <a:t>Expenses</a:t>
          </a:r>
        </a:p>
      </dgm:t>
    </dgm:pt>
    <dgm:pt modelId="{E3C657B4-3043-4FC8-A28F-3CA2828A5C21}" type="parTrans" cxnId="{CED5F53C-209F-4F2E-9D37-C1E3DD32E621}">
      <dgm:prSet/>
      <dgm:spPr/>
    </dgm:pt>
    <dgm:pt modelId="{FA62FFDA-AAAB-45B3-A128-B47C9BAE9816}" type="sibTrans" cxnId="{CED5F53C-209F-4F2E-9D37-C1E3DD32E621}">
      <dgm:prSet/>
      <dgm:spPr/>
    </dgm:pt>
    <dgm:pt modelId="{0560522A-C5C5-4C73-B430-68585B7CB556}">
      <dgm:prSet phldr="0"/>
      <dgm:spPr/>
      <dgm:t>
        <a:bodyPr/>
        <a:lstStyle/>
        <a:p>
          <a:pPr rtl="0"/>
          <a:r>
            <a:rPr lang="es-ES" sz="2000" err="1">
              <a:solidFill>
                <a:schemeClr val="tx2"/>
              </a:solidFill>
              <a:latin typeface="Trebuchet MS"/>
            </a:rPr>
            <a:t>Contingency</a:t>
          </a:r>
          <a:r>
            <a:rPr lang="es-ES" sz="2000">
              <a:solidFill>
                <a:schemeClr val="tx2"/>
              </a:solidFill>
              <a:latin typeface="Trebuchet MS"/>
            </a:rPr>
            <a:t> FX</a:t>
          </a:r>
        </a:p>
      </dgm:t>
    </dgm:pt>
    <dgm:pt modelId="{811743E2-C726-4BA8-9A32-0E9FC403C5F0}" type="parTrans" cxnId="{327E29B4-EAD7-4043-A306-C00A9240AD54}">
      <dgm:prSet/>
      <dgm:spPr/>
    </dgm:pt>
    <dgm:pt modelId="{423B4F32-F48F-4A12-9CFD-2042605AF845}" type="sibTrans" cxnId="{327E29B4-EAD7-4043-A306-C00A9240AD54}">
      <dgm:prSet/>
      <dgm:spPr/>
    </dgm:pt>
    <dgm:pt modelId="{F82DF0E0-F81A-488B-8B9A-930CB5F1677C}">
      <dgm:prSet phldr="0"/>
      <dgm:spPr/>
      <dgm:t>
        <a:bodyPr/>
        <a:lstStyle/>
        <a:p>
          <a:pPr rtl="0"/>
          <a:r>
            <a:rPr lang="es-ES" sz="2000">
              <a:solidFill>
                <a:schemeClr val="tx2"/>
              </a:solidFill>
              <a:latin typeface="Trebuchet MS"/>
            </a:rPr>
            <a:t>Inflation</a:t>
          </a:r>
        </a:p>
      </dgm:t>
    </dgm:pt>
    <dgm:pt modelId="{CF188904-F461-4173-B6C5-30D0765D6CB4}" type="parTrans" cxnId="{514635E9-3C72-40FD-B3DE-310D6F7C9A72}">
      <dgm:prSet/>
      <dgm:spPr/>
    </dgm:pt>
    <dgm:pt modelId="{35591458-AEDD-438F-9EAD-506CD08E54F9}" type="sibTrans" cxnId="{514635E9-3C72-40FD-B3DE-310D6F7C9A72}">
      <dgm:prSet/>
      <dgm:spPr/>
    </dgm:pt>
    <dgm:pt modelId="{8263F77A-A8AA-409A-9083-59EBDE0C34EC}">
      <dgm:prSet phldr="0"/>
      <dgm:spPr/>
      <dgm:t>
        <a:bodyPr/>
        <a:lstStyle/>
        <a:p>
          <a:pPr rtl="0"/>
          <a:r>
            <a:rPr lang="es-ES" sz="1600" b="0">
              <a:solidFill>
                <a:schemeClr val="tx2"/>
              </a:solidFill>
              <a:latin typeface="Trebuchet MS"/>
            </a:rPr>
            <a:t>Staff &amp; </a:t>
          </a:r>
          <a:r>
            <a:rPr lang="es-ES" sz="1600" b="0" err="1">
              <a:solidFill>
                <a:schemeClr val="tx2"/>
              </a:solidFill>
              <a:latin typeface="Trebuchet MS"/>
            </a:rPr>
            <a:t>consultants</a:t>
          </a:r>
          <a:endParaRPr lang="es-ES" sz="1600" b="0">
            <a:solidFill>
              <a:schemeClr val="tx2"/>
            </a:solidFill>
            <a:latin typeface="Trebuchet MS"/>
          </a:endParaRPr>
        </a:p>
      </dgm:t>
    </dgm:pt>
    <dgm:pt modelId="{63C05C75-A717-42BF-98BE-962B7DA9CA2F}" type="parTrans" cxnId="{F86F31CA-4AC6-4F29-B000-27E80C721529}">
      <dgm:prSet/>
      <dgm:spPr/>
    </dgm:pt>
    <dgm:pt modelId="{3EB412CE-59A5-4EB5-80EA-B36CD1DBA1F5}" type="sibTrans" cxnId="{F86F31CA-4AC6-4F29-B000-27E80C721529}">
      <dgm:prSet/>
      <dgm:spPr/>
    </dgm:pt>
    <dgm:pt modelId="{D8185300-1028-4DC3-81D9-F56608B73D89}">
      <dgm:prSet phldr="0"/>
      <dgm:spPr/>
      <dgm:t>
        <a:bodyPr/>
        <a:lstStyle/>
        <a:p>
          <a:r>
            <a:rPr lang="es-ES" sz="2000" b="0">
              <a:solidFill>
                <a:schemeClr val="tx2"/>
              </a:solidFill>
              <a:latin typeface="Trebuchet MS"/>
            </a:rPr>
            <a:t>Expenses</a:t>
          </a:r>
          <a:endParaRPr lang="es-ES" sz="2000" b="0">
            <a:solidFill>
              <a:schemeClr val="tx2"/>
            </a:solidFill>
          </a:endParaRPr>
        </a:p>
      </dgm:t>
    </dgm:pt>
    <dgm:pt modelId="{5E789423-30D8-4647-88BB-ACB58EAAA5A3}" type="parTrans" cxnId="{A239474E-EFA9-47AB-90B5-DD0D4D671697}">
      <dgm:prSet/>
      <dgm:spPr/>
    </dgm:pt>
    <dgm:pt modelId="{72FC4C84-2701-4291-9DC8-DA38B37D6797}" type="sibTrans" cxnId="{A239474E-EFA9-47AB-90B5-DD0D4D671697}">
      <dgm:prSet/>
      <dgm:spPr/>
    </dgm:pt>
    <dgm:pt modelId="{79456A07-493C-48F0-911C-86466CEAC793}">
      <dgm:prSet phldr="0"/>
      <dgm:spPr/>
      <dgm:t>
        <a:bodyPr/>
        <a:lstStyle/>
        <a:p>
          <a:pPr rtl="0"/>
          <a:r>
            <a:rPr lang="es-ES" sz="2000" b="0" err="1">
              <a:solidFill>
                <a:schemeClr val="tx2"/>
              </a:solidFill>
              <a:latin typeface="Trebuchet MS"/>
            </a:rPr>
            <a:t>Level</a:t>
          </a:r>
          <a:r>
            <a:rPr lang="es-ES" sz="2000" b="0">
              <a:solidFill>
                <a:schemeClr val="tx2"/>
              </a:solidFill>
              <a:latin typeface="Trebuchet MS"/>
            </a:rPr>
            <a:t> </a:t>
          </a:r>
          <a:r>
            <a:rPr lang="es-ES" sz="2000" b="0" err="1">
              <a:solidFill>
                <a:schemeClr val="tx2"/>
              </a:solidFill>
              <a:latin typeface="Trebuchet MS"/>
            </a:rPr>
            <a:t>of</a:t>
          </a:r>
          <a:r>
            <a:rPr lang="es-ES" sz="2000" b="0">
              <a:solidFill>
                <a:schemeClr val="tx2"/>
              </a:solidFill>
              <a:latin typeface="Trebuchet MS"/>
            </a:rPr>
            <a:t> Reserves</a:t>
          </a:r>
        </a:p>
      </dgm:t>
    </dgm:pt>
    <dgm:pt modelId="{0A655546-5629-4630-93C4-03162DDA10C7}" type="parTrans" cxnId="{F7229E8E-9687-46BB-B79E-3DC7A9BFAFDC}">
      <dgm:prSet/>
      <dgm:spPr/>
    </dgm:pt>
    <dgm:pt modelId="{A95A8F39-F3F6-4275-B847-AC2B58F99E0E}" type="sibTrans" cxnId="{F7229E8E-9687-46BB-B79E-3DC7A9BFAFDC}">
      <dgm:prSet/>
      <dgm:spPr/>
    </dgm:pt>
    <dgm:pt modelId="{6379F465-2F75-48F7-9573-3856021B2EF8}">
      <dgm:prSet phldr="0"/>
      <dgm:spPr/>
      <dgm:t>
        <a:bodyPr/>
        <a:lstStyle/>
        <a:p>
          <a:pPr rtl="0"/>
          <a:r>
            <a:rPr lang="es-ES" sz="1200" b="0">
              <a:solidFill>
                <a:schemeClr val="tx2"/>
              </a:solidFill>
              <a:latin typeface="Trebuchet MS"/>
            </a:rPr>
            <a:t>Expenses</a:t>
          </a:r>
          <a:endParaRPr lang="es-ES" sz="1200" b="0">
            <a:solidFill>
              <a:schemeClr val="tx2"/>
            </a:solidFill>
          </a:endParaRPr>
        </a:p>
      </dgm:t>
    </dgm:pt>
    <dgm:pt modelId="{E3052951-6F32-4737-A17D-06FD00A9C263}" type="parTrans" cxnId="{A13BA642-09BD-4F51-9BA4-B8C81787EF23}">
      <dgm:prSet/>
      <dgm:spPr/>
    </dgm:pt>
    <dgm:pt modelId="{F247DD79-9081-4D02-8E8E-FFF46714738E}" type="sibTrans" cxnId="{A13BA642-09BD-4F51-9BA4-B8C81787EF23}">
      <dgm:prSet/>
      <dgm:spPr/>
    </dgm:pt>
    <dgm:pt modelId="{7FC90A74-C0BC-4BE8-8A67-B719AC78F1C3}">
      <dgm:prSet phldr="0"/>
      <dgm:spPr/>
      <dgm:t>
        <a:bodyPr/>
        <a:lstStyle/>
        <a:p>
          <a:pPr rtl="0"/>
          <a:r>
            <a:rPr lang="es-ES" sz="1600" b="0">
              <a:solidFill>
                <a:schemeClr val="tx2"/>
              </a:solidFill>
              <a:latin typeface="Trebuchet MS"/>
            </a:rPr>
            <a:t>Staff &amp; </a:t>
          </a:r>
          <a:r>
            <a:rPr lang="es-ES" sz="1600" b="0" err="1">
              <a:solidFill>
                <a:schemeClr val="tx2"/>
              </a:solidFill>
              <a:latin typeface="Trebuchet MS"/>
            </a:rPr>
            <a:t>consultants</a:t>
          </a:r>
          <a:endParaRPr lang="es-ES" sz="1600" b="0">
            <a:solidFill>
              <a:schemeClr val="tx2"/>
            </a:solidFill>
            <a:latin typeface="Trebuchet MS"/>
          </a:endParaRPr>
        </a:p>
      </dgm:t>
    </dgm:pt>
    <dgm:pt modelId="{3B0F30F7-C983-4C18-B4BB-E285827E9393}" type="parTrans" cxnId="{D41E8B6B-4011-4AAD-8696-312DF4A8814F}">
      <dgm:prSet/>
      <dgm:spPr/>
    </dgm:pt>
    <dgm:pt modelId="{49ABF5B7-2862-46CF-8B4C-BE74AFD97D69}" type="sibTrans" cxnId="{D41E8B6B-4011-4AAD-8696-312DF4A8814F}">
      <dgm:prSet/>
      <dgm:spPr/>
    </dgm:pt>
    <dgm:pt modelId="{455BEACE-1000-4063-82EC-26DA4161C491}" type="pres">
      <dgm:prSet presAssocID="{F76CB81E-0877-4710-952D-BBEDC3B26CA4}" presName="Name0" presStyleCnt="0">
        <dgm:presLayoutVars>
          <dgm:dir/>
          <dgm:animLvl val="lvl"/>
          <dgm:resizeHandles val="exact"/>
        </dgm:presLayoutVars>
      </dgm:prSet>
      <dgm:spPr/>
    </dgm:pt>
    <dgm:pt modelId="{47EA3D1A-EC4A-4BC6-A917-994166081AC6}" type="pres">
      <dgm:prSet presAssocID="{EA4FBE90-94F7-48E8-BCE1-8992900C30D9}" presName="composite" presStyleCnt="0"/>
      <dgm:spPr/>
    </dgm:pt>
    <dgm:pt modelId="{259000F6-65BE-4C3C-A569-19FC9B10DE2A}" type="pres">
      <dgm:prSet presAssocID="{EA4FBE90-94F7-48E8-BCE1-8992900C30D9}" presName="parTx" presStyleLbl="alignNode1" presStyleIdx="0" presStyleCnt="3">
        <dgm:presLayoutVars>
          <dgm:chMax val="0"/>
          <dgm:chPref val="0"/>
          <dgm:bulletEnabled val="1"/>
        </dgm:presLayoutVars>
      </dgm:prSet>
      <dgm:spPr/>
    </dgm:pt>
    <dgm:pt modelId="{3A9B3A26-8892-44B3-93B2-B4685DC63104}" type="pres">
      <dgm:prSet presAssocID="{EA4FBE90-94F7-48E8-BCE1-8992900C30D9}" presName="desTx" presStyleLbl="alignAccFollowNode1" presStyleIdx="0" presStyleCnt="3">
        <dgm:presLayoutVars>
          <dgm:bulletEnabled val="1"/>
        </dgm:presLayoutVars>
      </dgm:prSet>
      <dgm:spPr/>
    </dgm:pt>
    <dgm:pt modelId="{430F4261-A316-4815-8560-D813980E75B4}" type="pres">
      <dgm:prSet presAssocID="{92CF1E8A-6F87-4EE2-905F-8C3E90BF5CA4}" presName="space" presStyleCnt="0"/>
      <dgm:spPr/>
    </dgm:pt>
    <dgm:pt modelId="{9C8EB856-030D-437A-B1D3-59620A499132}" type="pres">
      <dgm:prSet presAssocID="{F8900AA7-7313-4B11-B138-5DB9F23D276B}" presName="composite" presStyleCnt="0"/>
      <dgm:spPr/>
    </dgm:pt>
    <dgm:pt modelId="{DEAE021E-F60E-4CFA-9E59-D82998ADBA46}" type="pres">
      <dgm:prSet presAssocID="{F8900AA7-7313-4B11-B138-5DB9F23D276B}" presName="parTx" presStyleLbl="alignNode1" presStyleIdx="1" presStyleCnt="3">
        <dgm:presLayoutVars>
          <dgm:chMax val="0"/>
          <dgm:chPref val="0"/>
          <dgm:bulletEnabled val="1"/>
        </dgm:presLayoutVars>
      </dgm:prSet>
      <dgm:spPr/>
    </dgm:pt>
    <dgm:pt modelId="{040BC980-A066-4D47-ADCE-FF1D556B6C78}" type="pres">
      <dgm:prSet presAssocID="{F8900AA7-7313-4B11-B138-5DB9F23D276B}" presName="desTx" presStyleLbl="alignAccFollowNode1" presStyleIdx="1" presStyleCnt="3">
        <dgm:presLayoutVars>
          <dgm:bulletEnabled val="1"/>
        </dgm:presLayoutVars>
      </dgm:prSet>
      <dgm:spPr/>
    </dgm:pt>
    <dgm:pt modelId="{683E4120-C8C2-44F0-BD1C-479EC6D6DF9D}" type="pres">
      <dgm:prSet presAssocID="{03902E40-0F85-4BDF-904A-5B6B80261E56}" presName="space" presStyleCnt="0"/>
      <dgm:spPr/>
    </dgm:pt>
    <dgm:pt modelId="{F34BC3D6-7107-4E67-8F9D-80858727153C}" type="pres">
      <dgm:prSet presAssocID="{B6965353-C2E3-4678-8D99-A69E8335398F}" presName="composite" presStyleCnt="0"/>
      <dgm:spPr/>
    </dgm:pt>
    <dgm:pt modelId="{C9FBE2B7-5D50-4C90-A0C3-563F090016B5}" type="pres">
      <dgm:prSet presAssocID="{B6965353-C2E3-4678-8D99-A69E8335398F}" presName="parTx" presStyleLbl="alignNode1" presStyleIdx="2" presStyleCnt="3">
        <dgm:presLayoutVars>
          <dgm:chMax val="0"/>
          <dgm:chPref val="0"/>
          <dgm:bulletEnabled val="1"/>
        </dgm:presLayoutVars>
      </dgm:prSet>
      <dgm:spPr/>
    </dgm:pt>
    <dgm:pt modelId="{325D194D-C2D5-4D64-A733-1A65435B2490}" type="pres">
      <dgm:prSet presAssocID="{B6965353-C2E3-4678-8D99-A69E8335398F}" presName="desTx" presStyleLbl="alignAccFollowNode1" presStyleIdx="2" presStyleCnt="3">
        <dgm:presLayoutVars>
          <dgm:bulletEnabled val="1"/>
        </dgm:presLayoutVars>
      </dgm:prSet>
      <dgm:spPr/>
    </dgm:pt>
  </dgm:ptLst>
  <dgm:cxnLst>
    <dgm:cxn modelId="{3C88ED17-2D61-47A4-9A9A-C68FA0A34352}" type="presOf" srcId="{D8185300-1028-4DC3-81D9-F56608B73D89}" destId="{3A9B3A26-8892-44B3-93B2-B4685DC63104}" srcOrd="0" destOrd="3" presId="urn:microsoft.com/office/officeart/2005/8/layout/hList1"/>
    <dgm:cxn modelId="{01DBE81F-AC1F-43B1-8D5A-05F8B2A31904}" srcId="{F76CB81E-0877-4710-952D-BBEDC3B26CA4}" destId="{F8900AA7-7313-4B11-B138-5DB9F23D276B}" srcOrd="1" destOrd="0" parTransId="{0E882F38-6377-47A0-8910-66F5837B2BFC}" sibTransId="{03902E40-0F85-4BDF-904A-5B6B80261E56}"/>
    <dgm:cxn modelId="{8FAFBE28-C6C2-4C0E-81E1-8B45DDA2CE8D}" type="presOf" srcId="{BEE22FAB-0380-48AE-B869-13A0CCFDC5E7}" destId="{325D194D-C2D5-4D64-A733-1A65435B2490}" srcOrd="0" destOrd="0" presId="urn:microsoft.com/office/officeart/2005/8/layout/hList1"/>
    <dgm:cxn modelId="{D3990238-1B3D-4690-9002-B40A5B62EFED}" type="presOf" srcId="{B6965353-C2E3-4678-8D99-A69E8335398F}" destId="{C9FBE2B7-5D50-4C90-A0C3-563F090016B5}" srcOrd="0" destOrd="0" presId="urn:microsoft.com/office/officeart/2005/8/layout/hList1"/>
    <dgm:cxn modelId="{B605D03B-17BC-4264-8E80-49619ED3E357}" type="presOf" srcId="{EA4FBE90-94F7-48E8-BCE1-8992900C30D9}" destId="{259000F6-65BE-4C3C-A569-19FC9B10DE2A}" srcOrd="0" destOrd="0" presId="urn:microsoft.com/office/officeart/2005/8/layout/hList1"/>
    <dgm:cxn modelId="{CED5F53C-209F-4F2E-9D37-C1E3DD32E621}" srcId="{D2785967-0B25-4A91-BB13-D8705DCD4BD0}" destId="{A3DAB828-5129-4601-AAD5-A891CD94C880}" srcOrd="1" destOrd="0" parTransId="{E3C657B4-3043-4FC8-A28F-3CA2828A5C21}" sibTransId="{FA62FFDA-AAAB-45B3-A128-B47C9BAE9816}"/>
    <dgm:cxn modelId="{9E62D73E-2F01-4F6E-B333-AB270E03CC93}" type="presOf" srcId="{6379F465-2F75-48F7-9573-3856021B2EF8}" destId="{3A9B3A26-8892-44B3-93B2-B4685DC63104}" srcOrd="0" destOrd="6" presId="urn:microsoft.com/office/officeart/2005/8/layout/hList1"/>
    <dgm:cxn modelId="{AFE3E83E-74B5-4B9D-815D-FBD34EF1E478}" type="presOf" srcId="{D2785967-0B25-4A91-BB13-D8705DCD4BD0}" destId="{040BC980-A066-4D47-ADCE-FF1D556B6C78}" srcOrd="0" destOrd="0" presId="urn:microsoft.com/office/officeart/2005/8/layout/hList1"/>
    <dgm:cxn modelId="{C5F79B61-D8E2-4674-B9BA-911C5AF7F30B}" srcId="{D2785967-0B25-4A91-BB13-D8705DCD4BD0}" destId="{5D8D8E14-C67D-4419-872A-3475988351BB}" srcOrd="0" destOrd="0" parTransId="{BE25746B-C283-4DFC-8FA0-E5568E3F8F34}" sibTransId="{CAF3B00C-9A9D-4D57-ADFE-B838F3E26273}"/>
    <dgm:cxn modelId="{A13BA642-09BD-4F51-9BA4-B8C81787EF23}" srcId="{2CD7AE3A-765F-4040-9186-1A36FE6C4D19}" destId="{6379F465-2F75-48F7-9573-3856021B2EF8}" srcOrd="1" destOrd="0" parTransId="{E3052951-6F32-4737-A17D-06FD00A9C263}" sibTransId="{F247DD79-9081-4D02-8E8E-FFF46714738E}"/>
    <dgm:cxn modelId="{F0D99666-41EC-48D0-A4C4-9E5876148DBA}" type="presOf" srcId="{483387C6-3363-4338-8AE5-7AD738B1D67D}" destId="{040BC980-A066-4D47-ADCE-FF1D556B6C78}" srcOrd="0" destOrd="3" presId="urn:microsoft.com/office/officeart/2005/8/layout/hList1"/>
    <dgm:cxn modelId="{D41E8B6B-4011-4AAD-8696-312DF4A8814F}" srcId="{2CD7AE3A-765F-4040-9186-1A36FE6C4D19}" destId="{7FC90A74-C0BC-4BE8-8A67-B719AC78F1C3}" srcOrd="0" destOrd="0" parTransId="{3B0F30F7-C983-4C18-B4BB-E285827E9393}" sibTransId="{49ABF5B7-2862-46CF-8B4C-BE74AFD97D69}"/>
    <dgm:cxn modelId="{0085D04B-2C95-4DD6-A9E3-B8405C9F475E}" type="presOf" srcId="{F82DF0E0-F81A-488B-8B9A-930CB5F1677C}" destId="{040BC980-A066-4D47-ADCE-FF1D556B6C78}" srcOrd="0" destOrd="5" presId="urn:microsoft.com/office/officeart/2005/8/layout/hList1"/>
    <dgm:cxn modelId="{A239474E-EFA9-47AB-90B5-DD0D4D671697}" srcId="{A4FB8C66-3663-4FEE-B03B-7823ECE87BEE}" destId="{D8185300-1028-4DC3-81D9-F56608B73D89}" srcOrd="1" destOrd="0" parTransId="{5E789423-30D8-4647-88BB-ACB58EAAA5A3}" sibTransId="{72FC4C84-2701-4291-9DC8-DA38B37D6797}"/>
    <dgm:cxn modelId="{72861E6F-F5D6-4BDE-B24B-5C95DA57EA88}" srcId="{EA4FBE90-94F7-48E8-BCE1-8992900C30D9}" destId="{A4FB8C66-3663-4FEE-B03B-7823ECE87BEE}" srcOrd="1" destOrd="0" parTransId="{712462A2-4F44-4DAE-A309-8F9C6C22C565}" sibTransId="{51204E8B-4D29-4FB9-97B0-0E8C3F7D887F}"/>
    <dgm:cxn modelId="{61BD6B53-6214-4EA2-B2B2-ACF1FC660AF2}" srcId="{EA4FBE90-94F7-48E8-BCE1-8992900C30D9}" destId="{554CFDB4-F365-4095-9C69-558518B125EF}" srcOrd="0" destOrd="0" parTransId="{33E61E29-637A-453E-954C-08001D8237C7}" sibTransId="{F07CDCF2-D0AA-4D60-8243-E046561124C5}"/>
    <dgm:cxn modelId="{CAFC8278-57B4-466A-BFE8-D63D6A143FA9}" srcId="{F76CB81E-0877-4710-952D-BBEDC3B26CA4}" destId="{B6965353-C2E3-4678-8D99-A69E8335398F}" srcOrd="2" destOrd="0" parTransId="{7473B96D-E0C7-47E6-AC39-B3E1032E3579}" sibTransId="{24316EF8-2A44-4667-ABDD-D202AF9FE07D}"/>
    <dgm:cxn modelId="{8DF22182-5A7A-40FA-805E-24C8AFB6D204}" type="presOf" srcId="{F8900AA7-7313-4B11-B138-5DB9F23D276B}" destId="{DEAE021E-F60E-4CFA-9E59-D82998ADBA46}" srcOrd="0" destOrd="0" presId="urn:microsoft.com/office/officeart/2005/8/layout/hList1"/>
    <dgm:cxn modelId="{8AFFA285-1D76-4520-9A6D-0224D337F4B7}" type="presOf" srcId="{554CFDB4-F365-4095-9C69-558518B125EF}" destId="{3A9B3A26-8892-44B3-93B2-B4685DC63104}" srcOrd="0" destOrd="0" presId="urn:microsoft.com/office/officeart/2005/8/layout/hList1"/>
    <dgm:cxn modelId="{20CB2B86-A6B0-4A5F-875C-C131201C57EA}" srcId="{B6965353-C2E3-4678-8D99-A69E8335398F}" destId="{86C25108-63F1-4C35-8EED-8A8B7BAC5F48}" srcOrd="2" destOrd="0" parTransId="{C2A1C5C4-650F-4CDD-8C51-2F090AC9F34F}" sibTransId="{095F4A89-4EA1-439D-8011-00CDCD322C0C}"/>
    <dgm:cxn modelId="{AB161E8A-A8CA-48ED-BA53-AA4AF9E1CF2B}" type="presOf" srcId="{A4FB8C66-3663-4FEE-B03B-7823ECE87BEE}" destId="{3A9B3A26-8892-44B3-93B2-B4685DC63104}" srcOrd="0" destOrd="1" presId="urn:microsoft.com/office/officeart/2005/8/layout/hList1"/>
    <dgm:cxn modelId="{C576318D-5134-4C6E-8B25-064DA4D3E923}" type="presOf" srcId="{79456A07-493C-48F0-911C-86466CEAC793}" destId="{3A9B3A26-8892-44B3-93B2-B4685DC63104}" srcOrd="0" destOrd="7" presId="urn:microsoft.com/office/officeart/2005/8/layout/hList1"/>
    <dgm:cxn modelId="{F7229E8E-9687-46BB-B79E-3DC7A9BFAFDC}" srcId="{EA4FBE90-94F7-48E8-BCE1-8992900C30D9}" destId="{79456A07-493C-48F0-911C-86466CEAC793}" srcOrd="3" destOrd="0" parTransId="{0A655546-5629-4630-93C4-03162DDA10C7}" sibTransId="{A95A8F39-F3F6-4275-B847-AC2B58F99E0E}"/>
    <dgm:cxn modelId="{7982088F-7267-4491-A320-E9D65F921181}" srcId="{B6965353-C2E3-4678-8D99-A69E8335398F}" destId="{BEE22FAB-0380-48AE-B869-13A0CCFDC5E7}" srcOrd="0" destOrd="0" parTransId="{52AA4217-1D23-4E1C-94BE-6C06A2A36C83}" sibTransId="{ADA677D6-BE53-4B75-9B43-481C4C4A8324}"/>
    <dgm:cxn modelId="{8C3C7396-CFAC-4436-BA92-B595F7A2B024}" srcId="{B6965353-C2E3-4678-8D99-A69E8335398F}" destId="{4FE35DFA-714F-469E-874D-6CE2FE90673A}" srcOrd="1" destOrd="0" parTransId="{C1B7AEC2-4D6A-40F1-94A7-BD4EDA0243F4}" sibTransId="{20A4B65D-D590-45CB-B8E8-AB962FEA0B70}"/>
    <dgm:cxn modelId="{60485FA2-FACC-4F3C-8CFF-516C62B1B0E1}" srcId="{EA4FBE90-94F7-48E8-BCE1-8992900C30D9}" destId="{2CD7AE3A-765F-4040-9186-1A36FE6C4D19}" srcOrd="2" destOrd="0" parTransId="{EF343E48-2811-47E6-9872-B1EAFE54D3DD}" sibTransId="{F5614D6B-43AC-43AC-B922-7F0243DA2F2A}"/>
    <dgm:cxn modelId="{3CA89BA7-61BB-4B34-B32C-8E425A707749}" type="presOf" srcId="{4FE35DFA-714F-469E-874D-6CE2FE90673A}" destId="{325D194D-C2D5-4D64-A733-1A65435B2490}" srcOrd="0" destOrd="1" presId="urn:microsoft.com/office/officeart/2005/8/layout/hList1"/>
    <dgm:cxn modelId="{E92059A8-D5FF-41FB-BB81-C13B6E9DA62E}" type="presOf" srcId="{2CD7AE3A-765F-4040-9186-1A36FE6C4D19}" destId="{3A9B3A26-8892-44B3-93B2-B4685DC63104}" srcOrd="0" destOrd="4" presId="urn:microsoft.com/office/officeart/2005/8/layout/hList1"/>
    <dgm:cxn modelId="{B11733AE-4BD9-4E89-9750-B974FCA70D80}" type="presOf" srcId="{8263F77A-A8AA-409A-9083-59EBDE0C34EC}" destId="{3A9B3A26-8892-44B3-93B2-B4685DC63104}" srcOrd="0" destOrd="2" presId="urn:microsoft.com/office/officeart/2005/8/layout/hList1"/>
    <dgm:cxn modelId="{8FBF71B2-FD21-486E-86DB-83428FE60FC7}" srcId="{F76CB81E-0877-4710-952D-BBEDC3B26CA4}" destId="{EA4FBE90-94F7-48E8-BCE1-8992900C30D9}" srcOrd="0" destOrd="0" parTransId="{8876B009-1DE0-4C36-844B-352EE51AFBE2}" sibTransId="{92CF1E8A-6F87-4EE2-905F-8C3E90BF5CA4}"/>
    <dgm:cxn modelId="{569C84B3-F741-436B-BB77-E875D1469334}" type="presOf" srcId="{F76CB81E-0877-4710-952D-BBEDC3B26CA4}" destId="{455BEACE-1000-4063-82EC-26DA4161C491}" srcOrd="0" destOrd="0" presId="urn:microsoft.com/office/officeart/2005/8/layout/hList1"/>
    <dgm:cxn modelId="{327E29B4-EAD7-4043-A306-C00A9240AD54}" srcId="{F8900AA7-7313-4B11-B138-5DB9F23D276B}" destId="{0560522A-C5C5-4C73-B430-68585B7CB556}" srcOrd="4" destOrd="0" parTransId="{811743E2-C726-4BA8-9A32-0E9FC403C5F0}" sibTransId="{423B4F32-F48F-4A12-9CFD-2042605AF845}"/>
    <dgm:cxn modelId="{69E2AEB4-67EC-4596-A379-92EE968E2622}" type="presOf" srcId="{86C25108-63F1-4C35-8EED-8A8B7BAC5F48}" destId="{325D194D-C2D5-4D64-A733-1A65435B2490}" srcOrd="0" destOrd="2" presId="urn:microsoft.com/office/officeart/2005/8/layout/hList1"/>
    <dgm:cxn modelId="{016CC0C0-E422-490B-B52B-91DD819E8EC6}" type="presOf" srcId="{7FC90A74-C0BC-4BE8-8A67-B719AC78F1C3}" destId="{3A9B3A26-8892-44B3-93B2-B4685DC63104}" srcOrd="0" destOrd="5" presId="urn:microsoft.com/office/officeart/2005/8/layout/hList1"/>
    <dgm:cxn modelId="{F86F31CA-4AC6-4F29-B000-27E80C721529}" srcId="{A4FB8C66-3663-4FEE-B03B-7823ECE87BEE}" destId="{8263F77A-A8AA-409A-9083-59EBDE0C34EC}" srcOrd="0" destOrd="0" parTransId="{63C05C75-A717-42BF-98BE-962B7DA9CA2F}" sibTransId="{3EB412CE-59A5-4EB5-80EA-B36CD1DBA1F5}"/>
    <dgm:cxn modelId="{6230E4D3-03B1-4CF1-B54B-A7E4565C52FC}" type="presOf" srcId="{A3DAB828-5129-4601-AAD5-A891CD94C880}" destId="{040BC980-A066-4D47-ADCE-FF1D556B6C78}" srcOrd="0" destOrd="2" presId="urn:microsoft.com/office/officeart/2005/8/layout/hList1"/>
    <dgm:cxn modelId="{27339DD6-D837-463A-9682-6EC0751DA062}" type="presOf" srcId="{152A3589-A8E6-4658-BFCD-E9292293A267}" destId="{040BC980-A066-4D47-ADCE-FF1D556B6C78}" srcOrd="0" destOrd="4" presId="urn:microsoft.com/office/officeart/2005/8/layout/hList1"/>
    <dgm:cxn modelId="{EC3F9FD6-FB61-4363-9B17-1ECDFCAF8613}" srcId="{F8900AA7-7313-4B11-B138-5DB9F23D276B}" destId="{152A3589-A8E6-4658-BFCD-E9292293A267}" srcOrd="2" destOrd="0" parTransId="{F9C64E7F-8A9B-4560-B07B-CC4AD3D3B584}" sibTransId="{E4517BBD-D06E-4BDA-9166-A905BF309152}"/>
    <dgm:cxn modelId="{EE96F9D7-7219-4070-B7BA-3CDE84CFC216}" srcId="{F8900AA7-7313-4B11-B138-5DB9F23D276B}" destId="{D2785967-0B25-4A91-BB13-D8705DCD4BD0}" srcOrd="0" destOrd="0" parTransId="{EEA684C1-47CD-4FA5-B3D1-1CF576B19BEE}" sibTransId="{AC8F17E0-601D-448F-8D3D-E7202FB7FAD9}"/>
    <dgm:cxn modelId="{514635E9-3C72-40FD-B3DE-310D6F7C9A72}" srcId="{F8900AA7-7313-4B11-B138-5DB9F23D276B}" destId="{F82DF0E0-F81A-488B-8B9A-930CB5F1677C}" srcOrd="3" destOrd="0" parTransId="{CF188904-F461-4173-B6C5-30D0765D6CB4}" sibTransId="{35591458-AEDD-438F-9EAD-506CD08E54F9}"/>
    <dgm:cxn modelId="{77682BEB-C28C-4914-9E30-4D26A912D134}" srcId="{F8900AA7-7313-4B11-B138-5DB9F23D276B}" destId="{483387C6-3363-4338-8AE5-7AD738B1D67D}" srcOrd="1" destOrd="0" parTransId="{A14484ED-E5C7-43FB-A548-7EC9FDB178DB}" sibTransId="{13B0BD31-A6A0-4DD0-A3A9-9285A11169B4}"/>
    <dgm:cxn modelId="{29AD1FF2-1DAB-4281-82A5-D98A0823DE73}" type="presOf" srcId="{0560522A-C5C5-4C73-B430-68585B7CB556}" destId="{040BC980-A066-4D47-ADCE-FF1D556B6C78}" srcOrd="0" destOrd="6" presId="urn:microsoft.com/office/officeart/2005/8/layout/hList1"/>
    <dgm:cxn modelId="{A85EDDFC-0A2F-4982-BB23-98B6E25E3994}" type="presOf" srcId="{5D8D8E14-C67D-4419-872A-3475988351BB}" destId="{040BC980-A066-4D47-ADCE-FF1D556B6C78}" srcOrd="0" destOrd="1" presId="urn:microsoft.com/office/officeart/2005/8/layout/hList1"/>
    <dgm:cxn modelId="{8E7C3B03-425F-40CB-926F-EC0BFDDBF309}" type="presParOf" srcId="{455BEACE-1000-4063-82EC-26DA4161C491}" destId="{47EA3D1A-EC4A-4BC6-A917-994166081AC6}" srcOrd="0" destOrd="0" presId="urn:microsoft.com/office/officeart/2005/8/layout/hList1"/>
    <dgm:cxn modelId="{976ACAE0-ECB2-4A24-83F4-BE5B8362F3BF}" type="presParOf" srcId="{47EA3D1A-EC4A-4BC6-A917-994166081AC6}" destId="{259000F6-65BE-4C3C-A569-19FC9B10DE2A}" srcOrd="0" destOrd="0" presId="urn:microsoft.com/office/officeart/2005/8/layout/hList1"/>
    <dgm:cxn modelId="{A4BF0479-AF67-4769-9C29-0F92D4B1F4C6}" type="presParOf" srcId="{47EA3D1A-EC4A-4BC6-A917-994166081AC6}" destId="{3A9B3A26-8892-44B3-93B2-B4685DC63104}" srcOrd="1" destOrd="0" presId="urn:microsoft.com/office/officeart/2005/8/layout/hList1"/>
    <dgm:cxn modelId="{90AE1EFD-2853-4501-BCB2-C026BA560D8C}" type="presParOf" srcId="{455BEACE-1000-4063-82EC-26DA4161C491}" destId="{430F4261-A316-4815-8560-D813980E75B4}" srcOrd="1" destOrd="0" presId="urn:microsoft.com/office/officeart/2005/8/layout/hList1"/>
    <dgm:cxn modelId="{E7F5FBDC-DD8F-45FD-8A7C-E817FFE5ED0D}" type="presParOf" srcId="{455BEACE-1000-4063-82EC-26DA4161C491}" destId="{9C8EB856-030D-437A-B1D3-59620A499132}" srcOrd="2" destOrd="0" presId="urn:microsoft.com/office/officeart/2005/8/layout/hList1"/>
    <dgm:cxn modelId="{C66E69C9-AFE8-4DC5-B796-ED4D52D3CEBF}" type="presParOf" srcId="{9C8EB856-030D-437A-B1D3-59620A499132}" destId="{DEAE021E-F60E-4CFA-9E59-D82998ADBA46}" srcOrd="0" destOrd="0" presId="urn:microsoft.com/office/officeart/2005/8/layout/hList1"/>
    <dgm:cxn modelId="{BF8FF7CB-9DE6-4545-922B-201BEF3C5071}" type="presParOf" srcId="{9C8EB856-030D-437A-B1D3-59620A499132}" destId="{040BC980-A066-4D47-ADCE-FF1D556B6C78}" srcOrd="1" destOrd="0" presId="urn:microsoft.com/office/officeart/2005/8/layout/hList1"/>
    <dgm:cxn modelId="{F5DEB90B-9671-4380-93A0-AA286EC7882C}" type="presParOf" srcId="{455BEACE-1000-4063-82EC-26DA4161C491}" destId="{683E4120-C8C2-44F0-BD1C-479EC6D6DF9D}" srcOrd="3" destOrd="0" presId="urn:microsoft.com/office/officeart/2005/8/layout/hList1"/>
    <dgm:cxn modelId="{D69CCF89-7204-4462-97CA-7C53759D86B4}" type="presParOf" srcId="{455BEACE-1000-4063-82EC-26DA4161C491}" destId="{F34BC3D6-7107-4E67-8F9D-80858727153C}" srcOrd="4" destOrd="0" presId="urn:microsoft.com/office/officeart/2005/8/layout/hList1"/>
    <dgm:cxn modelId="{2351649D-6703-462D-BACF-C82FD2908140}" type="presParOf" srcId="{F34BC3D6-7107-4E67-8F9D-80858727153C}" destId="{C9FBE2B7-5D50-4C90-A0C3-563F090016B5}" srcOrd="0" destOrd="0" presId="urn:microsoft.com/office/officeart/2005/8/layout/hList1"/>
    <dgm:cxn modelId="{83CB806D-CE8D-406F-B685-B4AEA9672614}" type="presParOf" srcId="{F34BC3D6-7107-4E67-8F9D-80858727153C}" destId="{325D194D-C2D5-4D64-A733-1A65435B2490}"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2D3D1D0-0B5A-439F-B6D0-D6553323BD7C}"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FECD5019-0DED-4821-8CEB-9ED40894E061}">
      <dgm:prSet phldrT="[Text]" phldr="0"/>
      <dgm:spPr/>
      <dgm:t>
        <a:bodyPr/>
        <a:lstStyle/>
        <a:p>
          <a:pPr algn="l">
            <a:lnSpc>
              <a:spcPct val="90000"/>
            </a:lnSpc>
          </a:pPr>
          <a:r>
            <a:rPr lang="es-ES" sz="2000" err="1">
              <a:latin typeface="Georgia"/>
            </a:rPr>
            <a:t>Additional</a:t>
          </a:r>
          <a:r>
            <a:rPr lang="es-ES" sz="2000">
              <a:latin typeface="Georgia"/>
            </a:rPr>
            <a:t> </a:t>
          </a:r>
          <a:r>
            <a:rPr lang="es-ES" sz="2000" err="1">
              <a:latin typeface="Georgia"/>
            </a:rPr>
            <a:t>desired</a:t>
          </a:r>
          <a:r>
            <a:rPr lang="es-ES" sz="2000">
              <a:latin typeface="Georgia"/>
            </a:rPr>
            <a:t> </a:t>
          </a:r>
          <a:r>
            <a:rPr lang="es-ES" sz="2000" err="1">
              <a:latin typeface="Georgia"/>
            </a:rPr>
            <a:t>funding</a:t>
          </a:r>
          <a:r>
            <a:rPr lang="es-ES" sz="2000">
              <a:latin typeface="Georgia"/>
            </a:rPr>
            <a:t> </a:t>
          </a:r>
          <a:r>
            <a:rPr lang="es-ES" sz="2000" err="1">
              <a:latin typeface="Georgia"/>
            </a:rPr>
            <a:t>for</a:t>
          </a:r>
          <a:r>
            <a:rPr lang="es-ES" sz="2000">
              <a:latin typeface="Georgia"/>
            </a:rPr>
            <a:t> </a:t>
          </a:r>
          <a:r>
            <a:rPr lang="es-ES" sz="2000" err="1">
              <a:latin typeface="Georgia"/>
            </a:rPr>
            <a:t>the</a:t>
          </a:r>
          <a:r>
            <a:rPr lang="es-ES" sz="2000">
              <a:latin typeface="Georgia"/>
            </a:rPr>
            <a:t> </a:t>
          </a:r>
          <a:r>
            <a:rPr lang="es-ES" sz="2000" err="1">
              <a:latin typeface="Georgia"/>
            </a:rPr>
            <a:t>year</a:t>
          </a:r>
          <a:endParaRPr lang="es-ES" sz="2000">
            <a:latin typeface="Georgia"/>
          </a:endParaRPr>
        </a:p>
      </dgm:t>
    </dgm:pt>
    <dgm:pt modelId="{41BF6AA2-B6C6-4A4C-B3F4-14DCE35F63F0}" type="parTrans" cxnId="{E742F112-9FBE-48EF-9255-DF18E9735787}">
      <dgm:prSet/>
      <dgm:spPr/>
      <dgm:t>
        <a:bodyPr/>
        <a:lstStyle/>
        <a:p>
          <a:endParaRPr lang="en-US"/>
        </a:p>
      </dgm:t>
    </dgm:pt>
    <dgm:pt modelId="{3DC62FCA-732D-4F2B-90FD-D334B57D80F1}" type="sibTrans" cxnId="{E742F112-9FBE-48EF-9255-DF18E9735787}">
      <dgm:prSet/>
      <dgm:spPr/>
      <dgm:t>
        <a:bodyPr/>
        <a:lstStyle/>
        <a:p>
          <a:endParaRPr lang="en-US"/>
        </a:p>
      </dgm:t>
    </dgm:pt>
    <dgm:pt modelId="{C81F2AB2-6C3C-43BD-ACBB-B7F3DB294901}">
      <dgm:prSet phldrT="[Text]" phldr="0"/>
      <dgm:spPr/>
      <dgm:t>
        <a:bodyPr/>
        <a:lstStyle/>
        <a:p>
          <a:pPr algn="l">
            <a:lnSpc>
              <a:spcPct val="90000"/>
            </a:lnSpc>
          </a:pPr>
          <a:r>
            <a:rPr lang="es-ES" sz="2000">
              <a:latin typeface="Georgia"/>
            </a:rPr>
            <a:t>Expenses: comms, travel, meetings, etc</a:t>
          </a:r>
          <a:endParaRPr lang="en-US"/>
        </a:p>
      </dgm:t>
    </dgm:pt>
    <dgm:pt modelId="{49D71FE8-91A6-4E9F-8556-F3A55C42D93A}" type="parTrans" cxnId="{F372CAF9-2FB1-42FA-A87F-85FCC759076C}">
      <dgm:prSet/>
      <dgm:spPr/>
      <dgm:t>
        <a:bodyPr/>
        <a:lstStyle/>
        <a:p>
          <a:endParaRPr lang="en-US"/>
        </a:p>
      </dgm:t>
    </dgm:pt>
    <dgm:pt modelId="{EC479A52-0E55-4F44-A0B2-0EBAF59DBF41}" type="sibTrans" cxnId="{F372CAF9-2FB1-42FA-A87F-85FCC759076C}">
      <dgm:prSet/>
      <dgm:spPr/>
      <dgm:t>
        <a:bodyPr/>
        <a:lstStyle/>
        <a:p>
          <a:endParaRPr lang="en-US"/>
        </a:p>
      </dgm:t>
    </dgm:pt>
    <dgm:pt modelId="{746F5FD4-A02B-4D2C-9EC8-CF9571E9887A}">
      <dgm:prSet phldrT="[Text]" phldr="0"/>
      <dgm:spPr/>
      <dgm:t>
        <a:bodyPr/>
        <a:lstStyle/>
        <a:p>
          <a:pPr algn="l" rtl="0">
            <a:lnSpc>
              <a:spcPct val="90000"/>
            </a:lnSpc>
          </a:pPr>
          <a:r>
            <a:rPr lang="en-US" sz="1800">
              <a:latin typeface="Trebuchet MS"/>
            </a:rPr>
            <a:t> </a:t>
          </a:r>
          <a:r>
            <a:rPr lang="es-ES" sz="2000">
              <a:latin typeface="Georgia"/>
            </a:rPr>
            <a:t>Calculate your indirect costs</a:t>
          </a:r>
        </a:p>
      </dgm:t>
    </dgm:pt>
    <dgm:pt modelId="{0DA66837-2128-473E-AF18-16DE926609D5}" type="parTrans" cxnId="{9442409E-EF27-4C6D-A3C0-87EB4C69E58B}">
      <dgm:prSet/>
      <dgm:spPr/>
      <dgm:t>
        <a:bodyPr/>
        <a:lstStyle/>
        <a:p>
          <a:endParaRPr lang="en-US"/>
        </a:p>
      </dgm:t>
    </dgm:pt>
    <dgm:pt modelId="{A912BE06-8258-4F32-BCDD-1E5C8C4A21E5}" type="sibTrans" cxnId="{9442409E-EF27-4C6D-A3C0-87EB4C69E58B}">
      <dgm:prSet/>
      <dgm:spPr/>
      <dgm:t>
        <a:bodyPr/>
        <a:lstStyle/>
        <a:p>
          <a:endParaRPr lang="en-US"/>
        </a:p>
      </dgm:t>
    </dgm:pt>
    <dgm:pt modelId="{EF6A03DD-932D-4056-B010-85ED85E6A970}">
      <dgm:prSet phldr="0"/>
      <dgm:spPr/>
      <dgm:t>
        <a:bodyPr/>
        <a:lstStyle/>
        <a:p>
          <a:pPr algn="l" rtl="0">
            <a:lnSpc>
              <a:spcPct val="90000"/>
            </a:lnSpc>
          </a:pPr>
          <a:r>
            <a:rPr lang="es-ES" sz="2000" err="1">
              <a:latin typeface="Georgia"/>
            </a:rPr>
            <a:t>Calculate</a:t>
          </a:r>
          <a:r>
            <a:rPr lang="es-ES" sz="2000">
              <a:latin typeface="Georgia"/>
            </a:rPr>
            <a:t> </a:t>
          </a:r>
          <a:r>
            <a:rPr lang="es-ES" sz="2000" err="1">
              <a:latin typeface="Georgia"/>
            </a:rPr>
            <a:t>your</a:t>
          </a:r>
          <a:r>
            <a:rPr lang="es-ES" sz="2000">
              <a:latin typeface="Georgia"/>
            </a:rPr>
            <a:t> </a:t>
          </a:r>
          <a:r>
            <a:rPr lang="es-ES" sz="2000" err="1">
              <a:latin typeface="Georgia"/>
            </a:rPr>
            <a:t>income</a:t>
          </a:r>
          <a:r>
            <a:rPr lang="es-ES" sz="2000">
              <a:latin typeface="Georgia"/>
            </a:rPr>
            <a:t> </a:t>
          </a:r>
          <a:r>
            <a:rPr lang="es-ES" sz="2000" err="1">
              <a:latin typeface="Georgia"/>
            </a:rPr>
            <a:t>objectives</a:t>
          </a:r>
          <a:r>
            <a:rPr lang="es-ES" sz="2000">
              <a:latin typeface="Georgia"/>
            </a:rPr>
            <a:t>.</a:t>
          </a:r>
        </a:p>
      </dgm:t>
    </dgm:pt>
    <dgm:pt modelId="{8E9A3267-B36D-4C09-BED7-A13FD8DBE065}" type="parTrans" cxnId="{D4717C4E-84C1-4471-90AE-5A32E3DAB480}">
      <dgm:prSet/>
      <dgm:spPr/>
    </dgm:pt>
    <dgm:pt modelId="{57A4805C-CA37-4209-8471-3816A6AA2DC6}" type="sibTrans" cxnId="{D4717C4E-84C1-4471-90AE-5A32E3DAB480}">
      <dgm:prSet/>
      <dgm:spPr/>
    </dgm:pt>
    <dgm:pt modelId="{B55D7C8D-6F2C-4065-9157-67B47B983281}">
      <dgm:prSet phldr="0"/>
      <dgm:spPr/>
      <dgm:t>
        <a:bodyPr/>
        <a:lstStyle/>
        <a:p>
          <a:pPr algn="l">
            <a:lnSpc>
              <a:spcPct val="90000"/>
            </a:lnSpc>
          </a:pPr>
          <a:r>
            <a:rPr lang="es-ES" sz="2000" err="1">
              <a:latin typeface="Georgia"/>
            </a:rPr>
            <a:t>Commited</a:t>
          </a:r>
          <a:r>
            <a:rPr lang="es-ES" sz="2000">
              <a:latin typeface="Georgia"/>
            </a:rPr>
            <a:t> </a:t>
          </a:r>
          <a:r>
            <a:rPr lang="es-ES" sz="2000" err="1">
              <a:latin typeface="Georgia"/>
            </a:rPr>
            <a:t>funding</a:t>
          </a:r>
          <a:r>
            <a:rPr lang="es-ES" sz="2000">
              <a:latin typeface="Georgia"/>
            </a:rPr>
            <a:t> </a:t>
          </a:r>
          <a:r>
            <a:rPr lang="es-ES" sz="2000" err="1">
              <a:latin typeface="Georgia"/>
            </a:rPr>
            <a:t>for</a:t>
          </a:r>
          <a:r>
            <a:rPr lang="es-ES" sz="2000">
              <a:latin typeface="Georgia"/>
            </a:rPr>
            <a:t> </a:t>
          </a:r>
          <a:r>
            <a:rPr lang="es-ES" sz="2000" err="1">
              <a:latin typeface="Georgia"/>
            </a:rPr>
            <a:t>the</a:t>
          </a:r>
          <a:r>
            <a:rPr lang="es-ES" sz="2000">
              <a:latin typeface="Georgia"/>
            </a:rPr>
            <a:t> </a:t>
          </a:r>
          <a:r>
            <a:rPr lang="es-ES" sz="2000" err="1">
              <a:latin typeface="Georgia"/>
            </a:rPr>
            <a:t>year</a:t>
          </a:r>
          <a:endParaRPr lang="es-ES" sz="2000">
            <a:latin typeface="Georgia"/>
          </a:endParaRPr>
        </a:p>
      </dgm:t>
    </dgm:pt>
    <dgm:pt modelId="{537C0347-19BF-47F2-A040-FC293E1D2D51}" type="parTrans" cxnId="{92D17F7C-7615-450F-A7ED-146329F01C32}">
      <dgm:prSet/>
      <dgm:spPr/>
    </dgm:pt>
    <dgm:pt modelId="{4B365C80-603C-4624-9768-2068C95E3A26}" type="sibTrans" cxnId="{92D17F7C-7615-450F-A7ED-146329F01C32}">
      <dgm:prSet/>
      <dgm:spPr/>
    </dgm:pt>
    <dgm:pt modelId="{AE89F662-E85E-4108-AA04-B821BFF282BD}">
      <dgm:prSet phldr="0"/>
      <dgm:spPr/>
      <dgm:t>
        <a:bodyPr/>
        <a:lstStyle/>
        <a:p>
          <a:pPr algn="l">
            <a:lnSpc>
              <a:spcPct val="90000"/>
            </a:lnSpc>
          </a:pPr>
          <a:r>
            <a:rPr lang="es-ES" sz="2400">
              <a:latin typeface="Georgia"/>
            </a:rPr>
            <a:t>Calculate your direct costs</a:t>
          </a:r>
          <a:endParaRPr lang="es-ES"/>
        </a:p>
      </dgm:t>
    </dgm:pt>
    <dgm:pt modelId="{32E4C7AE-91C3-4635-B0A0-9F33152BE6EE}" type="parTrans" cxnId="{9FE6F923-6FC9-4765-A480-991372BC8FA4}">
      <dgm:prSet/>
      <dgm:spPr/>
    </dgm:pt>
    <dgm:pt modelId="{96452E98-47AF-4476-BC88-80338B937F27}" type="sibTrans" cxnId="{9FE6F923-6FC9-4765-A480-991372BC8FA4}">
      <dgm:prSet/>
      <dgm:spPr/>
    </dgm:pt>
    <dgm:pt modelId="{6C2B7DA1-2E30-4D2B-82FF-C808550CB385}">
      <dgm:prSet phldr="0"/>
      <dgm:spPr/>
      <dgm:t>
        <a:bodyPr/>
        <a:lstStyle/>
        <a:p>
          <a:pPr algn="l">
            <a:lnSpc>
              <a:spcPct val="90000"/>
            </a:lnSpc>
          </a:pPr>
          <a:r>
            <a:rPr lang="es-ES" sz="2000">
              <a:latin typeface="Georgia"/>
            </a:rPr>
            <a:t>Staff: payroll, consultants</a:t>
          </a:r>
        </a:p>
      </dgm:t>
    </dgm:pt>
    <dgm:pt modelId="{5C80E4CC-CE13-4705-8A2C-D45877920C4D}" type="parTrans" cxnId="{4C591C43-9B84-41AC-912D-6851506056B2}">
      <dgm:prSet/>
      <dgm:spPr/>
    </dgm:pt>
    <dgm:pt modelId="{2C25289D-56D5-4656-A43C-983930B4B7FE}" type="sibTrans" cxnId="{4C591C43-9B84-41AC-912D-6851506056B2}">
      <dgm:prSet/>
      <dgm:spPr/>
    </dgm:pt>
    <dgm:pt modelId="{718BFB84-38B8-47B7-87F3-20BD7C759BE1}">
      <dgm:prSet phldr="0"/>
      <dgm:spPr/>
      <dgm:t>
        <a:bodyPr/>
        <a:lstStyle/>
        <a:p>
          <a:pPr algn="l">
            <a:lnSpc>
              <a:spcPct val="90000"/>
            </a:lnSpc>
          </a:pPr>
          <a:r>
            <a:rPr lang="es-ES" sz="2000">
              <a:latin typeface="Georgia"/>
            </a:rPr>
            <a:t>Staff: payroll, consultants</a:t>
          </a:r>
          <a:endParaRPr lang="en-US" sz="2000">
            <a:latin typeface="Georgia"/>
          </a:endParaRPr>
        </a:p>
      </dgm:t>
    </dgm:pt>
    <dgm:pt modelId="{886230F6-2AAA-4B72-8183-8B657CB14B0A}" type="parTrans" cxnId="{CC641EBE-51B1-4552-A9A7-A9F52C937A4E}">
      <dgm:prSet/>
      <dgm:spPr/>
    </dgm:pt>
    <dgm:pt modelId="{43E14A46-515D-4CE2-8E5D-4C832679521F}" type="sibTrans" cxnId="{CC641EBE-51B1-4552-A9A7-A9F52C937A4E}">
      <dgm:prSet/>
      <dgm:spPr/>
    </dgm:pt>
    <dgm:pt modelId="{476759EE-2690-4213-9845-1F3B5070180F}">
      <dgm:prSet phldr="0"/>
      <dgm:spPr/>
      <dgm:t>
        <a:bodyPr/>
        <a:lstStyle/>
        <a:p>
          <a:pPr algn="l" rtl="0">
            <a:lnSpc>
              <a:spcPct val="90000"/>
            </a:lnSpc>
          </a:pPr>
          <a:r>
            <a:rPr lang="es-ES" sz="2000">
              <a:latin typeface="Georgia"/>
            </a:rPr>
            <a:t>Expenses: accounting, HR; senior </a:t>
          </a:r>
          <a:r>
            <a:rPr lang="es-ES" sz="2000" err="1">
              <a:latin typeface="Georgia"/>
            </a:rPr>
            <a:t>management</a:t>
          </a:r>
          <a:r>
            <a:rPr lang="es-ES" sz="2000">
              <a:latin typeface="Georgia"/>
            </a:rPr>
            <a:t>, </a:t>
          </a:r>
          <a:r>
            <a:rPr lang="es-ES" sz="2000" err="1">
              <a:latin typeface="Georgia"/>
            </a:rPr>
            <a:t>comms</a:t>
          </a:r>
          <a:r>
            <a:rPr lang="es-ES" sz="2000">
              <a:latin typeface="Georgia"/>
            </a:rPr>
            <a:t>, </a:t>
          </a:r>
          <a:r>
            <a:rPr lang="es-ES" sz="2000" err="1">
              <a:latin typeface="Georgia"/>
            </a:rPr>
            <a:t>travel</a:t>
          </a:r>
          <a:r>
            <a:rPr lang="es-ES" sz="2000">
              <a:latin typeface="Georgia"/>
            </a:rPr>
            <a:t>, meetings, etc.</a:t>
          </a:r>
          <a:endParaRPr lang="en-US"/>
        </a:p>
      </dgm:t>
    </dgm:pt>
    <dgm:pt modelId="{86DE6185-59A1-4938-985F-7FA2B592D6B5}" type="parTrans" cxnId="{5D4D0EBA-8B18-4FBA-BA00-340B5A1E5CF2}">
      <dgm:prSet/>
      <dgm:spPr/>
    </dgm:pt>
    <dgm:pt modelId="{A05AD71D-483C-4F33-AAF1-03531D00BA2E}" type="sibTrans" cxnId="{5D4D0EBA-8B18-4FBA-BA00-340B5A1E5CF2}">
      <dgm:prSet/>
      <dgm:spPr/>
    </dgm:pt>
    <dgm:pt modelId="{64CF4AC4-39F5-4A2C-AD8E-376E90EDFE03}">
      <dgm:prSet phldr="0"/>
      <dgm:spPr/>
      <dgm:t>
        <a:bodyPr/>
        <a:lstStyle/>
        <a:p>
          <a:pPr algn="l" rtl="0">
            <a:lnSpc>
              <a:spcPct val="90000"/>
            </a:lnSpc>
          </a:pPr>
          <a:r>
            <a:rPr lang="es-ES" sz="2400">
              <a:latin typeface="Georgia"/>
            </a:rPr>
            <a:t>Things to take into account:</a:t>
          </a:r>
        </a:p>
      </dgm:t>
    </dgm:pt>
    <dgm:pt modelId="{D66086A5-CFE1-41DD-AC87-2594DEF36413}" type="parTrans" cxnId="{5963A6ED-A5B0-4F74-8207-FC7E666488D3}">
      <dgm:prSet/>
      <dgm:spPr/>
    </dgm:pt>
    <dgm:pt modelId="{584AE55D-DC20-4CBC-8758-1615DC52D0F6}" type="sibTrans" cxnId="{5963A6ED-A5B0-4F74-8207-FC7E666488D3}">
      <dgm:prSet/>
      <dgm:spPr/>
    </dgm:pt>
    <dgm:pt modelId="{534EECDF-1124-4F41-BCA6-00A7BCAA3BF0}">
      <dgm:prSet phldr="0"/>
      <dgm:spPr/>
      <dgm:t>
        <a:bodyPr/>
        <a:lstStyle/>
        <a:p>
          <a:pPr algn="l">
            <a:lnSpc>
              <a:spcPct val="90000"/>
            </a:lnSpc>
          </a:pPr>
          <a:r>
            <a:rPr lang="es-ES" sz="2000">
              <a:latin typeface="Georgia"/>
            </a:rPr>
            <a:t>Inflation</a:t>
          </a:r>
        </a:p>
      </dgm:t>
    </dgm:pt>
    <dgm:pt modelId="{C89F3FA9-49F2-4112-B6A9-E3B3E56234CD}" type="parTrans" cxnId="{B369AE42-1038-4667-BBAA-3C453DA5E582}">
      <dgm:prSet/>
      <dgm:spPr/>
    </dgm:pt>
    <dgm:pt modelId="{3CFCB922-02BD-4335-9DF0-A4AF2D548200}" type="sibTrans" cxnId="{B369AE42-1038-4667-BBAA-3C453DA5E582}">
      <dgm:prSet/>
      <dgm:spPr/>
    </dgm:pt>
    <dgm:pt modelId="{A868EF07-372F-4554-BFD4-4752404C3A66}">
      <dgm:prSet phldr="0"/>
      <dgm:spPr/>
      <dgm:t>
        <a:bodyPr/>
        <a:lstStyle/>
        <a:p>
          <a:pPr algn="l" rtl="0">
            <a:lnSpc>
              <a:spcPct val="90000"/>
            </a:lnSpc>
          </a:pPr>
          <a:r>
            <a:rPr lang="es-ES" sz="2400">
              <a:latin typeface="Georgia"/>
            </a:rPr>
            <a:t>Define </a:t>
          </a:r>
          <a:r>
            <a:rPr lang="es-ES" sz="2400" err="1">
              <a:latin typeface="Georgia"/>
            </a:rPr>
            <a:t>your</a:t>
          </a:r>
          <a:r>
            <a:rPr lang="es-ES" sz="2400">
              <a:latin typeface="Georgia"/>
            </a:rPr>
            <a:t> reserves </a:t>
          </a:r>
          <a:r>
            <a:rPr lang="es-ES" sz="2400" err="1">
              <a:latin typeface="Georgia"/>
            </a:rPr>
            <a:t>rate</a:t>
          </a:r>
          <a:r>
            <a:rPr lang="es-ES" sz="2400">
              <a:latin typeface="Georgia"/>
            </a:rPr>
            <a:t> objective</a:t>
          </a:r>
        </a:p>
      </dgm:t>
    </dgm:pt>
    <dgm:pt modelId="{A208AE7D-6986-469D-9D59-F8C52B7F411F}" type="parTrans" cxnId="{4324D4FA-CE9B-4E7B-A6E6-3F8EB32EC219}">
      <dgm:prSet/>
      <dgm:spPr/>
    </dgm:pt>
    <dgm:pt modelId="{345337DD-821E-4AA4-B438-446C733C89BE}" type="sibTrans" cxnId="{4324D4FA-CE9B-4E7B-A6E6-3F8EB32EC219}">
      <dgm:prSet/>
      <dgm:spPr/>
    </dgm:pt>
    <dgm:pt modelId="{18994586-DE50-4CAB-BF7D-4387951C4C56}">
      <dgm:prSet phldr="0"/>
      <dgm:spPr/>
      <dgm:t>
        <a:bodyPr/>
        <a:lstStyle/>
        <a:p>
          <a:pPr algn="l" rtl="0">
            <a:lnSpc>
              <a:spcPct val="90000"/>
            </a:lnSpc>
          </a:pPr>
          <a:r>
            <a:rPr lang="es-ES" sz="2000">
              <a:latin typeface="Georgia"/>
            </a:rPr>
            <a:t>Total Reserves target</a:t>
          </a:r>
        </a:p>
      </dgm:t>
    </dgm:pt>
    <dgm:pt modelId="{7B206BEE-FA90-4274-B77D-EC0AAFE2BE5A}" type="parTrans" cxnId="{BFA1545B-5635-40A3-AD49-76CAB803F16D}">
      <dgm:prSet/>
      <dgm:spPr/>
    </dgm:pt>
    <dgm:pt modelId="{F6F730DD-BAED-4F23-B2F1-FDBC2986C9F1}" type="sibTrans" cxnId="{BFA1545B-5635-40A3-AD49-76CAB803F16D}">
      <dgm:prSet/>
      <dgm:spPr/>
    </dgm:pt>
    <dgm:pt modelId="{542CC133-600C-4421-BC0A-8853E26FFA0D}">
      <dgm:prSet phldr="0"/>
      <dgm:spPr/>
      <dgm:t>
        <a:bodyPr/>
        <a:lstStyle/>
        <a:p>
          <a:pPr algn="l" rtl="0">
            <a:lnSpc>
              <a:spcPct val="90000"/>
            </a:lnSpc>
          </a:pPr>
          <a:r>
            <a:rPr lang="es-ES" sz="2000" err="1">
              <a:latin typeface="Georgia"/>
            </a:rPr>
            <a:t>Annual</a:t>
          </a:r>
          <a:r>
            <a:rPr lang="es-ES" sz="2000">
              <a:latin typeface="Georgia"/>
            </a:rPr>
            <a:t> Reserves </a:t>
          </a:r>
          <a:r>
            <a:rPr lang="es-ES" sz="2000" err="1">
              <a:latin typeface="Georgia"/>
            </a:rPr>
            <a:t>contribution</a:t>
          </a:r>
          <a:endParaRPr lang="es-ES" sz="2000">
            <a:latin typeface="Georgia"/>
          </a:endParaRPr>
        </a:p>
      </dgm:t>
    </dgm:pt>
    <dgm:pt modelId="{1E36692F-CB9F-4855-8A85-0A7DEFF48401}" type="parTrans" cxnId="{ED397273-9AEB-43D5-A6DB-3A55657E488C}">
      <dgm:prSet/>
      <dgm:spPr/>
    </dgm:pt>
    <dgm:pt modelId="{9B8222AC-1B50-40FA-A16A-AE41B536646B}" type="sibTrans" cxnId="{ED397273-9AEB-43D5-A6DB-3A55657E488C}">
      <dgm:prSet/>
      <dgm:spPr/>
    </dgm:pt>
    <dgm:pt modelId="{82DEBCCA-5664-4A37-A443-2BA1A6D4A366}">
      <dgm:prSet phldr="0"/>
      <dgm:spPr/>
      <dgm:t>
        <a:bodyPr/>
        <a:lstStyle/>
        <a:p>
          <a:pPr algn="l" rtl="0">
            <a:lnSpc>
              <a:spcPct val="90000"/>
            </a:lnSpc>
          </a:pPr>
          <a:r>
            <a:rPr lang="es-ES" sz="2000">
              <a:latin typeface="Georgia"/>
            </a:rPr>
            <a:t>Contingencies </a:t>
          </a:r>
        </a:p>
      </dgm:t>
    </dgm:pt>
    <dgm:pt modelId="{930446AE-2684-4B66-9C58-15B27A8D98E6}" type="parTrans" cxnId="{6997E31C-7320-44AC-8F3F-92D458A9F296}">
      <dgm:prSet/>
      <dgm:spPr/>
    </dgm:pt>
    <dgm:pt modelId="{0D25620B-1A0E-4961-9E01-B2EC79DFA792}" type="sibTrans" cxnId="{6997E31C-7320-44AC-8F3F-92D458A9F296}">
      <dgm:prSet/>
      <dgm:spPr/>
    </dgm:pt>
    <dgm:pt modelId="{A28EC868-07EA-4A88-84B7-494D34263D45}" type="pres">
      <dgm:prSet presAssocID="{72D3D1D0-0B5A-439F-B6D0-D6553323BD7C}" presName="Name0" presStyleCnt="0">
        <dgm:presLayoutVars>
          <dgm:dir/>
          <dgm:animLvl val="lvl"/>
          <dgm:resizeHandles val="exact"/>
        </dgm:presLayoutVars>
      </dgm:prSet>
      <dgm:spPr/>
    </dgm:pt>
    <dgm:pt modelId="{C44C387A-C1D8-4E5A-A502-139175D14CE7}" type="pres">
      <dgm:prSet presAssocID="{EF6A03DD-932D-4056-B010-85ED85E6A970}" presName="composite" presStyleCnt="0"/>
      <dgm:spPr/>
    </dgm:pt>
    <dgm:pt modelId="{38ABB00C-E85D-43ED-8E96-9D96590123C1}" type="pres">
      <dgm:prSet presAssocID="{EF6A03DD-932D-4056-B010-85ED85E6A970}" presName="parTx" presStyleLbl="alignNode1" presStyleIdx="0" presStyleCnt="5">
        <dgm:presLayoutVars>
          <dgm:chMax val="0"/>
          <dgm:chPref val="0"/>
          <dgm:bulletEnabled val="1"/>
        </dgm:presLayoutVars>
      </dgm:prSet>
      <dgm:spPr/>
    </dgm:pt>
    <dgm:pt modelId="{FA2857ED-5279-4A16-A083-2390DD28078A}" type="pres">
      <dgm:prSet presAssocID="{EF6A03DD-932D-4056-B010-85ED85E6A970}" presName="desTx" presStyleLbl="alignAccFollowNode1" presStyleIdx="0" presStyleCnt="5">
        <dgm:presLayoutVars>
          <dgm:bulletEnabled val="1"/>
        </dgm:presLayoutVars>
      </dgm:prSet>
      <dgm:spPr/>
    </dgm:pt>
    <dgm:pt modelId="{D8722C1D-577D-4015-A762-F93B6B18855B}" type="pres">
      <dgm:prSet presAssocID="{57A4805C-CA37-4209-8471-3816A6AA2DC6}" presName="space" presStyleCnt="0"/>
      <dgm:spPr/>
    </dgm:pt>
    <dgm:pt modelId="{2B94E920-5122-4DF5-ADCC-05B1D51E42DC}" type="pres">
      <dgm:prSet presAssocID="{A868EF07-372F-4554-BFD4-4752404C3A66}" presName="composite" presStyleCnt="0"/>
      <dgm:spPr/>
    </dgm:pt>
    <dgm:pt modelId="{F5F396F4-6C69-4B19-A166-A2C4BA92AC8C}" type="pres">
      <dgm:prSet presAssocID="{A868EF07-372F-4554-BFD4-4752404C3A66}" presName="parTx" presStyleLbl="alignNode1" presStyleIdx="1" presStyleCnt="5">
        <dgm:presLayoutVars>
          <dgm:chMax val="0"/>
          <dgm:chPref val="0"/>
          <dgm:bulletEnabled val="1"/>
        </dgm:presLayoutVars>
      </dgm:prSet>
      <dgm:spPr/>
    </dgm:pt>
    <dgm:pt modelId="{7C12013E-EDD0-4859-84C4-00A908C1B6E9}" type="pres">
      <dgm:prSet presAssocID="{A868EF07-372F-4554-BFD4-4752404C3A66}" presName="desTx" presStyleLbl="alignAccFollowNode1" presStyleIdx="1" presStyleCnt="5">
        <dgm:presLayoutVars>
          <dgm:bulletEnabled val="1"/>
        </dgm:presLayoutVars>
      </dgm:prSet>
      <dgm:spPr/>
    </dgm:pt>
    <dgm:pt modelId="{6C6C9EE7-640E-4FDB-AA90-8FCCB9F39DEB}" type="pres">
      <dgm:prSet presAssocID="{345337DD-821E-4AA4-B438-446C733C89BE}" presName="space" presStyleCnt="0"/>
      <dgm:spPr/>
    </dgm:pt>
    <dgm:pt modelId="{E649CC45-7033-4537-AB3B-6168299345AF}" type="pres">
      <dgm:prSet presAssocID="{AE89F662-E85E-4108-AA04-B821BFF282BD}" presName="composite" presStyleCnt="0"/>
      <dgm:spPr/>
    </dgm:pt>
    <dgm:pt modelId="{11F69294-36A9-4AB9-9AE2-3067B3582C60}" type="pres">
      <dgm:prSet presAssocID="{AE89F662-E85E-4108-AA04-B821BFF282BD}" presName="parTx" presStyleLbl="alignNode1" presStyleIdx="2" presStyleCnt="5">
        <dgm:presLayoutVars>
          <dgm:chMax val="0"/>
          <dgm:chPref val="0"/>
          <dgm:bulletEnabled val="1"/>
        </dgm:presLayoutVars>
      </dgm:prSet>
      <dgm:spPr/>
    </dgm:pt>
    <dgm:pt modelId="{A906108B-1C94-4C25-8199-AEA6B8593305}" type="pres">
      <dgm:prSet presAssocID="{AE89F662-E85E-4108-AA04-B821BFF282BD}" presName="desTx" presStyleLbl="alignAccFollowNode1" presStyleIdx="2" presStyleCnt="5">
        <dgm:presLayoutVars>
          <dgm:bulletEnabled val="1"/>
        </dgm:presLayoutVars>
      </dgm:prSet>
      <dgm:spPr/>
    </dgm:pt>
    <dgm:pt modelId="{DF1AA476-5701-4572-9C66-C655A8F852B9}" type="pres">
      <dgm:prSet presAssocID="{96452E98-47AF-4476-BC88-80338B937F27}" presName="space" presStyleCnt="0"/>
      <dgm:spPr/>
    </dgm:pt>
    <dgm:pt modelId="{62880698-0957-4AAF-A81B-035E9307D57D}" type="pres">
      <dgm:prSet presAssocID="{746F5FD4-A02B-4D2C-9EC8-CF9571E9887A}" presName="composite" presStyleCnt="0"/>
      <dgm:spPr/>
    </dgm:pt>
    <dgm:pt modelId="{6B8406F9-EA7E-4261-A441-3FD3F55E68C9}" type="pres">
      <dgm:prSet presAssocID="{746F5FD4-A02B-4D2C-9EC8-CF9571E9887A}" presName="parTx" presStyleLbl="alignNode1" presStyleIdx="3" presStyleCnt="5">
        <dgm:presLayoutVars>
          <dgm:chMax val="0"/>
          <dgm:chPref val="0"/>
          <dgm:bulletEnabled val="1"/>
        </dgm:presLayoutVars>
      </dgm:prSet>
      <dgm:spPr/>
    </dgm:pt>
    <dgm:pt modelId="{CF7E4723-D412-476A-8CA5-98DCB9E238BA}" type="pres">
      <dgm:prSet presAssocID="{746F5FD4-A02B-4D2C-9EC8-CF9571E9887A}" presName="desTx" presStyleLbl="alignAccFollowNode1" presStyleIdx="3" presStyleCnt="5">
        <dgm:presLayoutVars>
          <dgm:bulletEnabled val="1"/>
        </dgm:presLayoutVars>
      </dgm:prSet>
      <dgm:spPr/>
    </dgm:pt>
    <dgm:pt modelId="{A351306B-72E0-4CCA-ABFE-7437CD2542D7}" type="pres">
      <dgm:prSet presAssocID="{A912BE06-8258-4F32-BCDD-1E5C8C4A21E5}" presName="space" presStyleCnt="0"/>
      <dgm:spPr/>
    </dgm:pt>
    <dgm:pt modelId="{25CB8108-C1EB-4AB4-9D5C-193D762088BA}" type="pres">
      <dgm:prSet presAssocID="{64CF4AC4-39F5-4A2C-AD8E-376E90EDFE03}" presName="composite" presStyleCnt="0"/>
      <dgm:spPr/>
    </dgm:pt>
    <dgm:pt modelId="{A6C684A1-2A71-40F0-8805-49268E9154EF}" type="pres">
      <dgm:prSet presAssocID="{64CF4AC4-39F5-4A2C-AD8E-376E90EDFE03}" presName="parTx" presStyleLbl="alignNode1" presStyleIdx="4" presStyleCnt="5">
        <dgm:presLayoutVars>
          <dgm:chMax val="0"/>
          <dgm:chPref val="0"/>
          <dgm:bulletEnabled val="1"/>
        </dgm:presLayoutVars>
      </dgm:prSet>
      <dgm:spPr/>
    </dgm:pt>
    <dgm:pt modelId="{910A72A1-F779-4189-9825-7DDA87092D53}" type="pres">
      <dgm:prSet presAssocID="{64CF4AC4-39F5-4A2C-AD8E-376E90EDFE03}" presName="desTx" presStyleLbl="alignAccFollowNode1" presStyleIdx="4" presStyleCnt="5">
        <dgm:presLayoutVars>
          <dgm:bulletEnabled val="1"/>
        </dgm:presLayoutVars>
      </dgm:prSet>
      <dgm:spPr/>
    </dgm:pt>
  </dgm:ptLst>
  <dgm:cxnLst>
    <dgm:cxn modelId="{E742F112-9FBE-48EF-9255-DF18E9735787}" srcId="{EF6A03DD-932D-4056-B010-85ED85E6A970}" destId="{FECD5019-0DED-4821-8CEB-9ED40894E061}" srcOrd="1" destOrd="0" parTransId="{41BF6AA2-B6C6-4A4C-B3F4-14DCE35F63F0}" sibTransId="{3DC62FCA-732D-4F2B-90FD-D334B57D80F1}"/>
    <dgm:cxn modelId="{6997E31C-7320-44AC-8F3F-92D458A9F296}" srcId="{64CF4AC4-39F5-4A2C-AD8E-376E90EDFE03}" destId="{82DEBCCA-5664-4A37-A443-2BA1A6D4A366}" srcOrd="1" destOrd="0" parTransId="{930446AE-2684-4B66-9C58-15B27A8D98E6}" sibTransId="{0D25620B-1A0E-4961-9E01-B2EC79DFA792}"/>
    <dgm:cxn modelId="{9FE6F923-6FC9-4765-A480-991372BC8FA4}" srcId="{72D3D1D0-0B5A-439F-B6D0-D6553323BD7C}" destId="{AE89F662-E85E-4108-AA04-B821BFF282BD}" srcOrd="2" destOrd="0" parTransId="{32E4C7AE-91C3-4635-B0A0-9F33152BE6EE}" sibTransId="{96452E98-47AF-4476-BC88-80338B937F27}"/>
    <dgm:cxn modelId="{A79D0728-850D-450A-9D2F-CFF8C889DF1A}" type="presOf" srcId="{64CF4AC4-39F5-4A2C-AD8E-376E90EDFE03}" destId="{A6C684A1-2A71-40F0-8805-49268E9154EF}" srcOrd="0" destOrd="0" presId="urn:microsoft.com/office/officeart/2005/8/layout/hList1"/>
    <dgm:cxn modelId="{89DEEB2B-9F2B-4246-9594-A2073C8B7967}" type="presOf" srcId="{A868EF07-372F-4554-BFD4-4752404C3A66}" destId="{F5F396F4-6C69-4B19-A166-A2C4BA92AC8C}" srcOrd="0" destOrd="0" presId="urn:microsoft.com/office/officeart/2005/8/layout/hList1"/>
    <dgm:cxn modelId="{838D1B2F-3C8B-4753-BF29-8C3C1299C433}" type="presOf" srcId="{746F5FD4-A02B-4D2C-9EC8-CF9571E9887A}" destId="{6B8406F9-EA7E-4261-A441-3FD3F55E68C9}" srcOrd="0" destOrd="0" presId="urn:microsoft.com/office/officeart/2005/8/layout/hList1"/>
    <dgm:cxn modelId="{DA23C138-6A2F-455E-9D0E-D4676F5BA338}" type="presOf" srcId="{542CC133-600C-4421-BC0A-8853E26FFA0D}" destId="{7C12013E-EDD0-4859-84C4-00A908C1B6E9}" srcOrd="0" destOrd="1" presId="urn:microsoft.com/office/officeart/2005/8/layout/hList1"/>
    <dgm:cxn modelId="{BFA1545B-5635-40A3-AD49-76CAB803F16D}" srcId="{A868EF07-372F-4554-BFD4-4752404C3A66}" destId="{18994586-DE50-4CAB-BF7D-4387951C4C56}" srcOrd="0" destOrd="0" parTransId="{7B206BEE-FA90-4274-B77D-EC0AAFE2BE5A}" sibTransId="{F6F730DD-BAED-4F23-B2F1-FDBC2986C9F1}"/>
    <dgm:cxn modelId="{B369AE42-1038-4667-BBAA-3C453DA5E582}" srcId="{64CF4AC4-39F5-4A2C-AD8E-376E90EDFE03}" destId="{534EECDF-1124-4F41-BCA6-00A7BCAA3BF0}" srcOrd="0" destOrd="0" parTransId="{C89F3FA9-49F2-4112-B6A9-E3B3E56234CD}" sibTransId="{3CFCB922-02BD-4335-9DF0-A4AF2D548200}"/>
    <dgm:cxn modelId="{4C591C43-9B84-41AC-912D-6851506056B2}" srcId="{AE89F662-E85E-4108-AA04-B821BFF282BD}" destId="{6C2B7DA1-2E30-4D2B-82FF-C808550CB385}" srcOrd="0" destOrd="0" parTransId="{5C80E4CC-CE13-4705-8A2C-D45877920C4D}" sibTransId="{2C25289D-56D5-4656-A43C-983930B4B7FE}"/>
    <dgm:cxn modelId="{0C28EB6B-F6EB-440A-B9BC-A5DB04E5F6A1}" type="presOf" srcId="{FECD5019-0DED-4821-8CEB-9ED40894E061}" destId="{FA2857ED-5279-4A16-A083-2390DD28078A}" srcOrd="0" destOrd="1" presId="urn:microsoft.com/office/officeart/2005/8/layout/hList1"/>
    <dgm:cxn modelId="{D4717C4E-84C1-4471-90AE-5A32E3DAB480}" srcId="{72D3D1D0-0B5A-439F-B6D0-D6553323BD7C}" destId="{EF6A03DD-932D-4056-B010-85ED85E6A970}" srcOrd="0" destOrd="0" parTransId="{8E9A3267-B36D-4C09-BED7-A13FD8DBE065}" sibTransId="{57A4805C-CA37-4209-8471-3816A6AA2DC6}"/>
    <dgm:cxn modelId="{B06AE850-4F95-476B-8580-5727E4F07D62}" type="presOf" srcId="{718BFB84-38B8-47B7-87F3-20BD7C759BE1}" destId="{CF7E4723-D412-476A-8CA5-98DCB9E238BA}" srcOrd="0" destOrd="0" presId="urn:microsoft.com/office/officeart/2005/8/layout/hList1"/>
    <dgm:cxn modelId="{ED397273-9AEB-43D5-A6DB-3A55657E488C}" srcId="{A868EF07-372F-4554-BFD4-4752404C3A66}" destId="{542CC133-600C-4421-BC0A-8853E26FFA0D}" srcOrd="1" destOrd="0" parTransId="{1E36692F-CB9F-4855-8A85-0A7DEFF48401}" sibTransId="{9B8222AC-1B50-40FA-A16A-AE41B536646B}"/>
    <dgm:cxn modelId="{92EBFE55-2FF8-4A5B-9294-15A2E0459553}" type="presOf" srcId="{AE89F662-E85E-4108-AA04-B821BFF282BD}" destId="{11F69294-36A9-4AB9-9AE2-3067B3582C60}" srcOrd="0" destOrd="0" presId="urn:microsoft.com/office/officeart/2005/8/layout/hList1"/>
    <dgm:cxn modelId="{92D17F7C-7615-450F-A7ED-146329F01C32}" srcId="{EF6A03DD-932D-4056-B010-85ED85E6A970}" destId="{B55D7C8D-6F2C-4065-9157-67B47B983281}" srcOrd="0" destOrd="0" parTransId="{537C0347-19BF-47F2-A040-FC293E1D2D51}" sibTransId="{4B365C80-603C-4624-9768-2068C95E3A26}"/>
    <dgm:cxn modelId="{8A3D9087-0D08-4FBA-BCAB-065D04E2C54C}" type="presOf" srcId="{C81F2AB2-6C3C-43BD-ACBB-B7F3DB294901}" destId="{A906108B-1C94-4C25-8199-AEA6B8593305}" srcOrd="0" destOrd="1" presId="urn:microsoft.com/office/officeart/2005/8/layout/hList1"/>
    <dgm:cxn modelId="{DFC91D88-7C1F-4A2E-AEEE-E562E6858F06}" type="presOf" srcId="{18994586-DE50-4CAB-BF7D-4387951C4C56}" destId="{7C12013E-EDD0-4859-84C4-00A908C1B6E9}" srcOrd="0" destOrd="0" presId="urn:microsoft.com/office/officeart/2005/8/layout/hList1"/>
    <dgm:cxn modelId="{BDAAC093-2027-4D8F-A47D-C48FA98F362E}" type="presOf" srcId="{476759EE-2690-4213-9845-1F3B5070180F}" destId="{CF7E4723-D412-476A-8CA5-98DCB9E238BA}" srcOrd="0" destOrd="1" presId="urn:microsoft.com/office/officeart/2005/8/layout/hList1"/>
    <dgm:cxn modelId="{9442409E-EF27-4C6D-A3C0-87EB4C69E58B}" srcId="{72D3D1D0-0B5A-439F-B6D0-D6553323BD7C}" destId="{746F5FD4-A02B-4D2C-9EC8-CF9571E9887A}" srcOrd="3" destOrd="0" parTransId="{0DA66837-2128-473E-AF18-16DE926609D5}" sibTransId="{A912BE06-8258-4F32-BCDD-1E5C8C4A21E5}"/>
    <dgm:cxn modelId="{984BDAAF-4DF6-49B6-9764-06A803E94F85}" type="presOf" srcId="{72D3D1D0-0B5A-439F-B6D0-D6553323BD7C}" destId="{A28EC868-07EA-4A88-84B7-494D34263D45}" srcOrd="0" destOrd="0" presId="urn:microsoft.com/office/officeart/2005/8/layout/hList1"/>
    <dgm:cxn modelId="{5D4D0EBA-8B18-4FBA-BA00-340B5A1E5CF2}" srcId="{746F5FD4-A02B-4D2C-9EC8-CF9571E9887A}" destId="{476759EE-2690-4213-9845-1F3B5070180F}" srcOrd="1" destOrd="0" parTransId="{86DE6185-59A1-4938-985F-7FA2B592D6B5}" sibTransId="{A05AD71D-483C-4F33-AAF1-03531D00BA2E}"/>
    <dgm:cxn modelId="{CC641EBE-51B1-4552-A9A7-A9F52C937A4E}" srcId="{746F5FD4-A02B-4D2C-9EC8-CF9571E9887A}" destId="{718BFB84-38B8-47B7-87F3-20BD7C759BE1}" srcOrd="0" destOrd="0" parTransId="{886230F6-2AAA-4B72-8183-8B657CB14B0A}" sibTransId="{43E14A46-515D-4CE2-8E5D-4C832679521F}"/>
    <dgm:cxn modelId="{94EAD1CB-6F38-4E1C-AD56-D31C6B9AC73C}" type="presOf" srcId="{82DEBCCA-5664-4A37-A443-2BA1A6D4A366}" destId="{910A72A1-F779-4189-9825-7DDA87092D53}" srcOrd="0" destOrd="1" presId="urn:microsoft.com/office/officeart/2005/8/layout/hList1"/>
    <dgm:cxn modelId="{4DFC75D7-FD91-4B3D-9818-1219110A7042}" type="presOf" srcId="{6C2B7DA1-2E30-4D2B-82FF-C808550CB385}" destId="{A906108B-1C94-4C25-8199-AEA6B8593305}" srcOrd="0" destOrd="0" presId="urn:microsoft.com/office/officeart/2005/8/layout/hList1"/>
    <dgm:cxn modelId="{A7F9ABEB-14FA-4200-996C-13EFDE08C48F}" type="presOf" srcId="{EF6A03DD-932D-4056-B010-85ED85E6A970}" destId="{38ABB00C-E85D-43ED-8E96-9D96590123C1}" srcOrd="0" destOrd="0" presId="urn:microsoft.com/office/officeart/2005/8/layout/hList1"/>
    <dgm:cxn modelId="{5963A6ED-A5B0-4F74-8207-FC7E666488D3}" srcId="{72D3D1D0-0B5A-439F-B6D0-D6553323BD7C}" destId="{64CF4AC4-39F5-4A2C-AD8E-376E90EDFE03}" srcOrd="4" destOrd="0" parTransId="{D66086A5-CFE1-41DD-AC87-2594DEF36413}" sibTransId="{584AE55D-DC20-4CBC-8758-1615DC52D0F6}"/>
    <dgm:cxn modelId="{176C77F1-4777-48E5-8992-FE697BEF77EC}" type="presOf" srcId="{B55D7C8D-6F2C-4065-9157-67B47B983281}" destId="{FA2857ED-5279-4A16-A083-2390DD28078A}" srcOrd="0" destOrd="0" presId="urn:microsoft.com/office/officeart/2005/8/layout/hList1"/>
    <dgm:cxn modelId="{F372CAF9-2FB1-42FA-A87F-85FCC759076C}" srcId="{AE89F662-E85E-4108-AA04-B821BFF282BD}" destId="{C81F2AB2-6C3C-43BD-ACBB-B7F3DB294901}" srcOrd="1" destOrd="0" parTransId="{49D71FE8-91A6-4E9F-8556-F3A55C42D93A}" sibTransId="{EC479A52-0E55-4F44-A0B2-0EBAF59DBF41}"/>
    <dgm:cxn modelId="{2A8116FA-FCBF-4C67-A788-03BB00E424F2}" type="presOf" srcId="{534EECDF-1124-4F41-BCA6-00A7BCAA3BF0}" destId="{910A72A1-F779-4189-9825-7DDA87092D53}" srcOrd="0" destOrd="0" presId="urn:microsoft.com/office/officeart/2005/8/layout/hList1"/>
    <dgm:cxn modelId="{4324D4FA-CE9B-4E7B-A6E6-3F8EB32EC219}" srcId="{72D3D1D0-0B5A-439F-B6D0-D6553323BD7C}" destId="{A868EF07-372F-4554-BFD4-4752404C3A66}" srcOrd="1" destOrd="0" parTransId="{A208AE7D-6986-469D-9D59-F8C52B7F411F}" sibTransId="{345337DD-821E-4AA4-B438-446C733C89BE}"/>
    <dgm:cxn modelId="{BC088BB9-663B-4F09-9492-F35F29F73760}" type="presParOf" srcId="{A28EC868-07EA-4A88-84B7-494D34263D45}" destId="{C44C387A-C1D8-4E5A-A502-139175D14CE7}" srcOrd="0" destOrd="0" presId="urn:microsoft.com/office/officeart/2005/8/layout/hList1"/>
    <dgm:cxn modelId="{DE107450-18EB-46E5-B5A8-764BB97A6BC9}" type="presParOf" srcId="{C44C387A-C1D8-4E5A-A502-139175D14CE7}" destId="{38ABB00C-E85D-43ED-8E96-9D96590123C1}" srcOrd="0" destOrd="0" presId="urn:microsoft.com/office/officeart/2005/8/layout/hList1"/>
    <dgm:cxn modelId="{88EAA70E-B474-4008-B976-563C2D68915F}" type="presParOf" srcId="{C44C387A-C1D8-4E5A-A502-139175D14CE7}" destId="{FA2857ED-5279-4A16-A083-2390DD28078A}" srcOrd="1" destOrd="0" presId="urn:microsoft.com/office/officeart/2005/8/layout/hList1"/>
    <dgm:cxn modelId="{C1ACD04C-3DC3-4BDA-B9F4-6BFDD65C4B99}" type="presParOf" srcId="{A28EC868-07EA-4A88-84B7-494D34263D45}" destId="{D8722C1D-577D-4015-A762-F93B6B18855B}" srcOrd="1" destOrd="0" presId="urn:microsoft.com/office/officeart/2005/8/layout/hList1"/>
    <dgm:cxn modelId="{794CBFA6-5A63-4494-BB3C-7B2A4C5D987B}" type="presParOf" srcId="{A28EC868-07EA-4A88-84B7-494D34263D45}" destId="{2B94E920-5122-4DF5-ADCC-05B1D51E42DC}" srcOrd="2" destOrd="0" presId="urn:microsoft.com/office/officeart/2005/8/layout/hList1"/>
    <dgm:cxn modelId="{7A1A5812-8319-4B9D-B1ED-0E9E990D4B3D}" type="presParOf" srcId="{2B94E920-5122-4DF5-ADCC-05B1D51E42DC}" destId="{F5F396F4-6C69-4B19-A166-A2C4BA92AC8C}" srcOrd="0" destOrd="0" presId="urn:microsoft.com/office/officeart/2005/8/layout/hList1"/>
    <dgm:cxn modelId="{88BF8ADC-16B8-40C6-B1A2-108AFCC378FD}" type="presParOf" srcId="{2B94E920-5122-4DF5-ADCC-05B1D51E42DC}" destId="{7C12013E-EDD0-4859-84C4-00A908C1B6E9}" srcOrd="1" destOrd="0" presId="urn:microsoft.com/office/officeart/2005/8/layout/hList1"/>
    <dgm:cxn modelId="{756FF476-61C0-4092-9382-9B3164F7DE4B}" type="presParOf" srcId="{A28EC868-07EA-4A88-84B7-494D34263D45}" destId="{6C6C9EE7-640E-4FDB-AA90-8FCCB9F39DEB}" srcOrd="3" destOrd="0" presId="urn:microsoft.com/office/officeart/2005/8/layout/hList1"/>
    <dgm:cxn modelId="{EE95E41F-57F2-4309-B5EF-A36387B0F41D}" type="presParOf" srcId="{A28EC868-07EA-4A88-84B7-494D34263D45}" destId="{E649CC45-7033-4537-AB3B-6168299345AF}" srcOrd="4" destOrd="0" presId="urn:microsoft.com/office/officeart/2005/8/layout/hList1"/>
    <dgm:cxn modelId="{6408AFA1-A308-4729-827D-8C2BD95EB998}" type="presParOf" srcId="{E649CC45-7033-4537-AB3B-6168299345AF}" destId="{11F69294-36A9-4AB9-9AE2-3067B3582C60}" srcOrd="0" destOrd="0" presId="urn:microsoft.com/office/officeart/2005/8/layout/hList1"/>
    <dgm:cxn modelId="{302EC324-F4D8-4368-8856-FB89EA624AE4}" type="presParOf" srcId="{E649CC45-7033-4537-AB3B-6168299345AF}" destId="{A906108B-1C94-4C25-8199-AEA6B8593305}" srcOrd="1" destOrd="0" presId="urn:microsoft.com/office/officeart/2005/8/layout/hList1"/>
    <dgm:cxn modelId="{FB0F2143-2564-4652-B8A2-F0B15C30D5DE}" type="presParOf" srcId="{A28EC868-07EA-4A88-84B7-494D34263D45}" destId="{DF1AA476-5701-4572-9C66-C655A8F852B9}" srcOrd="5" destOrd="0" presId="urn:microsoft.com/office/officeart/2005/8/layout/hList1"/>
    <dgm:cxn modelId="{3B3F541C-4288-4B7B-BD5E-CB8CC960FB8C}" type="presParOf" srcId="{A28EC868-07EA-4A88-84B7-494D34263D45}" destId="{62880698-0957-4AAF-A81B-035E9307D57D}" srcOrd="6" destOrd="0" presId="urn:microsoft.com/office/officeart/2005/8/layout/hList1"/>
    <dgm:cxn modelId="{B36D0876-7B6A-4C7E-B705-F23E351D77F7}" type="presParOf" srcId="{62880698-0957-4AAF-A81B-035E9307D57D}" destId="{6B8406F9-EA7E-4261-A441-3FD3F55E68C9}" srcOrd="0" destOrd="0" presId="urn:microsoft.com/office/officeart/2005/8/layout/hList1"/>
    <dgm:cxn modelId="{94F1DA55-54A6-4E28-A6CF-27AD9B42E026}" type="presParOf" srcId="{62880698-0957-4AAF-A81B-035E9307D57D}" destId="{CF7E4723-D412-476A-8CA5-98DCB9E238BA}" srcOrd="1" destOrd="0" presId="urn:microsoft.com/office/officeart/2005/8/layout/hList1"/>
    <dgm:cxn modelId="{8A134011-925F-4F74-8B73-25D47823B9F7}" type="presParOf" srcId="{A28EC868-07EA-4A88-84B7-494D34263D45}" destId="{A351306B-72E0-4CCA-ABFE-7437CD2542D7}" srcOrd="7" destOrd="0" presId="urn:microsoft.com/office/officeart/2005/8/layout/hList1"/>
    <dgm:cxn modelId="{96381030-0353-4060-B56F-1DD8EF905C86}" type="presParOf" srcId="{A28EC868-07EA-4A88-84B7-494D34263D45}" destId="{25CB8108-C1EB-4AB4-9D5C-193D762088BA}" srcOrd="8" destOrd="0" presId="urn:microsoft.com/office/officeart/2005/8/layout/hList1"/>
    <dgm:cxn modelId="{09B1EA94-09B3-415D-98F7-9763C599FF29}" type="presParOf" srcId="{25CB8108-C1EB-4AB4-9D5C-193D762088BA}" destId="{A6C684A1-2A71-40F0-8805-49268E9154EF}" srcOrd="0" destOrd="0" presId="urn:microsoft.com/office/officeart/2005/8/layout/hList1"/>
    <dgm:cxn modelId="{04927D35-C76D-4040-9D0B-6401922B8E3E}" type="presParOf" srcId="{25CB8108-C1EB-4AB4-9D5C-193D762088BA}" destId="{910A72A1-F779-4189-9825-7DDA87092D53}"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59000F6-65BE-4C3C-A569-19FC9B10DE2A}">
      <dsp:nvSpPr>
        <dsp:cNvPr id="0" name=""/>
        <dsp:cNvSpPr/>
      </dsp:nvSpPr>
      <dsp:spPr>
        <a:xfrm>
          <a:off x="3390" y="9087"/>
          <a:ext cx="3305889" cy="547200"/>
        </a:xfrm>
        <a:prstGeom prst="rect">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marL="0" lvl="0" indent="0" algn="ctr" defTabSz="711200" rtl="0">
            <a:lnSpc>
              <a:spcPct val="90000"/>
            </a:lnSpc>
            <a:spcBef>
              <a:spcPct val="0"/>
            </a:spcBef>
            <a:spcAft>
              <a:spcPct val="35000"/>
            </a:spcAft>
            <a:buNone/>
          </a:pPr>
          <a:r>
            <a:rPr lang="es-ES" sz="1600" b="0" kern="1200" err="1">
              <a:solidFill>
                <a:schemeClr val="tx2"/>
              </a:solidFill>
              <a:latin typeface="Trebuchet MS"/>
            </a:rPr>
            <a:t>Annual</a:t>
          </a:r>
          <a:r>
            <a:rPr lang="es-ES" sz="1600" b="0" kern="1200">
              <a:solidFill>
                <a:schemeClr val="tx2"/>
              </a:solidFill>
              <a:latin typeface="Trebuchet MS"/>
            </a:rPr>
            <a:t> </a:t>
          </a:r>
          <a:r>
            <a:rPr lang="es-ES" sz="1600" b="0" kern="1200" err="1">
              <a:solidFill>
                <a:schemeClr val="tx2"/>
              </a:solidFill>
              <a:latin typeface="Trebuchet MS"/>
            </a:rPr>
            <a:t>Organisational</a:t>
          </a:r>
          <a:r>
            <a:rPr lang="es-ES" sz="1600" b="0" kern="1200">
              <a:solidFill>
                <a:schemeClr val="tx2"/>
              </a:solidFill>
              <a:latin typeface="Trebuchet MS"/>
            </a:rPr>
            <a:t> Budget</a:t>
          </a:r>
          <a:endParaRPr lang="es-ES" sz="1600" b="0" kern="1200">
            <a:solidFill>
              <a:schemeClr val="tx2"/>
            </a:solidFill>
          </a:endParaRPr>
        </a:p>
      </dsp:txBody>
      <dsp:txXfrm>
        <a:off x="3390" y="9087"/>
        <a:ext cx="3305889" cy="547200"/>
      </dsp:txXfrm>
    </dsp:sp>
    <dsp:sp modelId="{3A9B3A26-8892-44B3-93B2-B4685DC63104}">
      <dsp:nvSpPr>
        <dsp:cNvPr id="0" name=""/>
        <dsp:cNvSpPr/>
      </dsp:nvSpPr>
      <dsp:spPr>
        <a:xfrm>
          <a:off x="3390" y="556288"/>
          <a:ext cx="3305889" cy="2607750"/>
        </a:xfrm>
        <a:prstGeom prst="rect">
          <a:avLst/>
        </a:prstGeom>
        <a:solidFill>
          <a:schemeClr val="accent2">
            <a:alpha val="90000"/>
            <a:tint val="40000"/>
            <a:hueOff val="0"/>
            <a:satOff val="0"/>
            <a:lumOff val="0"/>
            <a:alphaOff val="0"/>
          </a:schemeClr>
        </a:solidFill>
        <a:ln w="12700" cap="flat" cmpd="sng" algn="ctr">
          <a:solidFill>
            <a:schemeClr val="accent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1346" tIns="101346" rIns="135128" bIns="152019" numCol="1" spcCol="1270" anchor="t" anchorCtr="0">
          <a:noAutofit/>
        </a:bodyPr>
        <a:lstStyle/>
        <a:p>
          <a:pPr marL="171450" lvl="1" indent="-171450" algn="l" defTabSz="844550" rtl="0">
            <a:lnSpc>
              <a:spcPct val="90000"/>
            </a:lnSpc>
            <a:spcBef>
              <a:spcPct val="0"/>
            </a:spcBef>
            <a:spcAft>
              <a:spcPct val="15000"/>
            </a:spcAft>
            <a:buChar char="•"/>
          </a:pPr>
          <a:r>
            <a:rPr lang="es-ES" sz="1900" b="0" kern="1200" err="1">
              <a:solidFill>
                <a:schemeClr val="tx2"/>
              </a:solidFill>
              <a:latin typeface="Trebuchet MS"/>
            </a:rPr>
            <a:t>Annual</a:t>
          </a:r>
          <a:r>
            <a:rPr lang="es-ES" sz="1900" b="0" kern="1200">
              <a:solidFill>
                <a:schemeClr val="tx2"/>
              </a:solidFill>
              <a:latin typeface="Trebuchet MS"/>
            </a:rPr>
            <a:t> </a:t>
          </a:r>
          <a:r>
            <a:rPr lang="es-ES" sz="1900" b="0" kern="1200" err="1">
              <a:solidFill>
                <a:schemeClr val="tx2"/>
              </a:solidFill>
              <a:latin typeface="Trebuchet MS"/>
            </a:rPr>
            <a:t>Funding</a:t>
          </a:r>
          <a:endParaRPr lang="es-ES" sz="1900" b="0" kern="1200">
            <a:solidFill>
              <a:schemeClr val="tx2"/>
            </a:solidFill>
          </a:endParaRPr>
        </a:p>
        <a:p>
          <a:pPr marL="171450" lvl="1" indent="-171450" algn="l" defTabSz="844550" rtl="0">
            <a:lnSpc>
              <a:spcPct val="90000"/>
            </a:lnSpc>
            <a:spcBef>
              <a:spcPct val="0"/>
            </a:spcBef>
            <a:spcAft>
              <a:spcPct val="15000"/>
            </a:spcAft>
            <a:buChar char="•"/>
          </a:pPr>
          <a:r>
            <a:rPr lang="es-ES" sz="1900" b="0" kern="1200">
              <a:solidFill>
                <a:schemeClr val="tx2"/>
              </a:solidFill>
              <a:latin typeface="Trebuchet MS"/>
            </a:rPr>
            <a:t>Direct </a:t>
          </a:r>
          <a:r>
            <a:rPr lang="es-ES" sz="1900" b="0" kern="1200" err="1">
              <a:solidFill>
                <a:schemeClr val="tx2"/>
              </a:solidFill>
              <a:latin typeface="Trebuchet MS"/>
            </a:rPr>
            <a:t>Costs</a:t>
          </a:r>
          <a:endParaRPr lang="es-ES" sz="1900" b="0" kern="1200">
            <a:solidFill>
              <a:schemeClr val="tx2"/>
            </a:solidFill>
          </a:endParaRPr>
        </a:p>
        <a:p>
          <a:pPr marL="342900" lvl="2" indent="-171450" algn="l" defTabSz="844550" rtl="0">
            <a:lnSpc>
              <a:spcPct val="90000"/>
            </a:lnSpc>
            <a:spcBef>
              <a:spcPct val="0"/>
            </a:spcBef>
            <a:spcAft>
              <a:spcPct val="15000"/>
            </a:spcAft>
            <a:buChar char="•"/>
          </a:pPr>
          <a:r>
            <a:rPr lang="es-ES" sz="1900" b="0" kern="1200">
              <a:solidFill>
                <a:schemeClr val="tx2"/>
              </a:solidFill>
              <a:latin typeface="Trebuchet MS"/>
            </a:rPr>
            <a:t>Staff &amp; </a:t>
          </a:r>
          <a:r>
            <a:rPr lang="es-ES" sz="1900" b="0" kern="1200" err="1">
              <a:solidFill>
                <a:schemeClr val="tx2"/>
              </a:solidFill>
              <a:latin typeface="Trebuchet MS"/>
            </a:rPr>
            <a:t>consultants</a:t>
          </a:r>
          <a:endParaRPr lang="es-ES" sz="1900" b="0" kern="1200">
            <a:solidFill>
              <a:schemeClr val="tx2"/>
            </a:solidFill>
            <a:latin typeface="Trebuchet MS"/>
          </a:endParaRPr>
        </a:p>
        <a:p>
          <a:pPr marL="342900" lvl="2" indent="-171450" algn="l" defTabSz="844550">
            <a:lnSpc>
              <a:spcPct val="90000"/>
            </a:lnSpc>
            <a:spcBef>
              <a:spcPct val="0"/>
            </a:spcBef>
            <a:spcAft>
              <a:spcPct val="15000"/>
            </a:spcAft>
            <a:buChar char="•"/>
          </a:pPr>
          <a:r>
            <a:rPr lang="es-ES" sz="1900" b="0" kern="1200">
              <a:solidFill>
                <a:schemeClr val="tx2"/>
              </a:solidFill>
              <a:latin typeface="Trebuchet MS"/>
            </a:rPr>
            <a:t>Expenses</a:t>
          </a:r>
          <a:endParaRPr lang="es-ES" sz="1900" b="0" kern="1200">
            <a:solidFill>
              <a:schemeClr val="tx2"/>
            </a:solidFill>
          </a:endParaRPr>
        </a:p>
        <a:p>
          <a:pPr marL="171450" lvl="1" indent="-171450" algn="l" defTabSz="844550" rtl="0">
            <a:lnSpc>
              <a:spcPct val="90000"/>
            </a:lnSpc>
            <a:spcBef>
              <a:spcPct val="0"/>
            </a:spcBef>
            <a:spcAft>
              <a:spcPct val="15000"/>
            </a:spcAft>
            <a:buChar char="•"/>
          </a:pPr>
          <a:r>
            <a:rPr lang="es-ES" sz="1900" b="0" kern="1200" err="1">
              <a:solidFill>
                <a:schemeClr val="tx2"/>
              </a:solidFill>
              <a:latin typeface="Trebuchet MS"/>
            </a:rPr>
            <a:t>Indirect</a:t>
          </a:r>
          <a:r>
            <a:rPr lang="es-ES" sz="1900" b="0" kern="1200">
              <a:solidFill>
                <a:schemeClr val="tx2"/>
              </a:solidFill>
              <a:latin typeface="Trebuchet MS"/>
            </a:rPr>
            <a:t> </a:t>
          </a:r>
          <a:r>
            <a:rPr lang="es-ES" sz="1900" b="0" kern="1200" err="1">
              <a:solidFill>
                <a:schemeClr val="tx2"/>
              </a:solidFill>
              <a:latin typeface="Trebuchet MS"/>
            </a:rPr>
            <a:t>Costs</a:t>
          </a:r>
          <a:endParaRPr lang="es-ES" sz="1900" b="0" kern="1200">
            <a:solidFill>
              <a:schemeClr val="tx2"/>
            </a:solidFill>
          </a:endParaRPr>
        </a:p>
        <a:p>
          <a:pPr marL="342900" lvl="2" indent="-171450" algn="l" defTabSz="844550" rtl="0">
            <a:lnSpc>
              <a:spcPct val="90000"/>
            </a:lnSpc>
            <a:spcBef>
              <a:spcPct val="0"/>
            </a:spcBef>
            <a:spcAft>
              <a:spcPct val="15000"/>
            </a:spcAft>
            <a:buChar char="•"/>
          </a:pPr>
          <a:r>
            <a:rPr lang="es-ES" sz="1900" b="0" kern="1200">
              <a:solidFill>
                <a:schemeClr val="tx2"/>
              </a:solidFill>
              <a:latin typeface="Trebuchet MS"/>
            </a:rPr>
            <a:t>Staff &amp; </a:t>
          </a:r>
          <a:r>
            <a:rPr lang="es-ES" sz="1900" b="0" kern="1200" err="1">
              <a:solidFill>
                <a:schemeClr val="tx2"/>
              </a:solidFill>
              <a:latin typeface="Trebuchet MS"/>
            </a:rPr>
            <a:t>consultants</a:t>
          </a:r>
          <a:endParaRPr lang="es-ES" sz="1900" b="0" kern="1200">
            <a:solidFill>
              <a:schemeClr val="tx2"/>
            </a:solidFill>
            <a:latin typeface="Trebuchet MS"/>
          </a:endParaRPr>
        </a:p>
        <a:p>
          <a:pPr marL="342900" lvl="2" indent="-171450" algn="l" defTabSz="844550" rtl="0">
            <a:lnSpc>
              <a:spcPct val="90000"/>
            </a:lnSpc>
            <a:spcBef>
              <a:spcPct val="0"/>
            </a:spcBef>
            <a:spcAft>
              <a:spcPct val="15000"/>
            </a:spcAft>
            <a:buChar char="•"/>
          </a:pPr>
          <a:r>
            <a:rPr lang="es-ES" sz="1900" b="0" kern="1200">
              <a:solidFill>
                <a:schemeClr val="tx2"/>
              </a:solidFill>
              <a:latin typeface="Trebuchet MS"/>
            </a:rPr>
            <a:t>Expenses</a:t>
          </a:r>
          <a:endParaRPr lang="es-ES" sz="1900" b="0" kern="1200">
            <a:solidFill>
              <a:schemeClr val="tx2"/>
            </a:solidFill>
          </a:endParaRPr>
        </a:p>
        <a:p>
          <a:pPr marL="171450" lvl="1" indent="-171450" algn="l" defTabSz="844550" rtl="0">
            <a:lnSpc>
              <a:spcPct val="90000"/>
            </a:lnSpc>
            <a:spcBef>
              <a:spcPct val="0"/>
            </a:spcBef>
            <a:spcAft>
              <a:spcPct val="15000"/>
            </a:spcAft>
            <a:buChar char="•"/>
          </a:pPr>
          <a:r>
            <a:rPr lang="es-ES" sz="1900" b="0" kern="1200" err="1">
              <a:solidFill>
                <a:schemeClr val="tx2"/>
              </a:solidFill>
              <a:latin typeface="Trebuchet MS"/>
            </a:rPr>
            <a:t>Level</a:t>
          </a:r>
          <a:r>
            <a:rPr lang="es-ES" sz="1900" b="0" kern="1200">
              <a:solidFill>
                <a:schemeClr val="tx2"/>
              </a:solidFill>
              <a:latin typeface="Trebuchet MS"/>
            </a:rPr>
            <a:t> </a:t>
          </a:r>
          <a:r>
            <a:rPr lang="es-ES" sz="1900" b="0" kern="1200" err="1">
              <a:solidFill>
                <a:schemeClr val="tx2"/>
              </a:solidFill>
              <a:latin typeface="Trebuchet MS"/>
            </a:rPr>
            <a:t>of</a:t>
          </a:r>
          <a:r>
            <a:rPr lang="es-ES" sz="1900" b="0" kern="1200">
              <a:solidFill>
                <a:schemeClr val="tx2"/>
              </a:solidFill>
              <a:latin typeface="Trebuchet MS"/>
            </a:rPr>
            <a:t> Reserves</a:t>
          </a:r>
        </a:p>
      </dsp:txBody>
      <dsp:txXfrm>
        <a:off x="3390" y="556288"/>
        <a:ext cx="3305889" cy="2607750"/>
      </dsp:txXfrm>
    </dsp:sp>
    <dsp:sp modelId="{DEAE021E-F60E-4CFA-9E59-D82998ADBA46}">
      <dsp:nvSpPr>
        <dsp:cNvPr id="0" name=""/>
        <dsp:cNvSpPr/>
      </dsp:nvSpPr>
      <dsp:spPr>
        <a:xfrm>
          <a:off x="3772104" y="9087"/>
          <a:ext cx="3305889" cy="547200"/>
        </a:xfrm>
        <a:prstGeom prst="rect">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77216" rIns="135128" bIns="77216" numCol="1" spcCol="1270" anchor="ctr" anchorCtr="0">
          <a:noAutofit/>
        </a:bodyPr>
        <a:lstStyle/>
        <a:p>
          <a:pPr marL="0" lvl="0" indent="0" algn="ctr" defTabSz="844550" rtl="0">
            <a:lnSpc>
              <a:spcPct val="90000"/>
            </a:lnSpc>
            <a:spcBef>
              <a:spcPct val="0"/>
            </a:spcBef>
            <a:spcAft>
              <a:spcPct val="35000"/>
            </a:spcAft>
            <a:buNone/>
          </a:pPr>
          <a:r>
            <a:rPr lang="es-ES" sz="1900" b="0" kern="1200" err="1">
              <a:solidFill>
                <a:schemeClr val="tx2"/>
              </a:solidFill>
              <a:latin typeface="Trebuchet MS"/>
            </a:rPr>
            <a:t>Internal</a:t>
          </a:r>
          <a:r>
            <a:rPr lang="es-ES" sz="1900" b="0" kern="1200">
              <a:solidFill>
                <a:schemeClr val="tx2"/>
              </a:solidFill>
              <a:latin typeface="Trebuchet MS"/>
            </a:rPr>
            <a:t> Project Budget</a:t>
          </a:r>
          <a:endParaRPr lang="es-ES" sz="1900" b="0" kern="1200">
            <a:solidFill>
              <a:schemeClr val="tx2"/>
            </a:solidFill>
          </a:endParaRPr>
        </a:p>
      </dsp:txBody>
      <dsp:txXfrm>
        <a:off x="3772104" y="9087"/>
        <a:ext cx="3305889" cy="547200"/>
      </dsp:txXfrm>
    </dsp:sp>
    <dsp:sp modelId="{040BC980-A066-4D47-ADCE-FF1D556B6C78}">
      <dsp:nvSpPr>
        <dsp:cNvPr id="0" name=""/>
        <dsp:cNvSpPr/>
      </dsp:nvSpPr>
      <dsp:spPr>
        <a:xfrm>
          <a:off x="3772104" y="556288"/>
          <a:ext cx="3305889" cy="2607750"/>
        </a:xfrm>
        <a:prstGeom prst="rect">
          <a:avLst/>
        </a:prstGeom>
        <a:solidFill>
          <a:schemeClr val="accent2">
            <a:alpha val="90000"/>
            <a:tint val="40000"/>
            <a:hueOff val="0"/>
            <a:satOff val="0"/>
            <a:lumOff val="0"/>
            <a:alphaOff val="0"/>
          </a:schemeClr>
        </a:solidFill>
        <a:ln w="12700" cap="flat" cmpd="sng" algn="ctr">
          <a:solidFill>
            <a:schemeClr val="accent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1346" tIns="101346" rIns="135128" bIns="152019" numCol="1" spcCol="1270" anchor="t" anchorCtr="0">
          <a:noAutofit/>
        </a:bodyPr>
        <a:lstStyle/>
        <a:p>
          <a:pPr marL="171450" lvl="1" indent="-171450" algn="l" defTabSz="844550" rtl="0">
            <a:lnSpc>
              <a:spcPct val="90000"/>
            </a:lnSpc>
            <a:spcBef>
              <a:spcPct val="0"/>
            </a:spcBef>
            <a:spcAft>
              <a:spcPct val="15000"/>
            </a:spcAft>
            <a:buChar char="•"/>
          </a:pPr>
          <a:r>
            <a:rPr lang="es-ES" sz="1900" kern="1200">
              <a:solidFill>
                <a:schemeClr val="tx2"/>
              </a:solidFill>
              <a:latin typeface="Trebuchet MS"/>
            </a:rPr>
            <a:t>Direct </a:t>
          </a:r>
          <a:r>
            <a:rPr lang="es-ES" sz="1900" kern="1200" err="1">
              <a:solidFill>
                <a:schemeClr val="tx2"/>
              </a:solidFill>
              <a:latin typeface="Trebuchet MS"/>
            </a:rPr>
            <a:t>Cost</a:t>
          </a:r>
          <a:r>
            <a:rPr lang="es-ES" sz="1900" kern="1200">
              <a:solidFill>
                <a:schemeClr val="tx2"/>
              </a:solidFill>
              <a:latin typeface="Trebuchet MS"/>
            </a:rPr>
            <a:t> </a:t>
          </a:r>
          <a:r>
            <a:rPr lang="es-ES" sz="1900" kern="1200" err="1">
              <a:solidFill>
                <a:schemeClr val="tx2"/>
              </a:solidFill>
              <a:latin typeface="Trebuchet MS"/>
            </a:rPr>
            <a:t>of</a:t>
          </a:r>
          <a:r>
            <a:rPr lang="es-ES" sz="1900" kern="1200">
              <a:solidFill>
                <a:schemeClr val="tx2"/>
              </a:solidFill>
              <a:latin typeface="Trebuchet MS"/>
            </a:rPr>
            <a:t> </a:t>
          </a:r>
          <a:r>
            <a:rPr lang="es-ES" sz="1900" kern="1200" err="1">
              <a:solidFill>
                <a:schemeClr val="tx2"/>
              </a:solidFill>
              <a:latin typeface="Trebuchet MS"/>
            </a:rPr>
            <a:t>project</a:t>
          </a:r>
          <a:endParaRPr lang="es-ES" sz="1900" kern="1200">
            <a:solidFill>
              <a:schemeClr val="tx2"/>
            </a:solidFill>
          </a:endParaRPr>
        </a:p>
        <a:p>
          <a:pPr marL="342900" lvl="2" indent="-171450" algn="l" defTabSz="844550" rtl="0">
            <a:lnSpc>
              <a:spcPct val="90000"/>
            </a:lnSpc>
            <a:spcBef>
              <a:spcPct val="0"/>
            </a:spcBef>
            <a:spcAft>
              <a:spcPct val="15000"/>
            </a:spcAft>
            <a:buChar char="•"/>
          </a:pPr>
          <a:r>
            <a:rPr lang="es-ES" sz="1900" kern="1200">
              <a:solidFill>
                <a:schemeClr val="tx2"/>
              </a:solidFill>
              <a:latin typeface="Trebuchet MS"/>
            </a:rPr>
            <a:t>Team </a:t>
          </a:r>
          <a:r>
            <a:rPr lang="es-ES" sz="1900" kern="1200" err="1">
              <a:solidFill>
                <a:schemeClr val="tx2"/>
              </a:solidFill>
              <a:latin typeface="Trebuchet MS"/>
            </a:rPr>
            <a:t>members</a:t>
          </a:r>
          <a:r>
            <a:rPr lang="es-ES" sz="1900" kern="1200">
              <a:solidFill>
                <a:schemeClr val="tx2"/>
              </a:solidFill>
              <a:latin typeface="Trebuchet MS"/>
            </a:rPr>
            <a:t>: </a:t>
          </a:r>
          <a:r>
            <a:rPr lang="es-ES" sz="1900" kern="1200" err="1">
              <a:solidFill>
                <a:schemeClr val="tx2"/>
              </a:solidFill>
              <a:latin typeface="Trebuchet MS"/>
            </a:rPr>
            <a:t>cost</a:t>
          </a:r>
          <a:r>
            <a:rPr lang="es-ES" sz="1900" kern="1200">
              <a:solidFill>
                <a:schemeClr val="tx2"/>
              </a:solidFill>
              <a:latin typeface="Trebuchet MS"/>
            </a:rPr>
            <a:t> </a:t>
          </a:r>
          <a:r>
            <a:rPr lang="es-ES" sz="1900" kern="1200" err="1">
              <a:solidFill>
                <a:schemeClr val="tx2"/>
              </a:solidFill>
              <a:latin typeface="Trebuchet MS"/>
            </a:rPr>
            <a:t>rates</a:t>
          </a:r>
          <a:r>
            <a:rPr lang="es-ES" sz="1900" kern="1200">
              <a:solidFill>
                <a:schemeClr val="tx2"/>
              </a:solidFill>
              <a:latin typeface="Trebuchet MS"/>
            </a:rPr>
            <a:t> and </a:t>
          </a:r>
          <a:r>
            <a:rPr lang="es-ES" sz="1900" kern="1200" err="1">
              <a:solidFill>
                <a:schemeClr val="tx2"/>
              </a:solidFill>
              <a:latin typeface="Trebuchet MS"/>
            </a:rPr>
            <a:t>days</a:t>
          </a:r>
          <a:endParaRPr lang="es-ES" sz="1900" kern="1200">
            <a:solidFill>
              <a:schemeClr val="tx2"/>
            </a:solidFill>
            <a:latin typeface="Trebuchet MS"/>
          </a:endParaRPr>
        </a:p>
        <a:p>
          <a:pPr marL="342900" lvl="2" indent="-171450" algn="l" defTabSz="844550" rtl="0">
            <a:lnSpc>
              <a:spcPct val="90000"/>
            </a:lnSpc>
            <a:spcBef>
              <a:spcPct val="0"/>
            </a:spcBef>
            <a:spcAft>
              <a:spcPct val="15000"/>
            </a:spcAft>
            <a:buChar char="•"/>
          </a:pPr>
          <a:r>
            <a:rPr lang="es-ES" sz="1900" kern="1200">
              <a:solidFill>
                <a:schemeClr val="tx2"/>
              </a:solidFill>
              <a:latin typeface="Trebuchet MS"/>
            </a:rPr>
            <a:t>Expenses</a:t>
          </a:r>
        </a:p>
        <a:p>
          <a:pPr marL="171450" lvl="1" indent="-171450" algn="l" defTabSz="844550" rtl="0">
            <a:lnSpc>
              <a:spcPct val="90000"/>
            </a:lnSpc>
            <a:spcBef>
              <a:spcPct val="0"/>
            </a:spcBef>
            <a:spcAft>
              <a:spcPct val="15000"/>
            </a:spcAft>
            <a:buChar char="•"/>
          </a:pPr>
          <a:r>
            <a:rPr lang="es-ES" sz="1900" kern="1200" err="1">
              <a:solidFill>
                <a:schemeClr val="tx2"/>
              </a:solidFill>
              <a:latin typeface="Trebuchet MS"/>
            </a:rPr>
            <a:t>Indirect</a:t>
          </a:r>
          <a:r>
            <a:rPr lang="es-ES" sz="1900" kern="1200">
              <a:solidFill>
                <a:schemeClr val="tx2"/>
              </a:solidFill>
              <a:latin typeface="Trebuchet MS"/>
            </a:rPr>
            <a:t> </a:t>
          </a:r>
          <a:r>
            <a:rPr lang="es-ES" sz="1900" kern="1200" err="1">
              <a:solidFill>
                <a:schemeClr val="tx2"/>
              </a:solidFill>
              <a:latin typeface="Trebuchet MS"/>
            </a:rPr>
            <a:t>Rate</a:t>
          </a:r>
          <a:endParaRPr lang="es-ES" sz="1900" kern="1200">
            <a:solidFill>
              <a:schemeClr val="tx2"/>
            </a:solidFill>
          </a:endParaRPr>
        </a:p>
        <a:p>
          <a:pPr marL="171450" lvl="1" indent="-171450" algn="l" defTabSz="844550" rtl="0">
            <a:lnSpc>
              <a:spcPct val="90000"/>
            </a:lnSpc>
            <a:spcBef>
              <a:spcPct val="0"/>
            </a:spcBef>
            <a:spcAft>
              <a:spcPct val="15000"/>
            </a:spcAft>
            <a:buChar char="•"/>
          </a:pPr>
          <a:r>
            <a:rPr lang="es-ES" sz="1900" kern="1200">
              <a:solidFill>
                <a:schemeClr val="tx2"/>
              </a:solidFill>
              <a:latin typeface="Trebuchet MS"/>
            </a:rPr>
            <a:t>Reserves </a:t>
          </a:r>
          <a:r>
            <a:rPr lang="es-ES" sz="1900" kern="1200" err="1">
              <a:solidFill>
                <a:schemeClr val="tx2"/>
              </a:solidFill>
              <a:latin typeface="Trebuchet MS"/>
            </a:rPr>
            <a:t>rate</a:t>
          </a:r>
          <a:endParaRPr lang="es-ES" sz="1900" kern="1200">
            <a:solidFill>
              <a:schemeClr val="tx2"/>
            </a:solidFill>
            <a:latin typeface="Trebuchet MS"/>
          </a:endParaRPr>
        </a:p>
        <a:p>
          <a:pPr marL="171450" lvl="1" indent="-171450" algn="l" defTabSz="844550" rtl="0">
            <a:lnSpc>
              <a:spcPct val="90000"/>
            </a:lnSpc>
            <a:spcBef>
              <a:spcPct val="0"/>
            </a:spcBef>
            <a:spcAft>
              <a:spcPct val="15000"/>
            </a:spcAft>
            <a:buChar char="•"/>
          </a:pPr>
          <a:r>
            <a:rPr lang="es-ES" sz="1900" kern="1200">
              <a:solidFill>
                <a:schemeClr val="tx2"/>
              </a:solidFill>
              <a:latin typeface="Trebuchet MS"/>
            </a:rPr>
            <a:t>Inflation</a:t>
          </a:r>
        </a:p>
        <a:p>
          <a:pPr marL="171450" lvl="1" indent="-171450" algn="l" defTabSz="844550" rtl="0">
            <a:lnSpc>
              <a:spcPct val="90000"/>
            </a:lnSpc>
            <a:spcBef>
              <a:spcPct val="0"/>
            </a:spcBef>
            <a:spcAft>
              <a:spcPct val="15000"/>
            </a:spcAft>
            <a:buChar char="•"/>
          </a:pPr>
          <a:r>
            <a:rPr lang="es-ES" sz="1900" kern="1200" err="1">
              <a:solidFill>
                <a:schemeClr val="tx2"/>
              </a:solidFill>
              <a:latin typeface="Trebuchet MS"/>
            </a:rPr>
            <a:t>Contingency</a:t>
          </a:r>
          <a:r>
            <a:rPr lang="es-ES" sz="1900" kern="1200">
              <a:solidFill>
                <a:schemeClr val="tx2"/>
              </a:solidFill>
              <a:latin typeface="Trebuchet MS"/>
            </a:rPr>
            <a:t> FX</a:t>
          </a:r>
        </a:p>
      </dsp:txBody>
      <dsp:txXfrm>
        <a:off x="3772104" y="556288"/>
        <a:ext cx="3305889" cy="2607750"/>
      </dsp:txXfrm>
    </dsp:sp>
    <dsp:sp modelId="{C9FBE2B7-5D50-4C90-A0C3-563F090016B5}">
      <dsp:nvSpPr>
        <dsp:cNvPr id="0" name=""/>
        <dsp:cNvSpPr/>
      </dsp:nvSpPr>
      <dsp:spPr>
        <a:xfrm>
          <a:off x="7540818" y="9087"/>
          <a:ext cx="3305889" cy="547200"/>
        </a:xfrm>
        <a:prstGeom prst="rect">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77216" rIns="135128" bIns="77216" numCol="1" spcCol="1270" anchor="ctr" anchorCtr="0">
          <a:noAutofit/>
        </a:bodyPr>
        <a:lstStyle/>
        <a:p>
          <a:pPr marL="0" lvl="0" indent="0" algn="ctr" defTabSz="844550" rtl="0">
            <a:lnSpc>
              <a:spcPct val="90000"/>
            </a:lnSpc>
            <a:spcBef>
              <a:spcPct val="0"/>
            </a:spcBef>
            <a:spcAft>
              <a:spcPct val="35000"/>
            </a:spcAft>
            <a:buNone/>
          </a:pPr>
          <a:r>
            <a:rPr lang="es-ES" sz="1900" b="0" kern="1200" err="1">
              <a:solidFill>
                <a:schemeClr val="tx2"/>
              </a:solidFill>
              <a:latin typeface="Trebuchet MS"/>
            </a:rPr>
            <a:t>Proposal</a:t>
          </a:r>
          <a:r>
            <a:rPr lang="es-ES" sz="1900" b="0" kern="1200">
              <a:solidFill>
                <a:schemeClr val="tx2"/>
              </a:solidFill>
              <a:latin typeface="Trebuchet MS"/>
            </a:rPr>
            <a:t> Budget</a:t>
          </a:r>
        </a:p>
      </dsp:txBody>
      <dsp:txXfrm>
        <a:off x="7540818" y="9087"/>
        <a:ext cx="3305889" cy="547200"/>
      </dsp:txXfrm>
    </dsp:sp>
    <dsp:sp modelId="{325D194D-C2D5-4D64-A733-1A65435B2490}">
      <dsp:nvSpPr>
        <dsp:cNvPr id="0" name=""/>
        <dsp:cNvSpPr/>
      </dsp:nvSpPr>
      <dsp:spPr>
        <a:xfrm>
          <a:off x="7540818" y="556288"/>
          <a:ext cx="3305889" cy="2607750"/>
        </a:xfrm>
        <a:prstGeom prst="rect">
          <a:avLst/>
        </a:prstGeom>
        <a:solidFill>
          <a:schemeClr val="accent2">
            <a:alpha val="90000"/>
            <a:tint val="40000"/>
            <a:hueOff val="0"/>
            <a:satOff val="0"/>
            <a:lumOff val="0"/>
            <a:alphaOff val="0"/>
          </a:schemeClr>
        </a:solidFill>
        <a:ln w="12700" cap="flat" cmpd="sng" algn="ctr">
          <a:solidFill>
            <a:schemeClr val="accent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1346" tIns="101346" rIns="135128" bIns="152019" numCol="1" spcCol="1270" anchor="t" anchorCtr="0">
          <a:noAutofit/>
        </a:bodyPr>
        <a:lstStyle/>
        <a:p>
          <a:pPr marL="171450" lvl="1" indent="-171450" algn="l" defTabSz="844550" rtl="0">
            <a:lnSpc>
              <a:spcPct val="90000"/>
            </a:lnSpc>
            <a:spcBef>
              <a:spcPct val="0"/>
            </a:spcBef>
            <a:spcAft>
              <a:spcPct val="15000"/>
            </a:spcAft>
            <a:buChar char="•"/>
          </a:pPr>
          <a:r>
            <a:rPr lang="es-ES" sz="1900" kern="1200" err="1">
              <a:solidFill>
                <a:schemeClr val="tx2"/>
              </a:solidFill>
              <a:latin typeface="Trebuchet MS"/>
            </a:rPr>
            <a:t>Value</a:t>
          </a:r>
          <a:r>
            <a:rPr lang="es-ES" sz="1900" kern="1200">
              <a:solidFill>
                <a:schemeClr val="tx2"/>
              </a:solidFill>
              <a:latin typeface="Trebuchet MS"/>
            </a:rPr>
            <a:t> </a:t>
          </a:r>
          <a:r>
            <a:rPr lang="es-ES" sz="1900" kern="1200" err="1">
              <a:solidFill>
                <a:schemeClr val="tx2"/>
              </a:solidFill>
              <a:latin typeface="Trebuchet MS"/>
            </a:rPr>
            <a:t>of</a:t>
          </a:r>
          <a:r>
            <a:rPr lang="es-ES" sz="1900" kern="1200">
              <a:solidFill>
                <a:schemeClr val="tx2"/>
              </a:solidFill>
              <a:latin typeface="Trebuchet MS"/>
            </a:rPr>
            <a:t> Outputs, </a:t>
          </a:r>
          <a:r>
            <a:rPr lang="es-ES" sz="1900" kern="1200" err="1">
              <a:solidFill>
                <a:schemeClr val="tx2"/>
              </a:solidFill>
              <a:latin typeface="Trebuchet MS"/>
            </a:rPr>
            <a:t>or</a:t>
          </a:r>
          <a:r>
            <a:rPr lang="es-ES" sz="1900" kern="1200">
              <a:solidFill>
                <a:schemeClr val="tx2"/>
              </a:solidFill>
              <a:latin typeface="Trebuchet MS"/>
            </a:rPr>
            <a:t> </a:t>
          </a:r>
          <a:endParaRPr lang="es-ES" sz="1900" kern="1200">
            <a:solidFill>
              <a:schemeClr val="tx2"/>
            </a:solidFill>
          </a:endParaRPr>
        </a:p>
        <a:p>
          <a:pPr marL="171450" lvl="1" indent="-171450" algn="l" defTabSz="844550" rtl="0">
            <a:lnSpc>
              <a:spcPct val="90000"/>
            </a:lnSpc>
            <a:spcBef>
              <a:spcPct val="0"/>
            </a:spcBef>
            <a:spcAft>
              <a:spcPct val="15000"/>
            </a:spcAft>
            <a:buChar char="•"/>
          </a:pPr>
          <a:r>
            <a:rPr lang="es-ES" sz="1900" kern="1200">
              <a:solidFill>
                <a:schemeClr val="tx2"/>
              </a:solidFill>
              <a:latin typeface="Trebuchet MS"/>
            </a:rPr>
            <a:t>Fee </a:t>
          </a:r>
          <a:r>
            <a:rPr lang="es-ES" sz="1900" kern="1200" err="1">
              <a:solidFill>
                <a:schemeClr val="tx2"/>
              </a:solidFill>
              <a:latin typeface="Trebuchet MS"/>
            </a:rPr>
            <a:t>rates</a:t>
          </a:r>
          <a:r>
            <a:rPr lang="es-ES" sz="1900" kern="1200">
              <a:solidFill>
                <a:schemeClr val="tx2"/>
              </a:solidFill>
              <a:latin typeface="Trebuchet MS"/>
            </a:rPr>
            <a:t> &amp; </a:t>
          </a:r>
          <a:r>
            <a:rPr lang="es-ES" sz="1900" kern="1200" err="1">
              <a:solidFill>
                <a:schemeClr val="tx2"/>
              </a:solidFill>
              <a:latin typeface="Trebuchet MS"/>
            </a:rPr>
            <a:t>days</a:t>
          </a:r>
          <a:r>
            <a:rPr lang="es-ES" sz="1900" kern="1200">
              <a:solidFill>
                <a:schemeClr val="tx2"/>
              </a:solidFill>
              <a:latin typeface="Trebuchet MS"/>
            </a:rPr>
            <a:t>, </a:t>
          </a:r>
          <a:r>
            <a:rPr lang="es-ES" sz="1900" kern="1200" err="1">
              <a:solidFill>
                <a:schemeClr val="tx2"/>
              </a:solidFill>
              <a:latin typeface="Trebuchet MS"/>
            </a:rPr>
            <a:t>or</a:t>
          </a:r>
          <a:r>
            <a:rPr lang="es-ES" sz="1900" kern="1200">
              <a:solidFill>
                <a:schemeClr val="tx2"/>
              </a:solidFill>
              <a:latin typeface="Trebuchet MS"/>
            </a:rPr>
            <a:t> </a:t>
          </a:r>
        </a:p>
        <a:p>
          <a:pPr marL="171450" lvl="1" indent="-171450" algn="l" defTabSz="844550" rtl="0">
            <a:lnSpc>
              <a:spcPct val="90000"/>
            </a:lnSpc>
            <a:spcBef>
              <a:spcPct val="0"/>
            </a:spcBef>
            <a:spcAft>
              <a:spcPct val="15000"/>
            </a:spcAft>
            <a:buChar char="•"/>
          </a:pPr>
          <a:r>
            <a:rPr lang="es-ES" sz="1900" kern="1200">
              <a:solidFill>
                <a:schemeClr val="tx2"/>
              </a:solidFill>
              <a:latin typeface="Trebuchet MS"/>
            </a:rPr>
            <a:t>Direct </a:t>
          </a:r>
          <a:r>
            <a:rPr lang="es-ES" sz="1900" kern="1200" err="1">
              <a:solidFill>
                <a:schemeClr val="tx2"/>
              </a:solidFill>
              <a:latin typeface="Trebuchet MS"/>
            </a:rPr>
            <a:t>costs</a:t>
          </a:r>
          <a:r>
            <a:rPr lang="es-ES" sz="1900" kern="1200">
              <a:solidFill>
                <a:schemeClr val="tx2"/>
              </a:solidFill>
              <a:latin typeface="Trebuchet MS"/>
            </a:rPr>
            <a:t> + </a:t>
          </a:r>
          <a:r>
            <a:rPr lang="es-ES" sz="1900" kern="1200" err="1">
              <a:solidFill>
                <a:schemeClr val="tx2"/>
              </a:solidFill>
              <a:latin typeface="Trebuchet MS"/>
            </a:rPr>
            <a:t>indirect</a:t>
          </a:r>
          <a:r>
            <a:rPr lang="es-ES" sz="1900" kern="1200">
              <a:solidFill>
                <a:schemeClr val="tx2"/>
              </a:solidFill>
              <a:latin typeface="Trebuchet MS"/>
            </a:rPr>
            <a:t> </a:t>
          </a:r>
          <a:r>
            <a:rPr lang="es-ES" sz="1900" kern="1200" err="1">
              <a:solidFill>
                <a:schemeClr val="tx2"/>
              </a:solidFill>
              <a:latin typeface="Trebuchet MS"/>
            </a:rPr>
            <a:t>costs</a:t>
          </a:r>
          <a:endParaRPr lang="es-ES" sz="1900" kern="1200">
            <a:solidFill>
              <a:schemeClr val="tx2"/>
            </a:solidFill>
            <a:latin typeface="Trebuchet MS"/>
          </a:endParaRPr>
        </a:p>
      </dsp:txBody>
      <dsp:txXfrm>
        <a:off x="7540818" y="556288"/>
        <a:ext cx="3305889" cy="260775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8ABB00C-E85D-43ED-8E96-9D96590123C1}">
      <dsp:nvSpPr>
        <dsp:cNvPr id="0" name=""/>
        <dsp:cNvSpPr/>
      </dsp:nvSpPr>
      <dsp:spPr>
        <a:xfrm>
          <a:off x="4425" y="1560062"/>
          <a:ext cx="1696355" cy="659988"/>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marL="0" lvl="0" indent="0" algn="l" defTabSz="622300" rtl="0">
            <a:lnSpc>
              <a:spcPct val="90000"/>
            </a:lnSpc>
            <a:spcBef>
              <a:spcPct val="0"/>
            </a:spcBef>
            <a:spcAft>
              <a:spcPct val="35000"/>
            </a:spcAft>
            <a:buNone/>
          </a:pPr>
          <a:r>
            <a:rPr lang="es-ES" sz="1400" kern="1200" err="1">
              <a:latin typeface="Georgia"/>
            </a:rPr>
            <a:t>Calculate</a:t>
          </a:r>
          <a:r>
            <a:rPr lang="es-ES" sz="1400" kern="1200">
              <a:latin typeface="Georgia"/>
            </a:rPr>
            <a:t> </a:t>
          </a:r>
          <a:r>
            <a:rPr lang="es-ES" sz="1400" kern="1200" err="1">
              <a:latin typeface="Georgia"/>
            </a:rPr>
            <a:t>your</a:t>
          </a:r>
          <a:r>
            <a:rPr lang="es-ES" sz="1400" kern="1200">
              <a:latin typeface="Georgia"/>
            </a:rPr>
            <a:t> </a:t>
          </a:r>
          <a:r>
            <a:rPr lang="es-ES" sz="1400" kern="1200" err="1">
              <a:latin typeface="Georgia"/>
            </a:rPr>
            <a:t>income</a:t>
          </a:r>
          <a:r>
            <a:rPr lang="es-ES" sz="1400" kern="1200">
              <a:latin typeface="Georgia"/>
            </a:rPr>
            <a:t> </a:t>
          </a:r>
          <a:r>
            <a:rPr lang="es-ES" sz="1400" kern="1200" err="1">
              <a:latin typeface="Georgia"/>
            </a:rPr>
            <a:t>objectives</a:t>
          </a:r>
          <a:r>
            <a:rPr lang="es-ES" sz="1400" kern="1200">
              <a:latin typeface="Georgia"/>
            </a:rPr>
            <a:t>.</a:t>
          </a:r>
        </a:p>
      </dsp:txBody>
      <dsp:txXfrm>
        <a:off x="4425" y="1560062"/>
        <a:ext cx="1696355" cy="659988"/>
      </dsp:txXfrm>
    </dsp:sp>
    <dsp:sp modelId="{FA2857ED-5279-4A16-A083-2390DD28078A}">
      <dsp:nvSpPr>
        <dsp:cNvPr id="0" name=""/>
        <dsp:cNvSpPr/>
      </dsp:nvSpPr>
      <dsp:spPr>
        <a:xfrm>
          <a:off x="4425" y="2220051"/>
          <a:ext cx="1696355" cy="1681312"/>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es-ES" sz="1400" kern="1200" err="1">
              <a:latin typeface="Georgia"/>
            </a:rPr>
            <a:t>Commited</a:t>
          </a:r>
          <a:r>
            <a:rPr lang="es-ES" sz="1400" kern="1200">
              <a:latin typeface="Georgia"/>
            </a:rPr>
            <a:t> </a:t>
          </a:r>
          <a:r>
            <a:rPr lang="es-ES" sz="1400" kern="1200" err="1">
              <a:latin typeface="Georgia"/>
            </a:rPr>
            <a:t>funding</a:t>
          </a:r>
          <a:r>
            <a:rPr lang="es-ES" sz="1400" kern="1200">
              <a:latin typeface="Georgia"/>
            </a:rPr>
            <a:t> </a:t>
          </a:r>
          <a:r>
            <a:rPr lang="es-ES" sz="1400" kern="1200" err="1">
              <a:latin typeface="Georgia"/>
            </a:rPr>
            <a:t>for</a:t>
          </a:r>
          <a:r>
            <a:rPr lang="es-ES" sz="1400" kern="1200">
              <a:latin typeface="Georgia"/>
            </a:rPr>
            <a:t> </a:t>
          </a:r>
          <a:r>
            <a:rPr lang="es-ES" sz="1400" kern="1200" err="1">
              <a:latin typeface="Georgia"/>
            </a:rPr>
            <a:t>the</a:t>
          </a:r>
          <a:r>
            <a:rPr lang="es-ES" sz="1400" kern="1200">
              <a:latin typeface="Georgia"/>
            </a:rPr>
            <a:t> </a:t>
          </a:r>
          <a:r>
            <a:rPr lang="es-ES" sz="1400" kern="1200" err="1">
              <a:latin typeface="Georgia"/>
            </a:rPr>
            <a:t>year</a:t>
          </a:r>
          <a:endParaRPr lang="es-ES" sz="1400" kern="1200">
            <a:latin typeface="Georgia"/>
          </a:endParaRPr>
        </a:p>
        <a:p>
          <a:pPr marL="114300" lvl="1" indent="-114300" algn="l" defTabSz="622300">
            <a:lnSpc>
              <a:spcPct val="90000"/>
            </a:lnSpc>
            <a:spcBef>
              <a:spcPct val="0"/>
            </a:spcBef>
            <a:spcAft>
              <a:spcPct val="15000"/>
            </a:spcAft>
            <a:buChar char="•"/>
          </a:pPr>
          <a:r>
            <a:rPr lang="es-ES" sz="1400" kern="1200" err="1">
              <a:latin typeface="Georgia"/>
            </a:rPr>
            <a:t>Additional</a:t>
          </a:r>
          <a:r>
            <a:rPr lang="es-ES" sz="1400" kern="1200">
              <a:latin typeface="Georgia"/>
            </a:rPr>
            <a:t> </a:t>
          </a:r>
          <a:r>
            <a:rPr lang="es-ES" sz="1400" kern="1200" err="1">
              <a:latin typeface="Georgia"/>
            </a:rPr>
            <a:t>desired</a:t>
          </a:r>
          <a:r>
            <a:rPr lang="es-ES" sz="1400" kern="1200">
              <a:latin typeface="Georgia"/>
            </a:rPr>
            <a:t> </a:t>
          </a:r>
          <a:r>
            <a:rPr lang="es-ES" sz="1400" kern="1200" err="1">
              <a:latin typeface="Georgia"/>
            </a:rPr>
            <a:t>funding</a:t>
          </a:r>
          <a:r>
            <a:rPr lang="es-ES" sz="1400" kern="1200">
              <a:latin typeface="Georgia"/>
            </a:rPr>
            <a:t> </a:t>
          </a:r>
          <a:r>
            <a:rPr lang="es-ES" sz="1400" kern="1200" err="1">
              <a:latin typeface="Georgia"/>
            </a:rPr>
            <a:t>for</a:t>
          </a:r>
          <a:r>
            <a:rPr lang="es-ES" sz="1400" kern="1200">
              <a:latin typeface="Georgia"/>
            </a:rPr>
            <a:t> </a:t>
          </a:r>
          <a:r>
            <a:rPr lang="es-ES" sz="1400" kern="1200" err="1">
              <a:latin typeface="Georgia"/>
            </a:rPr>
            <a:t>the</a:t>
          </a:r>
          <a:r>
            <a:rPr lang="es-ES" sz="1400" kern="1200">
              <a:latin typeface="Georgia"/>
            </a:rPr>
            <a:t> </a:t>
          </a:r>
          <a:r>
            <a:rPr lang="es-ES" sz="1400" kern="1200" err="1">
              <a:latin typeface="Georgia"/>
            </a:rPr>
            <a:t>year</a:t>
          </a:r>
          <a:endParaRPr lang="es-ES" sz="1400" kern="1200">
            <a:latin typeface="Georgia"/>
          </a:endParaRPr>
        </a:p>
      </dsp:txBody>
      <dsp:txXfrm>
        <a:off x="4425" y="2220051"/>
        <a:ext cx="1696355" cy="1681312"/>
      </dsp:txXfrm>
    </dsp:sp>
    <dsp:sp modelId="{F5F396F4-6C69-4B19-A166-A2C4BA92AC8C}">
      <dsp:nvSpPr>
        <dsp:cNvPr id="0" name=""/>
        <dsp:cNvSpPr/>
      </dsp:nvSpPr>
      <dsp:spPr>
        <a:xfrm>
          <a:off x="1938270" y="1560062"/>
          <a:ext cx="1696355" cy="659988"/>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marL="0" lvl="0" indent="0" algn="l" defTabSz="622300" rtl="0">
            <a:lnSpc>
              <a:spcPct val="90000"/>
            </a:lnSpc>
            <a:spcBef>
              <a:spcPct val="0"/>
            </a:spcBef>
            <a:spcAft>
              <a:spcPct val="35000"/>
            </a:spcAft>
            <a:buNone/>
          </a:pPr>
          <a:r>
            <a:rPr lang="es-ES" sz="1400" kern="1200">
              <a:latin typeface="Georgia"/>
            </a:rPr>
            <a:t>Define </a:t>
          </a:r>
          <a:r>
            <a:rPr lang="es-ES" sz="1400" kern="1200" err="1">
              <a:latin typeface="Georgia"/>
            </a:rPr>
            <a:t>your</a:t>
          </a:r>
          <a:r>
            <a:rPr lang="es-ES" sz="1400" kern="1200">
              <a:latin typeface="Georgia"/>
            </a:rPr>
            <a:t> reserves </a:t>
          </a:r>
          <a:r>
            <a:rPr lang="es-ES" sz="1400" kern="1200" err="1">
              <a:latin typeface="Georgia"/>
            </a:rPr>
            <a:t>rate</a:t>
          </a:r>
          <a:r>
            <a:rPr lang="es-ES" sz="1400" kern="1200">
              <a:latin typeface="Georgia"/>
            </a:rPr>
            <a:t> objective</a:t>
          </a:r>
        </a:p>
      </dsp:txBody>
      <dsp:txXfrm>
        <a:off x="1938270" y="1560062"/>
        <a:ext cx="1696355" cy="659988"/>
      </dsp:txXfrm>
    </dsp:sp>
    <dsp:sp modelId="{7C12013E-EDD0-4859-84C4-00A908C1B6E9}">
      <dsp:nvSpPr>
        <dsp:cNvPr id="0" name=""/>
        <dsp:cNvSpPr/>
      </dsp:nvSpPr>
      <dsp:spPr>
        <a:xfrm>
          <a:off x="1938270" y="2220051"/>
          <a:ext cx="1696355" cy="1681312"/>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rtl="0">
            <a:lnSpc>
              <a:spcPct val="90000"/>
            </a:lnSpc>
            <a:spcBef>
              <a:spcPct val="0"/>
            </a:spcBef>
            <a:spcAft>
              <a:spcPct val="15000"/>
            </a:spcAft>
            <a:buChar char="•"/>
          </a:pPr>
          <a:r>
            <a:rPr lang="es-ES" sz="1400" kern="1200">
              <a:latin typeface="Georgia"/>
            </a:rPr>
            <a:t>Total Reserves target</a:t>
          </a:r>
        </a:p>
        <a:p>
          <a:pPr marL="114300" lvl="1" indent="-114300" algn="l" defTabSz="622300" rtl="0">
            <a:lnSpc>
              <a:spcPct val="90000"/>
            </a:lnSpc>
            <a:spcBef>
              <a:spcPct val="0"/>
            </a:spcBef>
            <a:spcAft>
              <a:spcPct val="15000"/>
            </a:spcAft>
            <a:buChar char="•"/>
          </a:pPr>
          <a:r>
            <a:rPr lang="es-ES" sz="1400" kern="1200" err="1">
              <a:latin typeface="Georgia"/>
            </a:rPr>
            <a:t>Annual</a:t>
          </a:r>
          <a:r>
            <a:rPr lang="es-ES" sz="1400" kern="1200">
              <a:latin typeface="Georgia"/>
            </a:rPr>
            <a:t> Reserves </a:t>
          </a:r>
          <a:r>
            <a:rPr lang="es-ES" sz="1400" kern="1200" err="1">
              <a:latin typeface="Georgia"/>
            </a:rPr>
            <a:t>contribution</a:t>
          </a:r>
          <a:endParaRPr lang="es-ES" sz="1400" kern="1200">
            <a:latin typeface="Georgia"/>
          </a:endParaRPr>
        </a:p>
      </dsp:txBody>
      <dsp:txXfrm>
        <a:off x="1938270" y="2220051"/>
        <a:ext cx="1696355" cy="1681312"/>
      </dsp:txXfrm>
    </dsp:sp>
    <dsp:sp modelId="{11F69294-36A9-4AB9-9AE2-3067B3582C60}">
      <dsp:nvSpPr>
        <dsp:cNvPr id="0" name=""/>
        <dsp:cNvSpPr/>
      </dsp:nvSpPr>
      <dsp:spPr>
        <a:xfrm>
          <a:off x="3872116" y="1560062"/>
          <a:ext cx="1696355" cy="659988"/>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marL="0" lvl="0" indent="0" algn="l" defTabSz="622300">
            <a:lnSpc>
              <a:spcPct val="90000"/>
            </a:lnSpc>
            <a:spcBef>
              <a:spcPct val="0"/>
            </a:spcBef>
            <a:spcAft>
              <a:spcPct val="35000"/>
            </a:spcAft>
            <a:buNone/>
          </a:pPr>
          <a:r>
            <a:rPr lang="es-ES" sz="1400" kern="1200">
              <a:latin typeface="Georgia"/>
            </a:rPr>
            <a:t>Calculate your direct costs</a:t>
          </a:r>
          <a:endParaRPr lang="es-ES" sz="1400" kern="1200"/>
        </a:p>
      </dsp:txBody>
      <dsp:txXfrm>
        <a:off x="3872116" y="1560062"/>
        <a:ext cx="1696355" cy="659988"/>
      </dsp:txXfrm>
    </dsp:sp>
    <dsp:sp modelId="{A906108B-1C94-4C25-8199-AEA6B8593305}">
      <dsp:nvSpPr>
        <dsp:cNvPr id="0" name=""/>
        <dsp:cNvSpPr/>
      </dsp:nvSpPr>
      <dsp:spPr>
        <a:xfrm>
          <a:off x="3872116" y="2220051"/>
          <a:ext cx="1696355" cy="1681312"/>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es-ES" sz="1400" kern="1200">
              <a:latin typeface="Georgia"/>
            </a:rPr>
            <a:t>Staff: payroll, consultants</a:t>
          </a:r>
        </a:p>
        <a:p>
          <a:pPr marL="114300" lvl="1" indent="-114300" algn="l" defTabSz="622300">
            <a:lnSpc>
              <a:spcPct val="90000"/>
            </a:lnSpc>
            <a:spcBef>
              <a:spcPct val="0"/>
            </a:spcBef>
            <a:spcAft>
              <a:spcPct val="15000"/>
            </a:spcAft>
            <a:buChar char="•"/>
          </a:pPr>
          <a:r>
            <a:rPr lang="es-ES" sz="1400" kern="1200">
              <a:latin typeface="Georgia"/>
            </a:rPr>
            <a:t>Expenses: comms, travel, meetings, etc</a:t>
          </a:r>
          <a:endParaRPr lang="en-US" sz="1400" kern="1200"/>
        </a:p>
      </dsp:txBody>
      <dsp:txXfrm>
        <a:off x="3872116" y="2220051"/>
        <a:ext cx="1696355" cy="1681312"/>
      </dsp:txXfrm>
    </dsp:sp>
    <dsp:sp modelId="{6B8406F9-EA7E-4261-A441-3FD3F55E68C9}">
      <dsp:nvSpPr>
        <dsp:cNvPr id="0" name=""/>
        <dsp:cNvSpPr/>
      </dsp:nvSpPr>
      <dsp:spPr>
        <a:xfrm>
          <a:off x="5805962" y="1560062"/>
          <a:ext cx="1696355" cy="659988"/>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marL="0" lvl="0" indent="0" algn="l" defTabSz="622300" rtl="0">
            <a:lnSpc>
              <a:spcPct val="90000"/>
            </a:lnSpc>
            <a:spcBef>
              <a:spcPct val="0"/>
            </a:spcBef>
            <a:spcAft>
              <a:spcPct val="35000"/>
            </a:spcAft>
            <a:buNone/>
          </a:pPr>
          <a:r>
            <a:rPr lang="en-US" sz="1400" kern="1200">
              <a:latin typeface="Trebuchet MS"/>
            </a:rPr>
            <a:t> </a:t>
          </a:r>
          <a:r>
            <a:rPr lang="es-ES" sz="1400" kern="1200">
              <a:latin typeface="Georgia"/>
            </a:rPr>
            <a:t>Calculate your indirect costs</a:t>
          </a:r>
        </a:p>
      </dsp:txBody>
      <dsp:txXfrm>
        <a:off x="5805962" y="1560062"/>
        <a:ext cx="1696355" cy="659988"/>
      </dsp:txXfrm>
    </dsp:sp>
    <dsp:sp modelId="{CF7E4723-D412-476A-8CA5-98DCB9E238BA}">
      <dsp:nvSpPr>
        <dsp:cNvPr id="0" name=""/>
        <dsp:cNvSpPr/>
      </dsp:nvSpPr>
      <dsp:spPr>
        <a:xfrm>
          <a:off x="5805962" y="2220051"/>
          <a:ext cx="1696355" cy="1681312"/>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es-ES" sz="1400" kern="1200">
              <a:latin typeface="Georgia"/>
            </a:rPr>
            <a:t>Staff: payroll, consultants</a:t>
          </a:r>
          <a:endParaRPr lang="en-US" sz="1400" kern="1200">
            <a:latin typeface="Georgia"/>
          </a:endParaRPr>
        </a:p>
        <a:p>
          <a:pPr marL="114300" lvl="1" indent="-114300" algn="l" defTabSz="622300" rtl="0">
            <a:lnSpc>
              <a:spcPct val="90000"/>
            </a:lnSpc>
            <a:spcBef>
              <a:spcPct val="0"/>
            </a:spcBef>
            <a:spcAft>
              <a:spcPct val="15000"/>
            </a:spcAft>
            <a:buChar char="•"/>
          </a:pPr>
          <a:r>
            <a:rPr lang="es-ES" sz="1400" kern="1200">
              <a:latin typeface="Georgia"/>
            </a:rPr>
            <a:t>Expenses: accounting, HR; senior </a:t>
          </a:r>
          <a:r>
            <a:rPr lang="es-ES" sz="1400" kern="1200" err="1">
              <a:latin typeface="Georgia"/>
            </a:rPr>
            <a:t>management</a:t>
          </a:r>
          <a:r>
            <a:rPr lang="es-ES" sz="1400" kern="1200">
              <a:latin typeface="Georgia"/>
            </a:rPr>
            <a:t>, </a:t>
          </a:r>
          <a:r>
            <a:rPr lang="es-ES" sz="1400" kern="1200" err="1">
              <a:latin typeface="Georgia"/>
            </a:rPr>
            <a:t>comms</a:t>
          </a:r>
          <a:r>
            <a:rPr lang="es-ES" sz="1400" kern="1200">
              <a:latin typeface="Georgia"/>
            </a:rPr>
            <a:t>, </a:t>
          </a:r>
          <a:r>
            <a:rPr lang="es-ES" sz="1400" kern="1200" err="1">
              <a:latin typeface="Georgia"/>
            </a:rPr>
            <a:t>travel</a:t>
          </a:r>
          <a:r>
            <a:rPr lang="es-ES" sz="1400" kern="1200">
              <a:latin typeface="Georgia"/>
            </a:rPr>
            <a:t>, meetings, etc.</a:t>
          </a:r>
          <a:endParaRPr lang="en-US" sz="1400" kern="1200"/>
        </a:p>
      </dsp:txBody>
      <dsp:txXfrm>
        <a:off x="5805962" y="2220051"/>
        <a:ext cx="1696355" cy="1681312"/>
      </dsp:txXfrm>
    </dsp:sp>
    <dsp:sp modelId="{A6C684A1-2A71-40F0-8805-49268E9154EF}">
      <dsp:nvSpPr>
        <dsp:cNvPr id="0" name=""/>
        <dsp:cNvSpPr/>
      </dsp:nvSpPr>
      <dsp:spPr>
        <a:xfrm>
          <a:off x="7739807" y="1560062"/>
          <a:ext cx="1696355" cy="659988"/>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marL="0" lvl="0" indent="0" algn="l" defTabSz="622300" rtl="0">
            <a:lnSpc>
              <a:spcPct val="90000"/>
            </a:lnSpc>
            <a:spcBef>
              <a:spcPct val="0"/>
            </a:spcBef>
            <a:spcAft>
              <a:spcPct val="35000"/>
            </a:spcAft>
            <a:buNone/>
          </a:pPr>
          <a:r>
            <a:rPr lang="es-ES" sz="1400" kern="1200">
              <a:latin typeface="Georgia"/>
            </a:rPr>
            <a:t>Things to take into account:</a:t>
          </a:r>
        </a:p>
      </dsp:txBody>
      <dsp:txXfrm>
        <a:off x="7739807" y="1560062"/>
        <a:ext cx="1696355" cy="659988"/>
      </dsp:txXfrm>
    </dsp:sp>
    <dsp:sp modelId="{910A72A1-F779-4189-9825-7DDA87092D53}">
      <dsp:nvSpPr>
        <dsp:cNvPr id="0" name=""/>
        <dsp:cNvSpPr/>
      </dsp:nvSpPr>
      <dsp:spPr>
        <a:xfrm>
          <a:off x="7739807" y="2220051"/>
          <a:ext cx="1696355" cy="1681312"/>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es-ES" sz="1400" kern="1200">
              <a:latin typeface="Georgia"/>
            </a:rPr>
            <a:t>Inflation</a:t>
          </a:r>
        </a:p>
        <a:p>
          <a:pPr marL="114300" lvl="1" indent="-114300" algn="l" defTabSz="622300" rtl="0">
            <a:lnSpc>
              <a:spcPct val="90000"/>
            </a:lnSpc>
            <a:spcBef>
              <a:spcPct val="0"/>
            </a:spcBef>
            <a:spcAft>
              <a:spcPct val="15000"/>
            </a:spcAft>
            <a:buChar char="•"/>
          </a:pPr>
          <a:r>
            <a:rPr lang="es-ES" sz="1400" kern="1200">
              <a:latin typeface="Georgia"/>
            </a:rPr>
            <a:t>Contingencies </a:t>
          </a:r>
        </a:p>
      </dsp:txBody>
      <dsp:txXfrm>
        <a:off x="7739807" y="2220051"/>
        <a:ext cx="1696355" cy="1681312"/>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D359E20-1191-411C-8B94-A989B51C4A62}" type="datetimeFigureOut">
              <a:rPr lang="en-GB" smtClean="0"/>
              <a:t>03/02/2026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9D64FFA-42E1-428A-9CE6-E64D2A555087}" type="slidenum">
              <a:rPr lang="en-GB" smtClean="0"/>
              <a:t>‹Nº›</a:t>
            </a:fld>
            <a:endParaRPr lang="en-GB"/>
          </a:p>
        </p:txBody>
      </p:sp>
    </p:spTree>
    <p:extLst>
      <p:ext uri="{BB962C8B-B14F-4D97-AF65-F5344CB8AC3E}">
        <p14:creationId xmlns:p14="http://schemas.microsoft.com/office/powerpoint/2010/main" val="27796933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n-US">
                <a:ea typeface="Calibri"/>
                <a:cs typeface="Calibri"/>
              </a:rPr>
              <a:t>I am f Biachi, xxxx</a:t>
            </a:r>
          </a:p>
          <a:p>
            <a:r>
              <a:rPr lang="en-US">
                <a:ea typeface="Calibri"/>
                <a:cs typeface="Calibri"/>
              </a:rPr>
              <a:t>In this position I have </a:t>
            </a:r>
            <a:r>
              <a:rPr lang="en-US" err="1">
                <a:ea typeface="Calibri"/>
                <a:cs typeface="Calibri"/>
              </a:rPr>
              <a:t>biult</a:t>
            </a:r>
            <a:r>
              <a:rPr lang="en-US">
                <a:ea typeface="Calibri"/>
                <a:cs typeface="Calibri"/>
              </a:rPr>
              <a:t> these systems I will share </a:t>
            </a:r>
            <a:r>
              <a:rPr lang="en-US" err="1">
                <a:ea typeface="Calibri"/>
                <a:cs typeface="Calibri"/>
              </a:rPr>
              <a:t>twith</a:t>
            </a:r>
            <a:r>
              <a:rPr lang="en-US">
                <a:ea typeface="Calibri"/>
                <a:cs typeface="Calibri"/>
              </a:rPr>
              <a:t> you this afternoon. I have always advice several think tanks on these matters so they can develop and implement the correct process that allow for fianncial sustanbility. </a:t>
            </a:r>
          </a:p>
        </p:txBody>
      </p:sp>
      <p:sp>
        <p:nvSpPr>
          <p:cNvPr id="4" name="Marcador de número de diapositiva 3"/>
          <p:cNvSpPr>
            <a:spLocks noGrp="1"/>
          </p:cNvSpPr>
          <p:nvPr>
            <p:ph type="sldNum" sz="quarter" idx="5"/>
          </p:nvPr>
        </p:nvSpPr>
        <p:spPr/>
        <p:txBody>
          <a:bodyPr/>
          <a:lstStyle/>
          <a:p>
            <a:fld id="{39D64FFA-42E1-428A-9CE6-E64D2A555087}" type="slidenum">
              <a:rPr lang="en-GB" smtClean="0"/>
              <a:t>2</a:t>
            </a:fld>
            <a:endParaRPr lang="en-GB"/>
          </a:p>
        </p:txBody>
      </p:sp>
    </p:spTree>
    <p:extLst>
      <p:ext uri="{BB962C8B-B14F-4D97-AF65-F5344CB8AC3E}">
        <p14:creationId xmlns:p14="http://schemas.microsoft.com/office/powerpoint/2010/main" val="191758355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9A688D-EC9E-04A7-C52D-D8C77686715D}"/>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697BDC83-7F16-B988-6A68-E4324CEE37DE}"/>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390F02C3-3BA0-4689-C8F2-87B6046242B1}"/>
              </a:ext>
            </a:extLst>
          </p:cNvPr>
          <p:cNvSpPr>
            <a:spLocks noGrp="1"/>
          </p:cNvSpPr>
          <p:nvPr>
            <p:ph type="body" idx="1"/>
          </p:nvPr>
        </p:nvSpPr>
        <p:spPr/>
        <p:txBody>
          <a:bodyPr/>
          <a:lstStyle/>
          <a:p>
            <a:r>
              <a:rPr lang="en-US">
                <a:ea typeface="Calibri"/>
                <a:cs typeface="Calibri"/>
              </a:rPr>
              <a:t>What we are to see during </a:t>
            </a:r>
            <a:r>
              <a:rPr lang="en-US" err="1">
                <a:ea typeface="Calibri"/>
                <a:cs typeface="Calibri"/>
              </a:rPr>
              <a:t>thenext</a:t>
            </a:r>
            <a:r>
              <a:rPr lang="en-US">
                <a:ea typeface="Calibri"/>
                <a:cs typeface="Calibri"/>
              </a:rPr>
              <a:t> steps is how each budget generates some key data </a:t>
            </a:r>
            <a:r>
              <a:rPr lang="en-US" err="1">
                <a:ea typeface="Calibri"/>
                <a:cs typeface="Calibri"/>
              </a:rPr>
              <a:t>necesarry</a:t>
            </a:r>
            <a:r>
              <a:rPr lang="en-US">
                <a:ea typeface="Calibri"/>
                <a:cs typeface="Calibri"/>
              </a:rPr>
              <a:t> for the next one. They are interrelated. </a:t>
            </a:r>
          </a:p>
          <a:p>
            <a:r>
              <a:rPr lang="en-US">
                <a:ea typeface="Calibri"/>
                <a:cs typeface="Calibri"/>
              </a:rPr>
              <a:t>In this diagram, this is why I say it is not a good idea to develop a funder budget when to try to estimate the value a project because xxx</a:t>
            </a:r>
          </a:p>
          <a:p>
            <a:endParaRPr lang="en-US">
              <a:ea typeface="Calibri"/>
              <a:cs typeface="Calibri"/>
            </a:endParaRPr>
          </a:p>
          <a:p>
            <a:r>
              <a:rPr lang="en-US">
                <a:ea typeface="Calibri"/>
                <a:cs typeface="Calibri"/>
              </a:rPr>
              <a:t>When I joined OTT, I found very high value projects but they were not covering the real indirect cost, they were reflecting the indirect rate that the funders allows. Which meant that the overall results for the </a:t>
            </a:r>
            <a:r>
              <a:rPr lang="en-US" err="1">
                <a:ea typeface="Calibri"/>
                <a:cs typeface="Calibri"/>
              </a:rPr>
              <a:t>organisation</a:t>
            </a:r>
            <a:r>
              <a:rPr lang="en-US">
                <a:ea typeface="Calibri"/>
                <a:cs typeface="Calibri"/>
              </a:rPr>
              <a:t> was much </a:t>
            </a:r>
            <a:r>
              <a:rPr lang="en-US" err="1">
                <a:ea typeface="Calibri"/>
                <a:cs typeface="Calibri"/>
              </a:rPr>
              <a:t>lowert</a:t>
            </a:r>
            <a:r>
              <a:rPr lang="en-US">
                <a:ea typeface="Calibri"/>
                <a:cs typeface="Calibri"/>
              </a:rPr>
              <a:t> than thought. My job was to go back and </a:t>
            </a:r>
            <a:r>
              <a:rPr lang="en-US" err="1">
                <a:ea typeface="Calibri"/>
                <a:cs typeface="Calibri"/>
              </a:rPr>
              <a:t>reorganise</a:t>
            </a:r>
            <a:r>
              <a:rPr lang="en-US">
                <a:ea typeface="Calibri"/>
                <a:cs typeface="Calibri"/>
              </a:rPr>
              <a:t> the process 1), 2) 3). Follow the process. Any questions? </a:t>
            </a:r>
          </a:p>
        </p:txBody>
      </p:sp>
      <p:sp>
        <p:nvSpPr>
          <p:cNvPr id="4" name="Marcador de número de diapositiva 3">
            <a:extLst>
              <a:ext uri="{FF2B5EF4-FFF2-40B4-BE49-F238E27FC236}">
                <a16:creationId xmlns:a16="http://schemas.microsoft.com/office/drawing/2014/main" id="{BFEE34F2-3398-A13D-B2A7-605B461B28AC}"/>
              </a:ext>
            </a:extLst>
          </p:cNvPr>
          <p:cNvSpPr>
            <a:spLocks noGrp="1"/>
          </p:cNvSpPr>
          <p:nvPr>
            <p:ph type="sldNum" sz="quarter" idx="5"/>
          </p:nvPr>
        </p:nvSpPr>
        <p:spPr/>
        <p:txBody>
          <a:bodyPr/>
          <a:lstStyle/>
          <a:p>
            <a:fld id="{39D64FFA-42E1-428A-9CE6-E64D2A555087}" type="slidenum">
              <a:rPr lang="en-GB" smtClean="0"/>
              <a:t>12</a:t>
            </a:fld>
            <a:endParaRPr lang="en-GB"/>
          </a:p>
        </p:txBody>
      </p:sp>
    </p:spTree>
    <p:extLst>
      <p:ext uri="{BB962C8B-B14F-4D97-AF65-F5344CB8AC3E}">
        <p14:creationId xmlns:p14="http://schemas.microsoft.com/office/powerpoint/2010/main" val="28641693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n-US">
                <a:solidFill>
                  <a:srgbClr val="333333"/>
                </a:solidFill>
              </a:rPr>
              <a:t>Understanding what your </a:t>
            </a:r>
            <a:r>
              <a:rPr lang="en-US" err="1">
                <a:solidFill>
                  <a:srgbClr val="333333"/>
                </a:solidFill>
              </a:rPr>
              <a:t>organisation</a:t>
            </a:r>
            <a:r>
              <a:rPr lang="en-US">
                <a:solidFill>
                  <a:srgbClr val="333333"/>
                </a:solidFill>
              </a:rPr>
              <a:t> requires to remain financially sustainable.</a:t>
            </a:r>
            <a:endParaRPr lang="es-ES"/>
          </a:p>
        </p:txBody>
      </p:sp>
      <p:sp>
        <p:nvSpPr>
          <p:cNvPr id="4" name="Marcador de número de diapositiva 3"/>
          <p:cNvSpPr>
            <a:spLocks noGrp="1"/>
          </p:cNvSpPr>
          <p:nvPr>
            <p:ph type="sldNum" sz="quarter" idx="5"/>
          </p:nvPr>
        </p:nvSpPr>
        <p:spPr/>
        <p:txBody>
          <a:bodyPr/>
          <a:lstStyle/>
          <a:p>
            <a:fld id="{39D64FFA-42E1-428A-9CE6-E64D2A555087}" type="slidenum">
              <a:rPr lang="en-GB" smtClean="0"/>
              <a:t>13</a:t>
            </a:fld>
            <a:endParaRPr lang="en-GB"/>
          </a:p>
        </p:txBody>
      </p:sp>
    </p:spTree>
    <p:extLst>
      <p:ext uri="{BB962C8B-B14F-4D97-AF65-F5344CB8AC3E}">
        <p14:creationId xmlns:p14="http://schemas.microsoft.com/office/powerpoint/2010/main" val="145385966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ea typeface="Calibri" panose="020F0502020204030204"/>
              <a:cs typeface="Calibri" panose="020F0502020204030204"/>
            </a:endParaRPr>
          </a:p>
          <a:p>
            <a:r>
              <a:rPr lang="es-ES" err="1">
                <a:ea typeface="Calibri" panose="020F0502020204030204"/>
                <a:cs typeface="Calibri" panose="020F0502020204030204"/>
              </a:rPr>
              <a:t>There</a:t>
            </a:r>
            <a:r>
              <a:rPr lang="es-ES">
                <a:ea typeface="Calibri" panose="020F0502020204030204"/>
                <a:cs typeface="Calibri" panose="020F0502020204030204"/>
              </a:rPr>
              <a:t> </a:t>
            </a:r>
            <a:r>
              <a:rPr lang="es-ES" err="1">
                <a:ea typeface="Calibri" panose="020F0502020204030204"/>
                <a:cs typeface="Calibri" panose="020F0502020204030204"/>
              </a:rPr>
              <a:t>is</a:t>
            </a:r>
            <a:r>
              <a:rPr lang="es-ES">
                <a:ea typeface="Calibri" panose="020F0502020204030204"/>
                <a:cs typeface="Calibri" panose="020F0502020204030204"/>
              </a:rPr>
              <a:t> a </a:t>
            </a:r>
            <a:r>
              <a:rPr lang="es-ES" err="1">
                <a:ea typeface="Calibri" panose="020F0502020204030204"/>
                <a:cs typeface="Calibri" panose="020F0502020204030204"/>
              </a:rPr>
              <a:t>constant</a:t>
            </a:r>
            <a:r>
              <a:rPr lang="es-ES">
                <a:ea typeface="Calibri" panose="020F0502020204030204"/>
                <a:cs typeface="Calibri" panose="020F0502020204030204"/>
              </a:rPr>
              <a:t> </a:t>
            </a:r>
            <a:r>
              <a:rPr lang="es-ES" err="1">
                <a:ea typeface="Calibri" panose="020F0502020204030204"/>
                <a:cs typeface="Calibri" panose="020F0502020204030204"/>
              </a:rPr>
              <a:t>iteration</a:t>
            </a:r>
            <a:r>
              <a:rPr lang="es-ES">
                <a:ea typeface="Calibri" panose="020F0502020204030204"/>
                <a:cs typeface="Calibri" panose="020F0502020204030204"/>
              </a:rPr>
              <a:t> and </a:t>
            </a:r>
            <a:r>
              <a:rPr lang="es-ES" err="1">
                <a:ea typeface="Calibri" panose="020F0502020204030204"/>
                <a:cs typeface="Calibri" panose="020F0502020204030204"/>
              </a:rPr>
              <a:t>negotiation</a:t>
            </a:r>
            <a:r>
              <a:rPr lang="es-ES">
                <a:ea typeface="Calibri" panose="020F0502020204030204"/>
                <a:cs typeface="Calibri" panose="020F0502020204030204"/>
              </a:rPr>
              <a:t> </a:t>
            </a:r>
            <a:r>
              <a:rPr lang="es-ES" err="1">
                <a:ea typeface="Calibri" panose="020F0502020204030204"/>
                <a:cs typeface="Calibri" panose="020F0502020204030204"/>
              </a:rPr>
              <a:t>between</a:t>
            </a:r>
            <a:r>
              <a:rPr lang="es-ES">
                <a:ea typeface="Calibri" panose="020F0502020204030204"/>
                <a:cs typeface="Calibri" panose="020F0502020204030204"/>
              </a:rPr>
              <a:t> </a:t>
            </a:r>
            <a:r>
              <a:rPr lang="es-ES" err="1">
                <a:ea typeface="Calibri" panose="020F0502020204030204"/>
                <a:cs typeface="Calibri" panose="020F0502020204030204"/>
              </a:rPr>
              <a:t>income</a:t>
            </a:r>
            <a:r>
              <a:rPr lang="es-ES">
                <a:ea typeface="Calibri" panose="020F0502020204030204"/>
                <a:cs typeface="Calibri" panose="020F0502020204030204"/>
              </a:rPr>
              <a:t>, </a:t>
            </a:r>
            <a:r>
              <a:rPr lang="es-ES" err="1">
                <a:ea typeface="Calibri" panose="020F0502020204030204"/>
                <a:cs typeface="Calibri" panose="020F0502020204030204"/>
              </a:rPr>
              <a:t>costs</a:t>
            </a:r>
            <a:r>
              <a:rPr lang="es-ES">
                <a:ea typeface="Calibri" panose="020F0502020204030204"/>
                <a:cs typeface="Calibri" panose="020F0502020204030204"/>
              </a:rPr>
              <a:t> and </a:t>
            </a:r>
            <a:r>
              <a:rPr lang="es-ES" err="1">
                <a:ea typeface="Calibri" panose="020F0502020204030204"/>
                <a:cs typeface="Calibri" panose="020F0502020204030204"/>
              </a:rPr>
              <a:t>annual</a:t>
            </a:r>
            <a:r>
              <a:rPr lang="es-ES">
                <a:ea typeface="Calibri" panose="020F0502020204030204"/>
                <a:cs typeface="Calibri" panose="020F0502020204030204"/>
              </a:rPr>
              <a:t> reserves </a:t>
            </a:r>
            <a:r>
              <a:rPr lang="es-ES" err="1">
                <a:ea typeface="Calibri" panose="020F0502020204030204"/>
                <a:cs typeface="Calibri" panose="020F0502020204030204"/>
              </a:rPr>
              <a:t>to</a:t>
            </a:r>
            <a:r>
              <a:rPr lang="es-ES">
                <a:ea typeface="Calibri" panose="020F0502020204030204"/>
                <a:cs typeface="Calibri" panose="020F0502020204030204"/>
              </a:rPr>
              <a:t> </a:t>
            </a:r>
            <a:r>
              <a:rPr lang="es-ES" err="1">
                <a:ea typeface="Calibri" panose="020F0502020204030204"/>
                <a:cs typeface="Calibri" panose="020F0502020204030204"/>
              </a:rPr>
              <a:t>allow</a:t>
            </a:r>
            <a:r>
              <a:rPr lang="es-ES">
                <a:ea typeface="Calibri" panose="020F0502020204030204"/>
                <a:cs typeface="Calibri" panose="020F0502020204030204"/>
              </a:rPr>
              <a:t> </a:t>
            </a:r>
            <a:r>
              <a:rPr lang="es-ES" err="1">
                <a:ea typeface="Calibri" panose="020F0502020204030204"/>
                <a:cs typeface="Calibri" panose="020F0502020204030204"/>
              </a:rPr>
              <a:t>for</a:t>
            </a:r>
            <a:r>
              <a:rPr lang="es-ES">
                <a:ea typeface="Calibri" panose="020F0502020204030204"/>
                <a:cs typeface="Calibri" panose="020F0502020204030204"/>
              </a:rPr>
              <a:t> </a:t>
            </a:r>
            <a:r>
              <a:rPr lang="es-ES" err="1">
                <a:ea typeface="Calibri" panose="020F0502020204030204"/>
                <a:cs typeface="Calibri" panose="020F0502020204030204"/>
              </a:rPr>
              <a:t>scenario</a:t>
            </a:r>
            <a:r>
              <a:rPr lang="es-ES">
                <a:ea typeface="Calibri" panose="020F0502020204030204"/>
                <a:cs typeface="Calibri" panose="020F0502020204030204"/>
              </a:rPr>
              <a:t> </a:t>
            </a:r>
            <a:r>
              <a:rPr lang="es-ES" err="1">
                <a:ea typeface="Calibri" panose="020F0502020204030204"/>
                <a:cs typeface="Calibri" panose="020F0502020204030204"/>
              </a:rPr>
              <a:t>of</a:t>
            </a:r>
            <a:r>
              <a:rPr lang="es-ES">
                <a:ea typeface="Calibri" panose="020F0502020204030204"/>
                <a:cs typeface="Calibri" panose="020F0502020204030204"/>
              </a:rPr>
              <a:t> </a:t>
            </a:r>
            <a:r>
              <a:rPr lang="es-ES" err="1">
                <a:ea typeface="Calibri" panose="020F0502020204030204"/>
                <a:cs typeface="Calibri" panose="020F0502020204030204"/>
              </a:rPr>
              <a:t>financial</a:t>
            </a:r>
            <a:r>
              <a:rPr lang="es-ES">
                <a:ea typeface="Calibri" panose="020F0502020204030204"/>
                <a:cs typeface="Calibri" panose="020F0502020204030204"/>
              </a:rPr>
              <a:t> </a:t>
            </a:r>
            <a:r>
              <a:rPr lang="es-ES" err="1">
                <a:ea typeface="Calibri" panose="020F0502020204030204"/>
                <a:cs typeface="Calibri" panose="020F0502020204030204"/>
              </a:rPr>
              <a:t>sustainability</a:t>
            </a:r>
            <a:r>
              <a:rPr lang="es-ES">
                <a:ea typeface="Calibri" panose="020F0502020204030204"/>
                <a:cs typeface="Calibri" panose="020F0502020204030204"/>
              </a:rPr>
              <a:t>. </a:t>
            </a:r>
            <a:r>
              <a:rPr lang="es-ES" err="1">
                <a:ea typeface="Calibri" panose="020F0502020204030204"/>
                <a:cs typeface="Calibri" panose="020F0502020204030204"/>
              </a:rPr>
              <a:t>What</a:t>
            </a:r>
            <a:r>
              <a:rPr lang="es-ES">
                <a:ea typeface="Calibri" panose="020F0502020204030204"/>
                <a:cs typeface="Calibri" panose="020F0502020204030204"/>
              </a:rPr>
              <a:t> </a:t>
            </a:r>
            <a:r>
              <a:rPr lang="es-ES" err="1">
                <a:ea typeface="Calibri" panose="020F0502020204030204"/>
                <a:cs typeface="Calibri" panose="020F0502020204030204"/>
              </a:rPr>
              <a:t>does</a:t>
            </a:r>
            <a:r>
              <a:rPr lang="es-ES">
                <a:ea typeface="Calibri" panose="020F0502020204030204"/>
                <a:cs typeface="Calibri" panose="020F0502020204030204"/>
              </a:rPr>
              <a:t> </a:t>
            </a:r>
            <a:r>
              <a:rPr lang="es-ES" err="1">
                <a:ea typeface="Calibri" panose="020F0502020204030204"/>
                <a:cs typeface="Calibri" panose="020F0502020204030204"/>
              </a:rPr>
              <a:t>this</a:t>
            </a:r>
            <a:r>
              <a:rPr lang="es-ES">
                <a:ea typeface="Calibri" panose="020F0502020204030204"/>
                <a:cs typeface="Calibri" panose="020F0502020204030204"/>
              </a:rPr>
              <a:t> mean? </a:t>
            </a:r>
          </a:p>
          <a:p>
            <a:pPr marL="228600" indent="-228600">
              <a:buAutoNum type="arabicParenR"/>
            </a:pPr>
            <a:r>
              <a:rPr lang="es-ES" err="1">
                <a:ea typeface="Calibri" panose="020F0502020204030204"/>
                <a:cs typeface="Calibri" panose="020F0502020204030204"/>
              </a:rPr>
              <a:t>What</a:t>
            </a:r>
            <a:r>
              <a:rPr lang="es-ES">
                <a:ea typeface="Calibri" panose="020F0502020204030204"/>
                <a:cs typeface="Calibri" panose="020F0502020204030204"/>
              </a:rPr>
              <a:t> </a:t>
            </a:r>
            <a:r>
              <a:rPr lang="es-ES" err="1">
                <a:ea typeface="Calibri" panose="020F0502020204030204"/>
                <a:cs typeface="Calibri" panose="020F0502020204030204"/>
              </a:rPr>
              <a:t>level</a:t>
            </a:r>
            <a:r>
              <a:rPr lang="es-ES">
                <a:ea typeface="Calibri" panose="020F0502020204030204"/>
                <a:cs typeface="Calibri" panose="020F0502020204030204"/>
              </a:rPr>
              <a:t> </a:t>
            </a:r>
            <a:r>
              <a:rPr lang="es-ES" err="1">
                <a:ea typeface="Calibri" panose="020F0502020204030204"/>
                <a:cs typeface="Calibri" panose="020F0502020204030204"/>
              </a:rPr>
              <a:t>of</a:t>
            </a:r>
            <a:r>
              <a:rPr lang="es-ES">
                <a:ea typeface="Calibri" panose="020F0502020204030204"/>
                <a:cs typeface="Calibri" panose="020F0502020204030204"/>
              </a:rPr>
              <a:t> </a:t>
            </a:r>
            <a:r>
              <a:rPr lang="es-ES" err="1">
                <a:ea typeface="Calibri" panose="020F0502020204030204"/>
                <a:cs typeface="Calibri" panose="020F0502020204030204"/>
              </a:rPr>
              <a:t>funding</a:t>
            </a:r>
            <a:r>
              <a:rPr lang="es-ES">
                <a:ea typeface="Calibri" panose="020F0502020204030204"/>
                <a:cs typeface="Calibri" panose="020F0502020204030204"/>
              </a:rPr>
              <a:t> do </a:t>
            </a:r>
            <a:r>
              <a:rPr lang="es-ES" err="1">
                <a:ea typeface="Calibri" panose="020F0502020204030204"/>
                <a:cs typeface="Calibri" panose="020F0502020204030204"/>
              </a:rPr>
              <a:t>you</a:t>
            </a:r>
            <a:r>
              <a:rPr lang="es-ES">
                <a:ea typeface="Calibri" panose="020F0502020204030204"/>
                <a:cs typeface="Calibri" panose="020F0502020204030204"/>
              </a:rPr>
              <a:t> </a:t>
            </a:r>
            <a:r>
              <a:rPr lang="es-ES" err="1">
                <a:ea typeface="Calibri" panose="020F0502020204030204"/>
                <a:cs typeface="Calibri" panose="020F0502020204030204"/>
              </a:rPr>
              <a:t>want</a:t>
            </a:r>
            <a:r>
              <a:rPr lang="es-ES">
                <a:ea typeface="Calibri" panose="020F0502020204030204"/>
                <a:cs typeface="Calibri" panose="020F0502020204030204"/>
              </a:rPr>
              <a:t> </a:t>
            </a:r>
            <a:r>
              <a:rPr lang="es-ES" err="1">
                <a:ea typeface="Calibri" panose="020F0502020204030204"/>
                <a:cs typeface="Calibri" panose="020F0502020204030204"/>
              </a:rPr>
              <a:t>to</a:t>
            </a:r>
            <a:r>
              <a:rPr lang="es-ES">
                <a:ea typeface="Calibri" panose="020F0502020204030204"/>
                <a:cs typeface="Calibri" panose="020F0502020204030204"/>
              </a:rPr>
              <a:t> </a:t>
            </a:r>
            <a:r>
              <a:rPr lang="es-ES" err="1">
                <a:ea typeface="Calibri" panose="020F0502020204030204"/>
                <a:cs typeface="Calibri" panose="020F0502020204030204"/>
              </a:rPr>
              <a:t>have</a:t>
            </a:r>
            <a:r>
              <a:rPr lang="es-ES">
                <a:ea typeface="Calibri" panose="020F0502020204030204"/>
                <a:cs typeface="Calibri" panose="020F0502020204030204"/>
              </a:rPr>
              <a:t> </a:t>
            </a:r>
            <a:r>
              <a:rPr lang="es-ES" err="1">
                <a:ea typeface="Calibri" panose="020F0502020204030204"/>
                <a:cs typeface="Calibri" panose="020F0502020204030204"/>
              </a:rPr>
              <a:t>for</a:t>
            </a:r>
            <a:r>
              <a:rPr lang="es-ES">
                <a:ea typeface="Calibri" panose="020F0502020204030204"/>
                <a:cs typeface="Calibri" panose="020F0502020204030204"/>
              </a:rPr>
              <a:t> </a:t>
            </a:r>
            <a:r>
              <a:rPr lang="es-ES" err="1">
                <a:ea typeface="Calibri" panose="020F0502020204030204"/>
                <a:cs typeface="Calibri" panose="020F0502020204030204"/>
              </a:rPr>
              <a:t>the</a:t>
            </a:r>
            <a:r>
              <a:rPr lang="es-ES">
                <a:ea typeface="Calibri" panose="020F0502020204030204"/>
                <a:cs typeface="Calibri" panose="020F0502020204030204"/>
              </a:rPr>
              <a:t> </a:t>
            </a:r>
            <a:r>
              <a:rPr lang="es-ES" err="1">
                <a:ea typeface="Calibri" panose="020F0502020204030204"/>
                <a:cs typeface="Calibri" panose="020F0502020204030204"/>
              </a:rPr>
              <a:t>year</a:t>
            </a:r>
            <a:r>
              <a:rPr lang="es-ES">
                <a:ea typeface="Calibri" panose="020F0502020204030204"/>
                <a:cs typeface="Calibri" panose="020F0502020204030204"/>
              </a:rPr>
              <a:t>? 1M? 500k? </a:t>
            </a:r>
            <a:r>
              <a:rPr lang="es-ES" err="1">
                <a:ea typeface="Calibri" panose="020F0502020204030204"/>
                <a:cs typeface="Calibri" panose="020F0502020204030204"/>
              </a:rPr>
              <a:t>Even</a:t>
            </a:r>
            <a:r>
              <a:rPr lang="es-ES">
                <a:ea typeface="Calibri" panose="020F0502020204030204"/>
                <a:cs typeface="Calibri" panose="020F0502020204030204"/>
              </a:rPr>
              <a:t> </a:t>
            </a:r>
            <a:r>
              <a:rPr lang="es-ES" err="1">
                <a:ea typeface="Calibri" panose="020F0502020204030204"/>
                <a:cs typeface="Calibri" panose="020F0502020204030204"/>
              </a:rPr>
              <a:t>if</a:t>
            </a:r>
            <a:r>
              <a:rPr lang="es-ES">
                <a:ea typeface="Calibri" panose="020F0502020204030204"/>
                <a:cs typeface="Calibri" panose="020F0502020204030204"/>
              </a:rPr>
              <a:t> at </a:t>
            </a:r>
            <a:r>
              <a:rPr lang="es-ES" err="1">
                <a:ea typeface="Calibri" panose="020F0502020204030204"/>
                <a:cs typeface="Calibri" panose="020F0502020204030204"/>
              </a:rPr>
              <a:t>the</a:t>
            </a:r>
            <a:r>
              <a:rPr lang="es-ES">
                <a:ea typeface="Calibri" panose="020F0502020204030204"/>
                <a:cs typeface="Calibri" panose="020F0502020204030204"/>
              </a:rPr>
              <a:t> </a:t>
            </a:r>
            <a:r>
              <a:rPr lang="es-ES" err="1">
                <a:ea typeface="Calibri" panose="020F0502020204030204"/>
                <a:cs typeface="Calibri" panose="020F0502020204030204"/>
              </a:rPr>
              <a:t>start</a:t>
            </a:r>
            <a:r>
              <a:rPr lang="es-ES">
                <a:ea typeface="Calibri" panose="020F0502020204030204"/>
                <a:cs typeface="Calibri" panose="020F0502020204030204"/>
              </a:rPr>
              <a:t> </a:t>
            </a:r>
            <a:r>
              <a:rPr lang="es-ES" err="1">
                <a:ea typeface="Calibri" panose="020F0502020204030204"/>
                <a:cs typeface="Calibri" panose="020F0502020204030204"/>
              </a:rPr>
              <a:t>of</a:t>
            </a:r>
            <a:r>
              <a:rPr lang="es-ES">
                <a:ea typeface="Calibri" panose="020F0502020204030204"/>
                <a:cs typeface="Calibri" panose="020F0502020204030204"/>
              </a:rPr>
              <a:t> </a:t>
            </a:r>
            <a:r>
              <a:rPr lang="es-ES" err="1">
                <a:ea typeface="Calibri" panose="020F0502020204030204"/>
                <a:cs typeface="Calibri" panose="020F0502020204030204"/>
              </a:rPr>
              <a:t>the</a:t>
            </a:r>
            <a:r>
              <a:rPr lang="es-ES">
                <a:ea typeface="Calibri" panose="020F0502020204030204"/>
                <a:cs typeface="Calibri" panose="020F0502020204030204"/>
              </a:rPr>
              <a:t> </a:t>
            </a:r>
            <a:r>
              <a:rPr lang="es-ES" err="1">
                <a:ea typeface="Calibri" panose="020F0502020204030204"/>
                <a:cs typeface="Calibri" panose="020F0502020204030204"/>
              </a:rPr>
              <a:t>year</a:t>
            </a:r>
            <a:r>
              <a:rPr lang="es-ES">
                <a:ea typeface="Calibri" panose="020F0502020204030204"/>
                <a:cs typeface="Calibri" panose="020F0502020204030204"/>
              </a:rPr>
              <a:t> </a:t>
            </a:r>
            <a:r>
              <a:rPr lang="es-ES" err="1">
                <a:ea typeface="Calibri" panose="020F0502020204030204"/>
                <a:cs typeface="Calibri" panose="020F0502020204030204"/>
              </a:rPr>
              <a:t>you</a:t>
            </a:r>
            <a:r>
              <a:rPr lang="es-ES">
                <a:ea typeface="Calibri" panose="020F0502020204030204"/>
                <a:cs typeface="Calibri" panose="020F0502020204030204"/>
              </a:rPr>
              <a:t> </a:t>
            </a:r>
            <a:r>
              <a:rPr lang="es-ES" err="1">
                <a:ea typeface="Calibri" panose="020F0502020204030204"/>
                <a:cs typeface="Calibri" panose="020F0502020204030204"/>
              </a:rPr>
              <a:t>dont</a:t>
            </a:r>
            <a:r>
              <a:rPr lang="es-ES">
                <a:ea typeface="Calibri" panose="020F0502020204030204"/>
                <a:cs typeface="Calibri" panose="020F0502020204030204"/>
              </a:rPr>
              <a:t> </a:t>
            </a:r>
            <a:r>
              <a:rPr lang="es-ES" err="1">
                <a:ea typeface="Calibri" panose="020F0502020204030204"/>
                <a:cs typeface="Calibri" panose="020F0502020204030204"/>
              </a:rPr>
              <a:t>have</a:t>
            </a:r>
            <a:r>
              <a:rPr lang="es-ES">
                <a:ea typeface="Calibri" panose="020F0502020204030204"/>
                <a:cs typeface="Calibri" panose="020F0502020204030204"/>
              </a:rPr>
              <a:t> </a:t>
            </a:r>
            <a:r>
              <a:rPr lang="es-ES" err="1">
                <a:ea typeface="Calibri" panose="020F0502020204030204"/>
                <a:cs typeface="Calibri" panose="020F0502020204030204"/>
              </a:rPr>
              <a:t>this</a:t>
            </a:r>
            <a:r>
              <a:rPr lang="es-ES">
                <a:ea typeface="Calibri" panose="020F0502020204030204"/>
                <a:cs typeface="Calibri" panose="020F0502020204030204"/>
              </a:rPr>
              <a:t> </a:t>
            </a:r>
            <a:r>
              <a:rPr lang="es-ES" err="1">
                <a:ea typeface="Calibri" panose="020F0502020204030204"/>
                <a:cs typeface="Calibri" panose="020F0502020204030204"/>
              </a:rPr>
              <a:t>level</a:t>
            </a:r>
            <a:r>
              <a:rPr lang="es-ES">
                <a:ea typeface="Calibri" panose="020F0502020204030204"/>
                <a:cs typeface="Calibri" panose="020F0502020204030204"/>
              </a:rPr>
              <a:t> </a:t>
            </a:r>
            <a:r>
              <a:rPr lang="es-ES" err="1">
                <a:ea typeface="Calibri" panose="020F0502020204030204"/>
                <a:cs typeface="Calibri" panose="020F0502020204030204"/>
              </a:rPr>
              <a:t>of</a:t>
            </a:r>
            <a:r>
              <a:rPr lang="es-ES">
                <a:ea typeface="Calibri" panose="020F0502020204030204"/>
                <a:cs typeface="Calibri" panose="020F0502020204030204"/>
              </a:rPr>
              <a:t> </a:t>
            </a:r>
            <a:r>
              <a:rPr lang="es-ES" err="1">
                <a:ea typeface="Calibri" panose="020F0502020204030204"/>
                <a:cs typeface="Calibri" panose="020F0502020204030204"/>
              </a:rPr>
              <a:t>funding</a:t>
            </a:r>
            <a:r>
              <a:rPr lang="es-ES">
                <a:ea typeface="Calibri" panose="020F0502020204030204"/>
                <a:cs typeface="Calibri" panose="020F0502020204030204"/>
              </a:rPr>
              <a:t> </a:t>
            </a:r>
            <a:r>
              <a:rPr lang="es-ES" err="1">
                <a:ea typeface="Calibri" panose="020F0502020204030204"/>
                <a:cs typeface="Calibri" panose="020F0502020204030204"/>
              </a:rPr>
              <a:t>you</a:t>
            </a:r>
            <a:r>
              <a:rPr lang="es-ES">
                <a:ea typeface="Calibri" panose="020F0502020204030204"/>
                <a:cs typeface="Calibri" panose="020F0502020204030204"/>
              </a:rPr>
              <a:t> </a:t>
            </a:r>
            <a:r>
              <a:rPr lang="es-ES" err="1">
                <a:ea typeface="Calibri" panose="020F0502020204030204"/>
                <a:cs typeface="Calibri" panose="020F0502020204030204"/>
              </a:rPr>
              <a:t>still</a:t>
            </a:r>
            <a:r>
              <a:rPr lang="es-ES">
                <a:ea typeface="Calibri" panose="020F0502020204030204"/>
                <a:cs typeface="Calibri" panose="020F0502020204030204"/>
              </a:rPr>
              <a:t> </a:t>
            </a:r>
            <a:r>
              <a:rPr lang="es-ES" err="1">
                <a:ea typeface="Calibri" panose="020F0502020204030204"/>
                <a:cs typeface="Calibri" panose="020F0502020204030204"/>
              </a:rPr>
              <a:t>need</a:t>
            </a:r>
            <a:r>
              <a:rPr lang="es-ES">
                <a:ea typeface="Calibri" panose="020F0502020204030204"/>
                <a:cs typeface="Calibri" panose="020F0502020204030204"/>
              </a:rPr>
              <a:t> </a:t>
            </a:r>
            <a:r>
              <a:rPr lang="es-ES" err="1">
                <a:ea typeface="Calibri" panose="020F0502020204030204"/>
                <a:cs typeface="Calibri" panose="020F0502020204030204"/>
              </a:rPr>
              <a:t>to</a:t>
            </a:r>
            <a:r>
              <a:rPr lang="es-ES">
                <a:ea typeface="Calibri" panose="020F0502020204030204"/>
                <a:cs typeface="Calibri" panose="020F0502020204030204"/>
              </a:rPr>
              <a:t>  </a:t>
            </a:r>
            <a:r>
              <a:rPr lang="es-ES" err="1">
                <a:ea typeface="Calibri" panose="020F0502020204030204"/>
                <a:cs typeface="Calibri" panose="020F0502020204030204"/>
              </a:rPr>
              <a:t>aim</a:t>
            </a:r>
            <a:r>
              <a:rPr lang="es-ES">
                <a:ea typeface="Calibri" panose="020F0502020204030204"/>
                <a:cs typeface="Calibri" panose="020F0502020204030204"/>
              </a:rPr>
              <a:t> </a:t>
            </a:r>
            <a:r>
              <a:rPr lang="es-ES" err="1">
                <a:ea typeface="Calibri" panose="020F0502020204030204"/>
                <a:cs typeface="Calibri" panose="020F0502020204030204"/>
              </a:rPr>
              <a:t>for</a:t>
            </a:r>
            <a:r>
              <a:rPr lang="es-ES">
                <a:ea typeface="Calibri" panose="020F0502020204030204"/>
                <a:cs typeface="Calibri" panose="020F0502020204030204"/>
              </a:rPr>
              <a:t> </a:t>
            </a:r>
            <a:r>
              <a:rPr lang="es-ES" err="1">
                <a:ea typeface="Calibri" panose="020F0502020204030204"/>
                <a:cs typeface="Calibri" panose="020F0502020204030204"/>
              </a:rPr>
              <a:t>that</a:t>
            </a:r>
            <a:r>
              <a:rPr lang="es-ES">
                <a:ea typeface="Calibri" panose="020F0502020204030204"/>
                <a:cs typeface="Calibri" panose="020F0502020204030204"/>
              </a:rPr>
              <a:t>. 2) define </a:t>
            </a:r>
            <a:r>
              <a:rPr lang="es-ES" err="1">
                <a:ea typeface="Calibri" panose="020F0502020204030204"/>
                <a:cs typeface="Calibri" panose="020F0502020204030204"/>
              </a:rPr>
              <a:t>the</a:t>
            </a:r>
            <a:r>
              <a:rPr lang="es-ES">
                <a:ea typeface="Calibri" panose="020F0502020204030204"/>
                <a:cs typeface="Calibri" panose="020F0502020204030204"/>
              </a:rPr>
              <a:t> </a:t>
            </a:r>
            <a:r>
              <a:rPr lang="es-ES" err="1">
                <a:ea typeface="Calibri" panose="020F0502020204030204"/>
                <a:cs typeface="Calibri" panose="020F0502020204030204"/>
              </a:rPr>
              <a:t>level</a:t>
            </a:r>
            <a:r>
              <a:rPr lang="es-ES">
                <a:ea typeface="Calibri" panose="020F0502020204030204"/>
                <a:cs typeface="Calibri" panose="020F0502020204030204"/>
              </a:rPr>
              <a:t> </a:t>
            </a:r>
            <a:r>
              <a:rPr lang="es-ES" err="1">
                <a:ea typeface="Calibri" panose="020F0502020204030204"/>
                <a:cs typeface="Calibri" panose="020F0502020204030204"/>
              </a:rPr>
              <a:t>of</a:t>
            </a:r>
            <a:r>
              <a:rPr lang="es-ES">
                <a:ea typeface="Calibri" panose="020F0502020204030204"/>
                <a:cs typeface="Calibri" panose="020F0502020204030204"/>
              </a:rPr>
              <a:t> </a:t>
            </a:r>
            <a:r>
              <a:rPr lang="es-ES" err="1">
                <a:ea typeface="Calibri" panose="020F0502020204030204"/>
                <a:cs typeface="Calibri" panose="020F0502020204030204"/>
              </a:rPr>
              <a:t>resrves</a:t>
            </a:r>
            <a:r>
              <a:rPr lang="es-ES">
                <a:ea typeface="Calibri" panose="020F0502020204030204"/>
                <a:cs typeface="Calibri" panose="020F0502020204030204"/>
              </a:rPr>
              <a:t>? </a:t>
            </a:r>
            <a:r>
              <a:rPr lang="es-ES" err="1">
                <a:ea typeface="Calibri" panose="020F0502020204030204"/>
                <a:cs typeface="Calibri" panose="020F0502020204030204"/>
              </a:rPr>
              <a:t>How</a:t>
            </a:r>
            <a:r>
              <a:rPr lang="es-ES">
                <a:ea typeface="Calibri" panose="020F0502020204030204"/>
                <a:cs typeface="Calibri" panose="020F0502020204030204"/>
              </a:rPr>
              <a:t> </a:t>
            </a:r>
            <a:r>
              <a:rPr lang="es-ES" err="1">
                <a:ea typeface="Calibri" panose="020F0502020204030204"/>
                <a:cs typeface="Calibri" panose="020F0502020204030204"/>
              </a:rPr>
              <a:t>much</a:t>
            </a:r>
            <a:r>
              <a:rPr lang="es-ES">
                <a:ea typeface="Calibri" panose="020F0502020204030204"/>
                <a:cs typeface="Calibri" panose="020F0502020204030204"/>
              </a:rPr>
              <a:t> do </a:t>
            </a:r>
            <a:r>
              <a:rPr lang="es-ES" err="1">
                <a:ea typeface="Calibri" panose="020F0502020204030204"/>
                <a:cs typeface="Calibri" panose="020F0502020204030204"/>
              </a:rPr>
              <a:t>you</a:t>
            </a:r>
            <a:r>
              <a:rPr lang="es-ES">
                <a:ea typeface="Calibri" panose="020F0502020204030204"/>
                <a:cs typeface="Calibri" panose="020F0502020204030204"/>
              </a:rPr>
              <a:t> </a:t>
            </a:r>
            <a:r>
              <a:rPr lang="es-ES" err="1">
                <a:ea typeface="Calibri" panose="020F0502020204030204"/>
                <a:cs typeface="Calibri" panose="020F0502020204030204"/>
              </a:rPr>
              <a:t>want</a:t>
            </a:r>
            <a:r>
              <a:rPr lang="es-ES">
                <a:ea typeface="Calibri" panose="020F0502020204030204"/>
                <a:cs typeface="Calibri" panose="020F0502020204030204"/>
              </a:rPr>
              <a:t>, 5%? 10%? </a:t>
            </a:r>
            <a:r>
              <a:rPr lang="es-ES" err="1">
                <a:ea typeface="Calibri" panose="020F0502020204030204"/>
                <a:cs typeface="Calibri" panose="020F0502020204030204"/>
              </a:rPr>
              <a:t>To</a:t>
            </a:r>
            <a:r>
              <a:rPr lang="es-ES">
                <a:ea typeface="Calibri" panose="020F0502020204030204"/>
                <a:cs typeface="Calibri" panose="020F0502020204030204"/>
              </a:rPr>
              <a:t> </a:t>
            </a:r>
            <a:r>
              <a:rPr lang="es-ES" err="1">
                <a:ea typeface="Calibri" panose="020F0502020204030204"/>
                <a:cs typeface="Calibri" panose="020F0502020204030204"/>
              </a:rPr>
              <a:t>cover</a:t>
            </a:r>
            <a:r>
              <a:rPr lang="es-ES">
                <a:ea typeface="Calibri" panose="020F0502020204030204"/>
                <a:cs typeface="Calibri" panose="020F0502020204030204"/>
              </a:rPr>
              <a:t> 6 </a:t>
            </a:r>
            <a:r>
              <a:rPr lang="es-ES" err="1">
                <a:ea typeface="Calibri" panose="020F0502020204030204"/>
                <a:cs typeface="Calibri" panose="020F0502020204030204"/>
              </a:rPr>
              <a:t>monthis</a:t>
            </a:r>
            <a:r>
              <a:rPr lang="es-ES">
                <a:ea typeface="Calibri" panose="020F0502020204030204"/>
                <a:cs typeface="Calibri" panose="020F0502020204030204"/>
              </a:rPr>
              <a:t> </a:t>
            </a:r>
            <a:r>
              <a:rPr lang="es-ES" err="1">
                <a:ea typeface="Calibri" panose="020F0502020204030204"/>
                <a:cs typeface="Calibri" panose="020F0502020204030204"/>
              </a:rPr>
              <a:t>or</a:t>
            </a:r>
            <a:r>
              <a:rPr lang="es-ES">
                <a:ea typeface="Calibri" panose="020F0502020204030204"/>
                <a:cs typeface="Calibri" panose="020F0502020204030204"/>
              </a:rPr>
              <a:t> more </a:t>
            </a:r>
            <a:r>
              <a:rPr lang="es-ES" err="1">
                <a:ea typeface="Calibri" panose="020F0502020204030204"/>
                <a:cs typeface="Calibri" panose="020F0502020204030204"/>
              </a:rPr>
              <a:t>of</a:t>
            </a:r>
            <a:r>
              <a:rPr lang="es-ES">
                <a:ea typeface="Calibri" panose="020F0502020204030204"/>
                <a:cs typeface="Calibri" panose="020F0502020204030204"/>
              </a:rPr>
              <a:t> </a:t>
            </a:r>
            <a:r>
              <a:rPr lang="es-ES" err="1">
                <a:ea typeface="Calibri" panose="020F0502020204030204"/>
                <a:cs typeface="Calibri" panose="020F0502020204030204"/>
              </a:rPr>
              <a:t>oepration</a:t>
            </a:r>
            <a:r>
              <a:rPr lang="es-ES">
                <a:ea typeface="Calibri" panose="020F0502020204030204"/>
                <a:cs typeface="Calibri" panose="020F0502020204030204"/>
              </a:rPr>
              <a:t>? </a:t>
            </a:r>
            <a:r>
              <a:rPr lang="es-ES" err="1">
                <a:ea typeface="Calibri" panose="020F0502020204030204"/>
                <a:cs typeface="Calibri" panose="020F0502020204030204"/>
              </a:rPr>
              <a:t>There</a:t>
            </a:r>
            <a:r>
              <a:rPr lang="es-ES">
                <a:ea typeface="Calibri" panose="020F0502020204030204"/>
                <a:cs typeface="Calibri" panose="020F0502020204030204"/>
              </a:rPr>
              <a:t> are </a:t>
            </a:r>
            <a:r>
              <a:rPr lang="es-ES" err="1">
                <a:ea typeface="Calibri" panose="020F0502020204030204"/>
                <a:cs typeface="Calibri" panose="020F0502020204030204"/>
              </a:rPr>
              <a:t>options</a:t>
            </a:r>
            <a:r>
              <a:rPr lang="es-ES">
                <a:ea typeface="Calibri" panose="020F0502020204030204"/>
                <a:cs typeface="Calibri" panose="020F0502020204030204"/>
              </a:rPr>
              <a:t> and </a:t>
            </a:r>
            <a:r>
              <a:rPr lang="es-ES" err="1">
                <a:ea typeface="Calibri" panose="020F0502020204030204"/>
                <a:cs typeface="Calibri" panose="020F0502020204030204"/>
              </a:rPr>
              <a:t>normally</a:t>
            </a:r>
            <a:r>
              <a:rPr lang="es-ES">
                <a:ea typeface="Calibri" panose="020F0502020204030204"/>
                <a:cs typeface="Calibri" panose="020F0502020204030204"/>
              </a:rPr>
              <a:t> </a:t>
            </a:r>
            <a:r>
              <a:rPr lang="es-ES" err="1">
                <a:ea typeface="Calibri" panose="020F0502020204030204"/>
                <a:cs typeface="Calibri" panose="020F0502020204030204"/>
              </a:rPr>
              <a:t>they</a:t>
            </a:r>
            <a:r>
              <a:rPr lang="es-ES">
                <a:ea typeface="Calibri" panose="020F0502020204030204"/>
                <a:cs typeface="Calibri" panose="020F0502020204030204"/>
              </a:rPr>
              <a:t> are </a:t>
            </a:r>
            <a:r>
              <a:rPr lang="es-ES" err="1">
                <a:ea typeface="Calibri" panose="020F0502020204030204"/>
                <a:cs typeface="Calibri" panose="020F0502020204030204"/>
              </a:rPr>
              <a:t>related</a:t>
            </a:r>
            <a:r>
              <a:rPr lang="es-ES">
                <a:ea typeface="Calibri" panose="020F0502020204030204"/>
                <a:cs typeface="Calibri" panose="020F0502020204030204"/>
              </a:rPr>
              <a:t> </a:t>
            </a:r>
            <a:r>
              <a:rPr lang="es-ES" err="1">
                <a:ea typeface="Calibri" panose="020F0502020204030204"/>
                <a:cs typeface="Calibri" panose="020F0502020204030204"/>
              </a:rPr>
              <a:t>to</a:t>
            </a:r>
            <a:r>
              <a:rPr lang="es-ES">
                <a:ea typeface="Calibri" panose="020F0502020204030204"/>
                <a:cs typeface="Calibri" panose="020F0502020204030204"/>
              </a:rPr>
              <a:t> </a:t>
            </a:r>
            <a:r>
              <a:rPr lang="es-ES" err="1">
                <a:ea typeface="Calibri" panose="020F0502020204030204"/>
                <a:cs typeface="Calibri" panose="020F0502020204030204"/>
              </a:rPr>
              <a:t>keeping</a:t>
            </a:r>
            <a:r>
              <a:rPr lang="es-ES">
                <a:ea typeface="Calibri" panose="020F0502020204030204"/>
                <a:cs typeface="Calibri" panose="020F0502020204030204"/>
              </a:rPr>
              <a:t> </a:t>
            </a:r>
            <a:r>
              <a:rPr lang="es-ES" err="1">
                <a:ea typeface="Calibri" panose="020F0502020204030204"/>
                <a:cs typeface="Calibri" panose="020F0502020204030204"/>
              </a:rPr>
              <a:t>enough</a:t>
            </a:r>
            <a:r>
              <a:rPr lang="es-ES">
                <a:ea typeface="Calibri" panose="020F0502020204030204"/>
                <a:cs typeface="Calibri" panose="020F0502020204030204"/>
              </a:rPr>
              <a:t> reserves </a:t>
            </a:r>
            <a:r>
              <a:rPr lang="es-ES" err="1">
                <a:ea typeface="Calibri" panose="020F0502020204030204"/>
                <a:cs typeface="Calibri" panose="020F0502020204030204"/>
              </a:rPr>
              <a:t>to</a:t>
            </a:r>
            <a:r>
              <a:rPr lang="es-ES">
                <a:ea typeface="Calibri" panose="020F0502020204030204"/>
                <a:cs typeface="Calibri" panose="020F0502020204030204"/>
              </a:rPr>
              <a:t> </a:t>
            </a:r>
            <a:r>
              <a:rPr lang="es-ES" err="1">
                <a:ea typeface="Calibri" panose="020F0502020204030204"/>
                <a:cs typeface="Calibri" panose="020F0502020204030204"/>
              </a:rPr>
              <a:t>operatve</a:t>
            </a:r>
            <a:r>
              <a:rPr lang="es-ES">
                <a:ea typeface="Calibri" panose="020F0502020204030204"/>
                <a:cs typeface="Calibri" panose="020F0502020204030204"/>
              </a:rPr>
              <a:t> </a:t>
            </a:r>
            <a:r>
              <a:rPr lang="es-ES" err="1">
                <a:ea typeface="Calibri" panose="020F0502020204030204"/>
                <a:cs typeface="Calibri" panose="020F0502020204030204"/>
              </a:rPr>
              <a:t>with</a:t>
            </a:r>
            <a:r>
              <a:rPr lang="es-ES">
                <a:ea typeface="Calibri" panose="020F0502020204030204"/>
                <a:cs typeface="Calibri" panose="020F0502020204030204"/>
              </a:rPr>
              <a:t> </a:t>
            </a:r>
            <a:r>
              <a:rPr lang="es-ES" err="1">
                <a:ea typeface="Calibri" panose="020F0502020204030204"/>
                <a:cs typeface="Calibri" panose="020F0502020204030204"/>
              </a:rPr>
              <a:t>zero</a:t>
            </a:r>
            <a:r>
              <a:rPr lang="es-ES">
                <a:ea typeface="Calibri" panose="020F0502020204030204"/>
                <a:cs typeface="Calibri" panose="020F0502020204030204"/>
              </a:rPr>
              <a:t> new </a:t>
            </a:r>
            <a:r>
              <a:rPr lang="es-ES" err="1">
                <a:ea typeface="Calibri" panose="020F0502020204030204"/>
                <a:cs typeface="Calibri" panose="020F0502020204030204"/>
              </a:rPr>
              <a:t>funding</a:t>
            </a:r>
            <a:r>
              <a:rPr lang="es-ES">
                <a:ea typeface="Calibri" panose="020F0502020204030204"/>
                <a:cs typeface="Calibri" panose="020F0502020204030204"/>
              </a:rPr>
              <a:t> </a:t>
            </a:r>
            <a:r>
              <a:rPr lang="es-ES" err="1">
                <a:ea typeface="Calibri" panose="020F0502020204030204"/>
                <a:cs typeface="Calibri" panose="020F0502020204030204"/>
              </a:rPr>
              <a:t>for</a:t>
            </a:r>
            <a:r>
              <a:rPr lang="es-ES">
                <a:ea typeface="Calibri" panose="020F0502020204030204"/>
                <a:cs typeface="Calibri" panose="020F0502020204030204"/>
              </a:rPr>
              <a:t> a </a:t>
            </a:r>
            <a:r>
              <a:rPr lang="es-ES" err="1">
                <a:ea typeface="Calibri" panose="020F0502020204030204"/>
                <a:cs typeface="Calibri" panose="020F0502020204030204"/>
              </a:rPr>
              <a:t>while</a:t>
            </a:r>
            <a:r>
              <a:rPr lang="es-ES">
                <a:ea typeface="Calibri" panose="020F0502020204030204"/>
                <a:cs typeface="Calibri" panose="020F0502020204030204"/>
              </a:rPr>
              <a:t>. </a:t>
            </a:r>
          </a:p>
          <a:p>
            <a:pPr marL="228600" indent="-228600">
              <a:buAutoNum type="arabicParenR"/>
            </a:pPr>
            <a:endParaRPr lang="es-ES">
              <a:ea typeface="Calibri" panose="020F0502020204030204"/>
              <a:cs typeface="Calibri" panose="020F0502020204030204"/>
            </a:endParaRPr>
          </a:p>
          <a:p>
            <a:pPr marL="228600" indent="-228600">
              <a:buAutoNum type="arabicParenR"/>
            </a:pPr>
            <a:r>
              <a:rPr lang="es-ES" err="1">
                <a:ea typeface="Calibri" panose="020F0502020204030204"/>
                <a:cs typeface="Calibri" panose="020F0502020204030204"/>
              </a:rPr>
              <a:t>When</a:t>
            </a:r>
            <a:r>
              <a:rPr lang="es-ES">
                <a:ea typeface="Calibri" panose="020F0502020204030204"/>
                <a:cs typeface="Calibri" panose="020F0502020204030204"/>
              </a:rPr>
              <a:t> </a:t>
            </a:r>
            <a:r>
              <a:rPr lang="es-ES" err="1">
                <a:ea typeface="Calibri" panose="020F0502020204030204"/>
                <a:cs typeface="Calibri" panose="020F0502020204030204"/>
              </a:rPr>
              <a:t>you</a:t>
            </a:r>
            <a:r>
              <a:rPr lang="es-ES">
                <a:ea typeface="Calibri" panose="020F0502020204030204"/>
                <a:cs typeface="Calibri" panose="020F0502020204030204"/>
              </a:rPr>
              <a:t> </a:t>
            </a:r>
            <a:r>
              <a:rPr lang="es-ES" err="1">
                <a:ea typeface="Calibri" panose="020F0502020204030204"/>
                <a:cs typeface="Calibri" panose="020F0502020204030204"/>
              </a:rPr>
              <a:t>build</a:t>
            </a:r>
            <a:r>
              <a:rPr lang="es-ES">
                <a:ea typeface="Calibri" panose="020F0502020204030204"/>
                <a:cs typeface="Calibri" panose="020F0502020204030204"/>
              </a:rPr>
              <a:t> </a:t>
            </a:r>
            <a:r>
              <a:rPr lang="es-ES" err="1">
                <a:ea typeface="Calibri" panose="020F0502020204030204"/>
                <a:cs typeface="Calibri" panose="020F0502020204030204"/>
              </a:rPr>
              <a:t>scenarios</a:t>
            </a:r>
            <a:r>
              <a:rPr lang="es-ES">
                <a:ea typeface="Calibri" panose="020F0502020204030204"/>
                <a:cs typeface="Calibri" panose="020F0502020204030204"/>
              </a:rPr>
              <a:t>: </a:t>
            </a:r>
          </a:p>
          <a:p>
            <a:endParaRPr lang="es-ES">
              <a:ea typeface="Calibri" panose="020F0502020204030204"/>
              <a:cs typeface="Calibri" panose="020F0502020204030204"/>
            </a:endParaRPr>
          </a:p>
          <a:p>
            <a:r>
              <a:rPr lang="es-ES" err="1">
                <a:ea typeface="Calibri" panose="020F0502020204030204"/>
                <a:cs typeface="Calibri" panose="020F0502020204030204"/>
              </a:rPr>
              <a:t>If</a:t>
            </a:r>
            <a:r>
              <a:rPr lang="es-ES">
                <a:ea typeface="Calibri" panose="020F0502020204030204"/>
                <a:cs typeface="Calibri" panose="020F0502020204030204"/>
              </a:rPr>
              <a:t> </a:t>
            </a:r>
            <a:r>
              <a:rPr lang="es-ES" err="1">
                <a:ea typeface="Calibri" panose="020F0502020204030204"/>
                <a:cs typeface="Calibri" panose="020F0502020204030204"/>
              </a:rPr>
              <a:t>you</a:t>
            </a:r>
            <a:r>
              <a:rPr lang="es-ES">
                <a:ea typeface="Calibri" panose="020F0502020204030204"/>
                <a:cs typeface="Calibri" panose="020F0502020204030204"/>
              </a:rPr>
              <a:t> </a:t>
            </a:r>
            <a:r>
              <a:rPr lang="es-ES" err="1">
                <a:ea typeface="Calibri" panose="020F0502020204030204"/>
                <a:cs typeface="Calibri" panose="020F0502020204030204"/>
              </a:rPr>
              <a:t>only</a:t>
            </a:r>
            <a:r>
              <a:rPr lang="es-ES">
                <a:ea typeface="Calibri" panose="020F0502020204030204"/>
                <a:cs typeface="Calibri" panose="020F0502020204030204"/>
              </a:rPr>
              <a:t> look at </a:t>
            </a:r>
            <a:r>
              <a:rPr lang="es-ES" err="1">
                <a:ea typeface="Calibri" panose="020F0502020204030204"/>
                <a:cs typeface="Calibri" panose="020F0502020204030204"/>
              </a:rPr>
              <a:t>the</a:t>
            </a:r>
            <a:r>
              <a:rPr lang="es-ES">
                <a:ea typeface="Calibri" panose="020F0502020204030204"/>
                <a:cs typeface="Calibri" panose="020F0502020204030204"/>
              </a:rPr>
              <a:t> </a:t>
            </a:r>
            <a:r>
              <a:rPr lang="es-ES" err="1">
                <a:ea typeface="Calibri" panose="020F0502020204030204"/>
                <a:cs typeface="Calibri" panose="020F0502020204030204"/>
              </a:rPr>
              <a:t>income</a:t>
            </a:r>
            <a:r>
              <a:rPr lang="es-ES">
                <a:ea typeface="Calibri" panose="020F0502020204030204"/>
                <a:cs typeface="Calibri" panose="020F0502020204030204"/>
              </a:rPr>
              <a:t> </a:t>
            </a:r>
            <a:r>
              <a:rPr lang="es-ES" err="1">
                <a:ea typeface="Calibri" panose="020F0502020204030204"/>
                <a:cs typeface="Calibri" panose="020F0502020204030204"/>
              </a:rPr>
              <a:t>commitment</a:t>
            </a:r>
            <a:r>
              <a:rPr lang="es-ES">
                <a:ea typeface="Calibri" panose="020F0502020204030204"/>
                <a:cs typeface="Calibri" panose="020F0502020204030204"/>
              </a:rPr>
              <a:t> </a:t>
            </a:r>
            <a:r>
              <a:rPr lang="es-ES" err="1">
                <a:ea typeface="Calibri" panose="020F0502020204030204"/>
                <a:cs typeface="Calibri" panose="020F0502020204030204"/>
              </a:rPr>
              <a:t>we</a:t>
            </a:r>
            <a:r>
              <a:rPr lang="es-ES">
                <a:ea typeface="Calibri" panose="020F0502020204030204"/>
                <a:cs typeface="Calibri" panose="020F0502020204030204"/>
              </a:rPr>
              <a:t> </a:t>
            </a:r>
            <a:r>
              <a:rPr lang="es-ES" err="1">
                <a:ea typeface="Calibri" panose="020F0502020204030204"/>
                <a:cs typeface="Calibri" panose="020F0502020204030204"/>
              </a:rPr>
              <a:t>could</a:t>
            </a:r>
            <a:r>
              <a:rPr lang="es-ES">
                <a:ea typeface="Calibri" panose="020F0502020204030204"/>
                <a:cs typeface="Calibri" panose="020F0502020204030204"/>
              </a:rPr>
              <a:t> </a:t>
            </a:r>
            <a:r>
              <a:rPr lang="es-ES" err="1">
                <a:ea typeface="Calibri" panose="020F0502020204030204"/>
                <a:cs typeface="Calibri" panose="020F0502020204030204"/>
              </a:rPr>
              <a:t>only</a:t>
            </a:r>
            <a:r>
              <a:rPr lang="es-ES">
                <a:ea typeface="Calibri" panose="020F0502020204030204"/>
                <a:cs typeface="Calibri" panose="020F0502020204030204"/>
              </a:rPr>
              <a:t> be </a:t>
            </a:r>
            <a:r>
              <a:rPr lang="es-ES" err="1">
                <a:ea typeface="Calibri" panose="020F0502020204030204"/>
                <a:cs typeface="Calibri" panose="020F0502020204030204"/>
              </a:rPr>
              <a:t>covering</a:t>
            </a:r>
            <a:r>
              <a:rPr lang="es-ES">
                <a:ea typeface="Calibri" panose="020F0502020204030204"/>
                <a:cs typeface="Calibri" panose="020F0502020204030204"/>
              </a:rPr>
              <a:t> </a:t>
            </a:r>
            <a:r>
              <a:rPr lang="es-ES" err="1">
                <a:ea typeface="Calibri" panose="020F0502020204030204"/>
                <a:cs typeface="Calibri" panose="020F0502020204030204"/>
              </a:rPr>
              <a:t>costs</a:t>
            </a:r>
            <a:r>
              <a:rPr lang="es-ES">
                <a:ea typeface="Calibri" panose="020F0502020204030204"/>
                <a:cs typeface="Calibri" panose="020F0502020204030204"/>
              </a:rPr>
              <a:t> </a:t>
            </a:r>
            <a:r>
              <a:rPr lang="es-ES" err="1">
                <a:ea typeface="Calibri" panose="020F0502020204030204"/>
                <a:cs typeface="Calibri" panose="020F0502020204030204"/>
              </a:rPr>
              <a:t>but</a:t>
            </a:r>
            <a:r>
              <a:rPr lang="es-ES">
                <a:ea typeface="Calibri" panose="020F0502020204030204"/>
                <a:cs typeface="Calibri" panose="020F0502020204030204"/>
              </a:rPr>
              <a:t> </a:t>
            </a:r>
            <a:r>
              <a:rPr lang="es-ES" err="1">
                <a:ea typeface="Calibri" panose="020F0502020204030204"/>
                <a:cs typeface="Calibri" panose="020F0502020204030204"/>
              </a:rPr>
              <a:t>we</a:t>
            </a:r>
            <a:r>
              <a:rPr lang="es-ES">
                <a:ea typeface="Calibri" panose="020F0502020204030204"/>
                <a:cs typeface="Calibri" panose="020F0502020204030204"/>
              </a:rPr>
              <a:t> are </a:t>
            </a:r>
            <a:r>
              <a:rPr lang="es-ES" err="1">
                <a:ea typeface="Calibri" panose="020F0502020204030204"/>
                <a:cs typeface="Calibri" panose="020F0502020204030204"/>
              </a:rPr>
              <a:t>looking</a:t>
            </a:r>
            <a:r>
              <a:rPr lang="es-ES">
                <a:ea typeface="Calibri" panose="020F0502020204030204"/>
                <a:cs typeface="Calibri" panose="020F0502020204030204"/>
              </a:rPr>
              <a:t> </a:t>
            </a:r>
            <a:r>
              <a:rPr lang="es-ES" err="1">
                <a:ea typeface="Calibri" panose="020F0502020204030204"/>
                <a:cs typeface="Calibri" panose="020F0502020204030204"/>
              </a:rPr>
              <a:t>for</a:t>
            </a:r>
            <a:r>
              <a:rPr lang="es-ES">
                <a:ea typeface="Calibri" panose="020F0502020204030204"/>
                <a:cs typeface="Calibri" panose="020F0502020204030204"/>
              </a:rPr>
              <a:t> a </a:t>
            </a:r>
            <a:r>
              <a:rPr lang="es-ES" err="1">
                <a:ea typeface="Calibri" panose="020F0502020204030204"/>
                <a:cs typeface="Calibri" panose="020F0502020204030204"/>
              </a:rPr>
              <a:t>financial</a:t>
            </a:r>
            <a:r>
              <a:rPr lang="es-ES">
                <a:ea typeface="Calibri" panose="020F0502020204030204"/>
                <a:cs typeface="Calibri" panose="020F0502020204030204"/>
              </a:rPr>
              <a:t> </a:t>
            </a:r>
            <a:r>
              <a:rPr lang="es-ES" err="1">
                <a:ea typeface="Calibri" panose="020F0502020204030204"/>
                <a:cs typeface="Calibri" panose="020F0502020204030204"/>
              </a:rPr>
              <a:t>sustanibility</a:t>
            </a:r>
            <a:r>
              <a:rPr lang="es-ES">
                <a:ea typeface="Calibri" panose="020F0502020204030204"/>
                <a:cs typeface="Calibri" panose="020F0502020204030204"/>
              </a:rPr>
              <a:t> </a:t>
            </a:r>
            <a:r>
              <a:rPr lang="es-ES" err="1">
                <a:ea typeface="Calibri" panose="020F0502020204030204"/>
                <a:cs typeface="Calibri" panose="020F0502020204030204"/>
              </a:rPr>
              <a:t>which</a:t>
            </a:r>
            <a:r>
              <a:rPr lang="es-ES">
                <a:ea typeface="Calibri" panose="020F0502020204030204"/>
                <a:cs typeface="Calibri" panose="020F0502020204030204"/>
              </a:rPr>
              <a:t> </a:t>
            </a:r>
            <a:r>
              <a:rPr lang="es-ES" err="1">
                <a:ea typeface="Calibri" panose="020F0502020204030204"/>
                <a:cs typeface="Calibri" panose="020F0502020204030204"/>
              </a:rPr>
              <a:t>means</a:t>
            </a:r>
            <a:r>
              <a:rPr lang="es-ES">
                <a:ea typeface="Calibri" panose="020F0502020204030204"/>
                <a:cs typeface="Calibri" panose="020F0502020204030204"/>
              </a:rPr>
              <a:t> </a:t>
            </a:r>
            <a:r>
              <a:rPr lang="es-ES" err="1">
                <a:ea typeface="Calibri" panose="020F0502020204030204"/>
                <a:cs typeface="Calibri" panose="020F0502020204030204"/>
              </a:rPr>
              <a:t>aiming</a:t>
            </a:r>
            <a:r>
              <a:rPr lang="es-ES">
                <a:ea typeface="Calibri" panose="020F0502020204030204"/>
                <a:cs typeface="Calibri" panose="020F0502020204030204"/>
              </a:rPr>
              <a:t> </a:t>
            </a:r>
            <a:r>
              <a:rPr lang="es-ES" err="1">
                <a:ea typeface="Calibri" panose="020F0502020204030204"/>
                <a:cs typeface="Calibri" panose="020F0502020204030204"/>
              </a:rPr>
              <a:t>for</a:t>
            </a:r>
            <a:r>
              <a:rPr lang="es-ES">
                <a:ea typeface="Calibri" panose="020F0502020204030204"/>
                <a:cs typeface="Calibri" panose="020F0502020204030204"/>
              </a:rPr>
              <a:t> a </a:t>
            </a:r>
            <a:r>
              <a:rPr lang="es-ES" err="1">
                <a:ea typeface="Calibri" panose="020F0502020204030204"/>
                <a:cs typeface="Calibri" panose="020F0502020204030204"/>
              </a:rPr>
              <a:t>scenario</a:t>
            </a:r>
            <a:r>
              <a:rPr lang="es-ES">
                <a:ea typeface="Calibri" panose="020F0502020204030204"/>
                <a:cs typeface="Calibri" panose="020F0502020204030204"/>
              </a:rPr>
              <a:t> </a:t>
            </a:r>
            <a:r>
              <a:rPr lang="es-ES" err="1">
                <a:ea typeface="Calibri" panose="020F0502020204030204"/>
                <a:cs typeface="Calibri" panose="020F0502020204030204"/>
              </a:rPr>
              <a:t>that</a:t>
            </a:r>
            <a:r>
              <a:rPr lang="es-ES">
                <a:ea typeface="Calibri" panose="020F0502020204030204"/>
                <a:cs typeface="Calibri" panose="020F0502020204030204"/>
              </a:rPr>
              <a:t> </a:t>
            </a:r>
            <a:r>
              <a:rPr lang="es-ES" err="1">
                <a:ea typeface="Calibri" panose="020F0502020204030204"/>
                <a:cs typeface="Calibri" panose="020F0502020204030204"/>
              </a:rPr>
              <a:t>leaves</a:t>
            </a:r>
            <a:r>
              <a:rPr lang="es-ES">
                <a:ea typeface="Calibri" panose="020F0502020204030204"/>
                <a:cs typeface="Calibri" panose="020F0502020204030204"/>
              </a:rPr>
              <a:t> a </a:t>
            </a:r>
            <a:r>
              <a:rPr lang="es-ES" err="1">
                <a:ea typeface="Calibri" panose="020F0502020204030204"/>
                <a:cs typeface="Calibri" panose="020F0502020204030204"/>
              </a:rPr>
              <a:t>certain</a:t>
            </a:r>
            <a:r>
              <a:rPr lang="es-ES">
                <a:ea typeface="Calibri" panose="020F0502020204030204"/>
                <a:cs typeface="Calibri" panose="020F0502020204030204"/>
              </a:rPr>
              <a:t> </a:t>
            </a:r>
            <a:r>
              <a:rPr lang="es-ES" err="1">
                <a:ea typeface="Calibri" panose="020F0502020204030204"/>
                <a:cs typeface="Calibri" panose="020F0502020204030204"/>
              </a:rPr>
              <a:t>level</a:t>
            </a:r>
            <a:r>
              <a:rPr lang="es-ES">
                <a:ea typeface="Calibri" panose="020F0502020204030204"/>
                <a:cs typeface="Calibri" panose="020F0502020204030204"/>
              </a:rPr>
              <a:t> </a:t>
            </a:r>
            <a:r>
              <a:rPr lang="es-ES" err="1">
                <a:ea typeface="Calibri" panose="020F0502020204030204"/>
                <a:cs typeface="Calibri" panose="020F0502020204030204"/>
              </a:rPr>
              <a:t>of</a:t>
            </a:r>
            <a:r>
              <a:rPr lang="es-ES">
                <a:ea typeface="Calibri" panose="020F0502020204030204"/>
                <a:cs typeface="Calibri" panose="020F0502020204030204"/>
              </a:rPr>
              <a:t> reserves. </a:t>
            </a:r>
          </a:p>
        </p:txBody>
      </p:sp>
      <p:sp>
        <p:nvSpPr>
          <p:cNvPr id="4" name="Marcador de número de diapositiva 3"/>
          <p:cNvSpPr>
            <a:spLocks noGrp="1"/>
          </p:cNvSpPr>
          <p:nvPr>
            <p:ph type="sldNum" sz="quarter" idx="5"/>
          </p:nvPr>
        </p:nvSpPr>
        <p:spPr/>
        <p:txBody>
          <a:bodyPr/>
          <a:lstStyle/>
          <a:p>
            <a:fld id="{39D64FFA-42E1-428A-9CE6-E64D2A555087}" type="slidenum">
              <a:rPr lang="en-GB" smtClean="0"/>
              <a:t>14</a:t>
            </a:fld>
            <a:endParaRPr lang="en-GB"/>
          </a:p>
        </p:txBody>
      </p:sp>
    </p:spTree>
    <p:extLst>
      <p:ext uri="{BB962C8B-B14F-4D97-AF65-F5344CB8AC3E}">
        <p14:creationId xmlns:p14="http://schemas.microsoft.com/office/powerpoint/2010/main" val="37488853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3F5556-E0DB-2B48-3127-58E70676C176}"/>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CD327D20-0AE5-6AC9-63C4-829CF16496A5}"/>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9A2A5E88-F1D3-66DE-1BD8-A05A8F0151D3}"/>
              </a:ext>
            </a:extLst>
          </p:cNvPr>
          <p:cNvSpPr>
            <a:spLocks noGrp="1"/>
          </p:cNvSpPr>
          <p:nvPr>
            <p:ph type="body" idx="1"/>
          </p:nvPr>
        </p:nvSpPr>
        <p:spPr/>
        <p:txBody>
          <a:bodyPr/>
          <a:lstStyle/>
          <a:p>
            <a:r>
              <a:rPr lang="es-ES" err="1">
                <a:ea typeface="Calibri"/>
                <a:cs typeface="Calibri"/>
              </a:rPr>
              <a:t>Scenarios</a:t>
            </a:r>
            <a:r>
              <a:rPr lang="es-ES">
                <a:ea typeface="Calibri"/>
                <a:cs typeface="Calibri"/>
              </a:rPr>
              <a:t>: </a:t>
            </a:r>
            <a:r>
              <a:rPr lang="es-ES" err="1">
                <a:ea typeface="Calibri"/>
                <a:cs typeface="Calibri"/>
              </a:rPr>
              <a:t>why</a:t>
            </a:r>
            <a:r>
              <a:rPr lang="es-ES">
                <a:ea typeface="Calibri"/>
                <a:cs typeface="Calibri"/>
              </a:rPr>
              <a:t> are </a:t>
            </a:r>
            <a:r>
              <a:rPr lang="es-ES" err="1">
                <a:ea typeface="Calibri"/>
                <a:cs typeface="Calibri"/>
              </a:rPr>
              <a:t>they</a:t>
            </a:r>
            <a:r>
              <a:rPr lang="es-ES">
                <a:ea typeface="Calibri"/>
                <a:cs typeface="Calibri"/>
              </a:rPr>
              <a:t> </a:t>
            </a:r>
            <a:r>
              <a:rPr lang="es-ES" err="1">
                <a:ea typeface="Calibri"/>
                <a:cs typeface="Calibri"/>
              </a:rPr>
              <a:t>relevant</a:t>
            </a:r>
            <a:r>
              <a:rPr lang="es-ES">
                <a:ea typeface="Calibri"/>
                <a:cs typeface="Calibri"/>
              </a:rPr>
              <a:t> .</a:t>
            </a:r>
          </a:p>
        </p:txBody>
      </p:sp>
      <p:sp>
        <p:nvSpPr>
          <p:cNvPr id="4" name="Marcador de número de diapositiva 3">
            <a:extLst>
              <a:ext uri="{FF2B5EF4-FFF2-40B4-BE49-F238E27FC236}">
                <a16:creationId xmlns:a16="http://schemas.microsoft.com/office/drawing/2014/main" id="{266F1A3B-E6F7-6B97-53CE-EC916009C737}"/>
              </a:ext>
            </a:extLst>
          </p:cNvPr>
          <p:cNvSpPr>
            <a:spLocks noGrp="1"/>
          </p:cNvSpPr>
          <p:nvPr>
            <p:ph type="sldNum" sz="quarter" idx="5"/>
          </p:nvPr>
        </p:nvSpPr>
        <p:spPr/>
        <p:txBody>
          <a:bodyPr/>
          <a:lstStyle/>
          <a:p>
            <a:fld id="{39D64FFA-42E1-428A-9CE6-E64D2A555087}" type="slidenum">
              <a:rPr lang="en-GB" smtClean="0"/>
              <a:t>15</a:t>
            </a:fld>
            <a:endParaRPr lang="en-GB"/>
          </a:p>
        </p:txBody>
      </p:sp>
    </p:spTree>
    <p:extLst>
      <p:ext uri="{BB962C8B-B14F-4D97-AF65-F5344CB8AC3E}">
        <p14:creationId xmlns:p14="http://schemas.microsoft.com/office/powerpoint/2010/main" val="348729168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n-US">
                <a:ea typeface="Calibri"/>
                <a:cs typeface="Calibri"/>
              </a:rPr>
              <a:t>Exercise: which lines would you look into: who would you talk to, what questions or solutions could you find with the team to come up with a more </a:t>
            </a:r>
            <a:r>
              <a:rPr lang="en-US" err="1">
                <a:ea typeface="Calibri"/>
                <a:cs typeface="Calibri"/>
              </a:rPr>
              <a:t>ptimal</a:t>
            </a:r>
            <a:r>
              <a:rPr lang="en-US">
                <a:ea typeface="Calibri"/>
                <a:cs typeface="Calibri"/>
              </a:rPr>
              <a:t> scenario, close to a reserves generator. </a:t>
            </a:r>
            <a:r>
              <a:rPr lang="en-US" err="1">
                <a:ea typeface="Calibri"/>
                <a:cs typeface="Calibri"/>
              </a:rPr>
              <a:t>Lets</a:t>
            </a:r>
            <a:r>
              <a:rPr lang="en-US">
                <a:ea typeface="Calibri"/>
                <a:cs typeface="Calibri"/>
              </a:rPr>
              <a:t> work with scenario C. 10 minutes for </a:t>
            </a:r>
            <a:r>
              <a:rPr lang="en-US" err="1">
                <a:ea typeface="Calibri"/>
                <a:cs typeface="Calibri"/>
              </a:rPr>
              <a:t>discussio</a:t>
            </a:r>
            <a:r>
              <a:rPr lang="en-US">
                <a:ea typeface="Calibri"/>
                <a:cs typeface="Calibri"/>
              </a:rPr>
              <a:t> between group and then we discuss. </a:t>
            </a:r>
            <a:endParaRPr lang="es-ES"/>
          </a:p>
        </p:txBody>
      </p:sp>
      <p:sp>
        <p:nvSpPr>
          <p:cNvPr id="4" name="Marcador de número de diapositiva 3"/>
          <p:cNvSpPr>
            <a:spLocks noGrp="1"/>
          </p:cNvSpPr>
          <p:nvPr>
            <p:ph type="sldNum" sz="quarter" idx="5"/>
          </p:nvPr>
        </p:nvSpPr>
        <p:spPr/>
        <p:txBody>
          <a:bodyPr/>
          <a:lstStyle/>
          <a:p>
            <a:fld id="{39D64FFA-42E1-428A-9CE6-E64D2A555087}" type="slidenum">
              <a:rPr lang="en-GB" smtClean="0"/>
              <a:t>16</a:t>
            </a:fld>
            <a:endParaRPr lang="en-GB"/>
          </a:p>
        </p:txBody>
      </p:sp>
    </p:spTree>
    <p:extLst>
      <p:ext uri="{BB962C8B-B14F-4D97-AF65-F5344CB8AC3E}">
        <p14:creationId xmlns:p14="http://schemas.microsoft.com/office/powerpoint/2010/main" val="136909208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n-US">
                <a:solidFill>
                  <a:srgbClr val="333333"/>
                </a:solidFill>
              </a:rPr>
              <a:t>Understanding your project-specific needs and how they contribute to overall sustainability.</a:t>
            </a:r>
            <a:endParaRPr lang="es-ES"/>
          </a:p>
          <a:p>
            <a:endParaRPr lang="en-US">
              <a:solidFill>
                <a:srgbClr val="666666"/>
              </a:solidFill>
              <a:ea typeface="Calibri"/>
              <a:cs typeface="Calibri"/>
            </a:endParaRPr>
          </a:p>
          <a:p>
            <a:endParaRPr lang="en-US">
              <a:ea typeface="Calibri"/>
              <a:cs typeface="Calibri"/>
            </a:endParaRPr>
          </a:p>
        </p:txBody>
      </p:sp>
      <p:sp>
        <p:nvSpPr>
          <p:cNvPr id="4" name="Marcador de número de diapositiva 3"/>
          <p:cNvSpPr>
            <a:spLocks noGrp="1"/>
          </p:cNvSpPr>
          <p:nvPr>
            <p:ph type="sldNum" sz="quarter" idx="5"/>
          </p:nvPr>
        </p:nvSpPr>
        <p:spPr/>
        <p:txBody>
          <a:bodyPr/>
          <a:lstStyle/>
          <a:p>
            <a:fld id="{39D64FFA-42E1-428A-9CE6-E64D2A555087}" type="slidenum">
              <a:rPr lang="en-GB" smtClean="0"/>
              <a:t>18</a:t>
            </a:fld>
            <a:endParaRPr lang="en-GB"/>
          </a:p>
        </p:txBody>
      </p:sp>
    </p:spTree>
    <p:extLst>
      <p:ext uri="{BB962C8B-B14F-4D97-AF65-F5344CB8AC3E}">
        <p14:creationId xmlns:p14="http://schemas.microsoft.com/office/powerpoint/2010/main" val="277269877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n-US"/>
              <a:t>Why is this important: this info may shape costs:</a:t>
            </a:r>
            <a:endParaRPr lang="en-US">
              <a:solidFill>
                <a:srgbClr val="444444"/>
              </a:solidFill>
            </a:endParaRPr>
          </a:p>
          <a:p>
            <a:r>
              <a:rPr lang="en-US"/>
              <a:t>Eg; audited financial statements: if they </a:t>
            </a:r>
            <a:r>
              <a:rPr lang="en-US" err="1"/>
              <a:t>requiere</a:t>
            </a:r>
            <a:r>
              <a:rPr lang="en-US"/>
              <a:t> this, it should be direct cost of project (unless you need them for the </a:t>
            </a:r>
            <a:r>
              <a:rPr lang="en-US" err="1"/>
              <a:t>organisation</a:t>
            </a:r>
            <a:r>
              <a:rPr lang="en-US"/>
              <a:t>).</a:t>
            </a:r>
            <a:endParaRPr lang="en-US">
              <a:solidFill>
                <a:srgbClr val="444444"/>
              </a:solidFill>
              <a:ea typeface="Calibri"/>
              <a:cs typeface="Calibri"/>
            </a:endParaRPr>
          </a:p>
          <a:p>
            <a:r>
              <a:rPr lang="en-US"/>
              <a:t>Caps on per diems, flight </a:t>
            </a:r>
            <a:r>
              <a:rPr lang="en-US" err="1"/>
              <a:t>classses</a:t>
            </a:r>
            <a:r>
              <a:rPr lang="en-US"/>
              <a:t>, etc.</a:t>
            </a:r>
            <a:endParaRPr lang="en-US">
              <a:solidFill>
                <a:srgbClr val="444444"/>
              </a:solidFill>
            </a:endParaRPr>
          </a:p>
          <a:p>
            <a:r>
              <a:rPr lang="en-US"/>
              <a:t>Allowed FX rates</a:t>
            </a:r>
            <a:endParaRPr lang="es-ES"/>
          </a:p>
        </p:txBody>
      </p:sp>
      <p:sp>
        <p:nvSpPr>
          <p:cNvPr id="4" name="Marcador de número de diapositiva 3"/>
          <p:cNvSpPr>
            <a:spLocks noGrp="1"/>
          </p:cNvSpPr>
          <p:nvPr>
            <p:ph type="sldNum" sz="quarter" idx="5"/>
          </p:nvPr>
        </p:nvSpPr>
        <p:spPr/>
        <p:txBody>
          <a:bodyPr/>
          <a:lstStyle/>
          <a:p>
            <a:fld id="{39D64FFA-42E1-428A-9CE6-E64D2A555087}" type="slidenum">
              <a:rPr lang="en-GB" smtClean="0"/>
              <a:t>19</a:t>
            </a:fld>
            <a:endParaRPr lang="en-GB"/>
          </a:p>
        </p:txBody>
      </p:sp>
    </p:spTree>
    <p:extLst>
      <p:ext uri="{BB962C8B-B14F-4D97-AF65-F5344CB8AC3E}">
        <p14:creationId xmlns:p14="http://schemas.microsoft.com/office/powerpoint/2010/main" val="344846738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95EF51-B399-5C4C-1D21-A9EBBD10A736}"/>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1329B9F4-6132-A7F5-28B6-9E01DEEBF11B}"/>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74F60908-E510-866F-62D0-9709A967419F}"/>
              </a:ext>
            </a:extLst>
          </p:cNvPr>
          <p:cNvSpPr>
            <a:spLocks noGrp="1"/>
          </p:cNvSpPr>
          <p:nvPr>
            <p:ph type="body" idx="1"/>
          </p:nvPr>
        </p:nvSpPr>
        <p:spPr/>
        <p:txBody>
          <a:bodyPr/>
          <a:lstStyle/>
          <a:p>
            <a:r>
              <a:rPr lang="es-ES" err="1">
                <a:ea typeface="Calibri" panose="020F0502020204030204"/>
                <a:cs typeface="Calibri" panose="020F0502020204030204"/>
              </a:rPr>
              <a:t>How</a:t>
            </a:r>
            <a:r>
              <a:rPr lang="es-ES">
                <a:ea typeface="Calibri" panose="020F0502020204030204"/>
                <a:cs typeface="Calibri" panose="020F0502020204030204"/>
              </a:rPr>
              <a:t> </a:t>
            </a:r>
            <a:r>
              <a:rPr lang="es-ES" err="1">
                <a:ea typeface="Calibri" panose="020F0502020204030204"/>
                <a:cs typeface="Calibri" panose="020F0502020204030204"/>
              </a:rPr>
              <a:t>to</a:t>
            </a:r>
            <a:r>
              <a:rPr lang="es-ES">
                <a:ea typeface="Calibri" panose="020F0502020204030204"/>
                <a:cs typeface="Calibri" panose="020F0502020204030204"/>
              </a:rPr>
              <a:t> </a:t>
            </a:r>
            <a:r>
              <a:rPr lang="es-ES" err="1">
                <a:ea typeface="Calibri" panose="020F0502020204030204"/>
                <a:cs typeface="Calibri" panose="020F0502020204030204"/>
              </a:rPr>
              <a:t>calculate</a:t>
            </a:r>
            <a:r>
              <a:rPr lang="es-ES">
                <a:ea typeface="Calibri" panose="020F0502020204030204"/>
                <a:cs typeface="Calibri" panose="020F0502020204030204"/>
              </a:rPr>
              <a:t> </a:t>
            </a:r>
            <a:r>
              <a:rPr lang="es-ES" err="1">
                <a:ea typeface="Calibri" panose="020F0502020204030204"/>
                <a:cs typeface="Calibri" panose="020F0502020204030204"/>
              </a:rPr>
              <a:t>the</a:t>
            </a:r>
            <a:r>
              <a:rPr lang="es-ES">
                <a:ea typeface="Calibri" panose="020F0502020204030204"/>
                <a:cs typeface="Calibri" panose="020F0502020204030204"/>
              </a:rPr>
              <a:t> </a:t>
            </a:r>
            <a:r>
              <a:rPr lang="es-ES" err="1">
                <a:ea typeface="Calibri" panose="020F0502020204030204"/>
                <a:cs typeface="Calibri" panose="020F0502020204030204"/>
              </a:rPr>
              <a:t>cost</a:t>
            </a:r>
            <a:r>
              <a:rPr lang="es-ES">
                <a:ea typeface="Calibri" panose="020F0502020204030204"/>
                <a:cs typeface="Calibri" panose="020F0502020204030204"/>
              </a:rPr>
              <a:t> </a:t>
            </a:r>
            <a:r>
              <a:rPr lang="es-ES" err="1">
                <a:ea typeface="Calibri" panose="020F0502020204030204"/>
                <a:cs typeface="Calibri" panose="020F0502020204030204"/>
              </a:rPr>
              <a:t>of</a:t>
            </a:r>
            <a:r>
              <a:rPr lang="es-ES">
                <a:ea typeface="Calibri" panose="020F0502020204030204"/>
                <a:cs typeface="Calibri" panose="020F0502020204030204"/>
              </a:rPr>
              <a:t> a </a:t>
            </a:r>
            <a:r>
              <a:rPr lang="es-ES" err="1">
                <a:ea typeface="Calibri" panose="020F0502020204030204"/>
                <a:cs typeface="Calibri" panose="020F0502020204030204"/>
              </a:rPr>
              <a:t>team</a:t>
            </a:r>
            <a:r>
              <a:rPr lang="es-ES">
                <a:ea typeface="Calibri" panose="020F0502020204030204"/>
                <a:cs typeface="Calibri" panose="020F0502020204030204"/>
              </a:rPr>
              <a:t> </a:t>
            </a:r>
            <a:r>
              <a:rPr lang="es-ES" err="1">
                <a:ea typeface="Calibri" panose="020F0502020204030204"/>
                <a:cs typeface="Calibri" panose="020F0502020204030204"/>
              </a:rPr>
              <a:t>member</a:t>
            </a:r>
            <a:r>
              <a:rPr lang="es-ES">
                <a:ea typeface="Calibri" panose="020F0502020204030204"/>
                <a:cs typeface="Calibri" panose="020F0502020204030204"/>
              </a:rPr>
              <a:t>: staff, </a:t>
            </a:r>
            <a:r>
              <a:rPr lang="es-ES" err="1">
                <a:ea typeface="Calibri" panose="020F0502020204030204"/>
                <a:cs typeface="Calibri" panose="020F0502020204030204"/>
              </a:rPr>
              <a:t>consultant</a:t>
            </a:r>
            <a:r>
              <a:rPr lang="es-ES">
                <a:ea typeface="Calibri" panose="020F0502020204030204"/>
                <a:cs typeface="Calibri" panose="020F0502020204030204"/>
              </a:rPr>
              <a:t>. </a:t>
            </a:r>
            <a:r>
              <a:rPr lang="es-ES" err="1">
                <a:ea typeface="Calibri" panose="020F0502020204030204"/>
                <a:cs typeface="Calibri" panose="020F0502020204030204"/>
              </a:rPr>
              <a:t>Internal</a:t>
            </a:r>
            <a:r>
              <a:rPr lang="es-ES">
                <a:ea typeface="Calibri" panose="020F0502020204030204"/>
                <a:cs typeface="Calibri" panose="020F0502020204030204"/>
              </a:rPr>
              <a:t>/</a:t>
            </a:r>
            <a:r>
              <a:rPr lang="es-ES" err="1">
                <a:ea typeface="Calibri" panose="020F0502020204030204"/>
                <a:cs typeface="Calibri" panose="020F0502020204030204"/>
              </a:rPr>
              <a:t>external</a:t>
            </a:r>
            <a:endParaRPr lang="es-ES">
              <a:ea typeface="Calibri" panose="020F0502020204030204"/>
              <a:cs typeface="Calibri" panose="020F0502020204030204"/>
            </a:endParaRPr>
          </a:p>
          <a:p>
            <a:r>
              <a:rPr lang="es-ES">
                <a:ea typeface="Calibri" panose="020F0502020204030204"/>
                <a:cs typeface="Calibri" panose="020F0502020204030204"/>
              </a:rPr>
              <a:t>Share a </a:t>
            </a:r>
            <a:r>
              <a:rPr lang="es-ES" err="1">
                <a:ea typeface="Calibri"/>
                <a:cs typeface="Calibri"/>
              </a:rPr>
              <a:t>tool</a:t>
            </a:r>
            <a:r>
              <a:rPr lang="es-ES">
                <a:ea typeface="Calibri"/>
                <a:cs typeface="Calibri"/>
              </a:rPr>
              <a:t> </a:t>
            </a:r>
            <a:r>
              <a:rPr lang="es-ES" err="1">
                <a:ea typeface="Calibri"/>
                <a:cs typeface="Calibri"/>
              </a:rPr>
              <a:t>to</a:t>
            </a:r>
            <a:r>
              <a:rPr lang="es-ES">
                <a:ea typeface="Calibri"/>
                <a:cs typeface="Calibri"/>
              </a:rPr>
              <a:t> </a:t>
            </a:r>
            <a:r>
              <a:rPr lang="es-ES" err="1">
                <a:ea typeface="Calibri"/>
                <a:cs typeface="Calibri"/>
              </a:rPr>
              <a:t>calculate</a:t>
            </a:r>
            <a:r>
              <a:rPr lang="es-ES">
                <a:ea typeface="Calibri"/>
                <a:cs typeface="Calibri"/>
              </a:rPr>
              <a:t> </a:t>
            </a:r>
            <a:r>
              <a:rPr lang="es-ES" err="1">
                <a:ea typeface="Calibri"/>
                <a:cs typeface="Calibri"/>
              </a:rPr>
              <a:t>this</a:t>
            </a:r>
            <a:r>
              <a:rPr lang="es-ES">
                <a:ea typeface="Calibri"/>
                <a:cs typeface="Calibri"/>
              </a:rPr>
              <a:t> (use </a:t>
            </a:r>
            <a:r>
              <a:rPr lang="es-ES" err="1">
                <a:ea typeface="Calibri"/>
                <a:cs typeface="Calibri"/>
              </a:rPr>
              <a:t>exmaple</a:t>
            </a:r>
            <a:r>
              <a:rPr lang="es-ES">
                <a:ea typeface="Calibri"/>
                <a:cs typeface="Calibri"/>
              </a:rPr>
              <a:t> </a:t>
            </a:r>
            <a:r>
              <a:rPr lang="es-ES" err="1">
                <a:ea typeface="Calibri"/>
                <a:cs typeface="Calibri"/>
              </a:rPr>
              <a:t>mercator</a:t>
            </a:r>
            <a:r>
              <a:rPr lang="es-ES">
                <a:ea typeface="Calibri"/>
                <a:cs typeface="Calibri"/>
              </a:rPr>
              <a:t>)</a:t>
            </a:r>
          </a:p>
          <a:p>
            <a:endParaRPr lang="es-ES">
              <a:ea typeface="Calibri"/>
              <a:cs typeface="Calibri"/>
            </a:endParaRPr>
          </a:p>
        </p:txBody>
      </p:sp>
      <p:sp>
        <p:nvSpPr>
          <p:cNvPr id="4" name="Marcador de número de diapositiva 3">
            <a:extLst>
              <a:ext uri="{FF2B5EF4-FFF2-40B4-BE49-F238E27FC236}">
                <a16:creationId xmlns:a16="http://schemas.microsoft.com/office/drawing/2014/main" id="{609C9B76-04F6-2104-A97C-77401253ABED}"/>
              </a:ext>
            </a:extLst>
          </p:cNvPr>
          <p:cNvSpPr>
            <a:spLocks noGrp="1"/>
          </p:cNvSpPr>
          <p:nvPr>
            <p:ph type="sldNum" sz="quarter" idx="5"/>
          </p:nvPr>
        </p:nvSpPr>
        <p:spPr/>
        <p:txBody>
          <a:bodyPr/>
          <a:lstStyle/>
          <a:p>
            <a:fld id="{39D64FFA-42E1-428A-9CE6-E64D2A555087}" type="slidenum">
              <a:rPr lang="en-GB" smtClean="0"/>
              <a:t>20</a:t>
            </a:fld>
            <a:endParaRPr lang="en-GB"/>
          </a:p>
        </p:txBody>
      </p:sp>
    </p:spTree>
    <p:extLst>
      <p:ext uri="{BB962C8B-B14F-4D97-AF65-F5344CB8AC3E}">
        <p14:creationId xmlns:p14="http://schemas.microsoft.com/office/powerpoint/2010/main" val="65324286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n-US">
                <a:solidFill>
                  <a:srgbClr val="333333"/>
                </a:solidFill>
              </a:rPr>
              <a:t>Identifying different types of funders and tailoring your budgets accordingly.</a:t>
            </a:r>
            <a:endParaRPr lang="es-ES"/>
          </a:p>
        </p:txBody>
      </p:sp>
      <p:sp>
        <p:nvSpPr>
          <p:cNvPr id="4" name="Marcador de número de diapositiva 3"/>
          <p:cNvSpPr>
            <a:spLocks noGrp="1"/>
          </p:cNvSpPr>
          <p:nvPr>
            <p:ph type="sldNum" sz="quarter" idx="5"/>
          </p:nvPr>
        </p:nvSpPr>
        <p:spPr/>
        <p:txBody>
          <a:bodyPr/>
          <a:lstStyle/>
          <a:p>
            <a:fld id="{39D64FFA-42E1-428A-9CE6-E64D2A555087}" type="slidenum">
              <a:rPr lang="en-GB" smtClean="0"/>
              <a:t>23</a:t>
            </a:fld>
            <a:endParaRPr lang="en-GB"/>
          </a:p>
        </p:txBody>
      </p:sp>
    </p:spTree>
    <p:extLst>
      <p:ext uri="{BB962C8B-B14F-4D97-AF65-F5344CB8AC3E}">
        <p14:creationId xmlns:p14="http://schemas.microsoft.com/office/powerpoint/2010/main" val="277757313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US">
              <a:ea typeface="Calibri"/>
              <a:cs typeface="Calibri"/>
            </a:endParaRPr>
          </a:p>
          <a:p>
            <a:r>
              <a:rPr lang="en-US">
                <a:ea typeface="Calibri"/>
                <a:cs typeface="Calibri"/>
              </a:rPr>
              <a:t>SPEAK UP. FUNDERS SHOULD BE PARTNERS, NOT CLIENTS. </a:t>
            </a:r>
            <a:r>
              <a:rPr lang="en-US" err="1">
                <a:ea typeface="Calibri"/>
                <a:cs typeface="Calibri"/>
              </a:rPr>
              <a:t>Particopants</a:t>
            </a:r>
            <a:r>
              <a:rPr lang="en-US">
                <a:ea typeface="Calibri"/>
                <a:cs typeface="Calibri"/>
              </a:rPr>
              <a:t> can share their </a:t>
            </a:r>
            <a:r>
              <a:rPr lang="en-US" err="1">
                <a:ea typeface="Calibri"/>
                <a:cs typeface="Calibri"/>
              </a:rPr>
              <a:t>wxperiece</a:t>
            </a:r>
            <a:r>
              <a:rPr lang="en-US">
                <a:ea typeface="Calibri"/>
                <a:cs typeface="Calibri"/>
              </a:rPr>
              <a:t> and nightmares</a:t>
            </a:r>
          </a:p>
          <a:p>
            <a:endParaRPr lang="en-US">
              <a:ea typeface="Calibri"/>
              <a:cs typeface="Calibri"/>
            </a:endParaRPr>
          </a:p>
        </p:txBody>
      </p:sp>
      <p:sp>
        <p:nvSpPr>
          <p:cNvPr id="4" name="Marcador de número de diapositiva 3"/>
          <p:cNvSpPr>
            <a:spLocks noGrp="1"/>
          </p:cNvSpPr>
          <p:nvPr>
            <p:ph type="sldNum" sz="quarter" idx="5"/>
          </p:nvPr>
        </p:nvSpPr>
        <p:spPr/>
        <p:txBody>
          <a:bodyPr/>
          <a:lstStyle/>
          <a:p>
            <a:fld id="{39D64FFA-42E1-428A-9CE6-E64D2A555087}" type="slidenum">
              <a:rPr lang="en-GB" smtClean="0"/>
              <a:t>24</a:t>
            </a:fld>
            <a:endParaRPr lang="en-GB"/>
          </a:p>
        </p:txBody>
      </p:sp>
    </p:spTree>
    <p:extLst>
      <p:ext uri="{BB962C8B-B14F-4D97-AF65-F5344CB8AC3E}">
        <p14:creationId xmlns:p14="http://schemas.microsoft.com/office/powerpoint/2010/main" val="26787951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228600" indent="-228600">
              <a:lnSpc>
                <a:spcPct val="90000"/>
              </a:lnSpc>
              <a:spcBef>
                <a:spcPts val="1000"/>
              </a:spcBef>
              <a:buAutoNum type="arabicParenR"/>
            </a:pPr>
            <a:r>
              <a:rPr lang="en-GB">
                <a:solidFill>
                  <a:srgbClr val="111111"/>
                </a:solidFill>
              </a:rPr>
              <a:t>We are doing this workshop because not everyone running a think </a:t>
            </a:r>
            <a:r>
              <a:rPr lang="en-GB" err="1">
                <a:solidFill>
                  <a:srgbClr val="111111"/>
                </a:solidFill>
              </a:rPr>
              <a:t>tan</a:t>
            </a:r>
            <a:r>
              <a:rPr lang="en-GB">
                <a:solidFill>
                  <a:srgbClr val="111111"/>
                </a:solidFill>
              </a:rPr>
              <a:t> has strategic planning and finance background. In fact, very few people have that. </a:t>
            </a:r>
          </a:p>
          <a:p>
            <a:pPr marL="228600" indent="-228600">
              <a:lnSpc>
                <a:spcPct val="90000"/>
              </a:lnSpc>
              <a:spcBef>
                <a:spcPts val="1000"/>
              </a:spcBef>
              <a:buAutoNum type="arabicParenR"/>
            </a:pPr>
            <a:r>
              <a:rPr lang="en-GB">
                <a:solidFill>
                  <a:srgbClr val="111111"/>
                </a:solidFill>
                <a:ea typeface="Calibri"/>
                <a:cs typeface="Calibri"/>
              </a:rPr>
              <a:t>Lest start. How many of you are directly </a:t>
            </a:r>
            <a:r>
              <a:rPr lang="en-GB" err="1">
                <a:solidFill>
                  <a:srgbClr val="111111"/>
                </a:solidFill>
                <a:ea typeface="Calibri"/>
                <a:cs typeface="Calibri"/>
              </a:rPr>
              <a:t>repsonsible</a:t>
            </a:r>
            <a:r>
              <a:rPr lang="en-GB">
                <a:solidFill>
                  <a:srgbClr val="111111"/>
                </a:solidFill>
                <a:ea typeface="Calibri"/>
                <a:cs typeface="Calibri"/>
              </a:rPr>
              <a:t> for finance or planning or budgeting. Show hands...3/4 for you I am sorry if some of these is a bit basic but I am counting on you to share your experience with all of us. </a:t>
            </a:r>
          </a:p>
          <a:p>
            <a:pPr marL="228600" indent="-228600">
              <a:lnSpc>
                <a:spcPct val="90000"/>
              </a:lnSpc>
              <a:spcBef>
                <a:spcPts val="1000"/>
              </a:spcBef>
              <a:buAutoNum type="arabicParenR"/>
            </a:pPr>
            <a:r>
              <a:rPr lang="en-GB">
                <a:solidFill>
                  <a:srgbClr val="111111"/>
                </a:solidFill>
                <a:ea typeface="Calibri"/>
                <a:cs typeface="Calibri"/>
              </a:rPr>
              <a:t>For the rest, what are the questions you have when presenting this topic of smart budgeting for </a:t>
            </a:r>
            <a:r>
              <a:rPr lang="en-GB" err="1">
                <a:solidFill>
                  <a:srgbClr val="111111"/>
                </a:solidFill>
                <a:ea typeface="Calibri"/>
                <a:cs typeface="Calibri"/>
              </a:rPr>
              <a:t>sustainabiloty</a:t>
            </a:r>
            <a:r>
              <a:rPr lang="en-GB">
                <a:solidFill>
                  <a:srgbClr val="111111"/>
                </a:solidFill>
                <a:ea typeface="Calibri"/>
                <a:cs typeface="Calibri"/>
              </a:rPr>
              <a:t>. </a:t>
            </a:r>
            <a:r>
              <a:rPr lang="en-GB" err="1">
                <a:solidFill>
                  <a:srgbClr val="111111"/>
                </a:solidFill>
                <a:ea typeface="Calibri"/>
                <a:cs typeface="Calibri"/>
              </a:rPr>
              <a:t>Hablen</a:t>
            </a:r>
            <a:r>
              <a:rPr lang="en-GB">
                <a:solidFill>
                  <a:srgbClr val="111111"/>
                </a:solidFill>
                <a:ea typeface="Calibri"/>
                <a:cs typeface="Calibri"/>
              </a:rPr>
              <a:t> un par de personas. Si me </a:t>
            </a:r>
            <a:r>
              <a:rPr lang="en-GB" err="1">
                <a:solidFill>
                  <a:srgbClr val="111111"/>
                </a:solidFill>
                <a:ea typeface="Calibri"/>
                <a:cs typeface="Calibri"/>
              </a:rPr>
              <a:t>hacen</a:t>
            </a:r>
            <a:r>
              <a:rPr lang="en-GB">
                <a:solidFill>
                  <a:srgbClr val="111111"/>
                </a:solidFill>
                <a:ea typeface="Calibri"/>
                <a:cs typeface="Calibri"/>
              </a:rPr>
              <a:t> </a:t>
            </a:r>
            <a:r>
              <a:rPr lang="en-GB" err="1">
                <a:solidFill>
                  <a:srgbClr val="111111"/>
                </a:solidFill>
                <a:ea typeface="Calibri"/>
                <a:cs typeface="Calibri"/>
              </a:rPr>
              <a:t>preguntas</a:t>
            </a:r>
            <a:r>
              <a:rPr lang="en-GB">
                <a:solidFill>
                  <a:srgbClr val="111111"/>
                </a:solidFill>
                <a:ea typeface="Calibri"/>
                <a:cs typeface="Calibri"/>
              </a:rPr>
              <a:t> q </a:t>
            </a:r>
            <a:r>
              <a:rPr lang="en-GB" err="1">
                <a:solidFill>
                  <a:srgbClr val="111111"/>
                </a:solidFill>
                <a:ea typeface="Calibri"/>
                <a:cs typeface="Calibri"/>
              </a:rPr>
              <a:t>voy</a:t>
            </a:r>
            <a:r>
              <a:rPr lang="en-GB">
                <a:solidFill>
                  <a:srgbClr val="111111"/>
                </a:solidFill>
                <a:ea typeface="Calibri"/>
                <a:cs typeface="Calibri"/>
              </a:rPr>
              <a:t> a </a:t>
            </a:r>
            <a:r>
              <a:rPr lang="en-GB" err="1">
                <a:solidFill>
                  <a:srgbClr val="111111"/>
                </a:solidFill>
                <a:ea typeface="Calibri"/>
                <a:cs typeface="Calibri"/>
              </a:rPr>
              <a:t>repsonder</a:t>
            </a:r>
            <a:r>
              <a:rPr lang="en-GB">
                <a:solidFill>
                  <a:srgbClr val="111111"/>
                </a:solidFill>
                <a:ea typeface="Calibri"/>
                <a:cs typeface="Calibri"/>
              </a:rPr>
              <a:t>: great we will mention this today. If not, we can make a note and we will share an info through web and WA. </a:t>
            </a:r>
          </a:p>
          <a:p>
            <a:pPr marL="228600" indent="-228600">
              <a:lnSpc>
                <a:spcPct val="90000"/>
              </a:lnSpc>
              <a:spcBef>
                <a:spcPts val="1000"/>
              </a:spcBef>
              <a:buAutoNum type="arabicParenR"/>
            </a:pPr>
            <a:endParaRPr lang="en-GB">
              <a:solidFill>
                <a:srgbClr val="111111"/>
              </a:solidFill>
              <a:ea typeface="Calibri"/>
              <a:cs typeface="Calibri"/>
            </a:endParaRPr>
          </a:p>
          <a:p>
            <a:pPr marL="228600" indent="-228600">
              <a:lnSpc>
                <a:spcPct val="90000"/>
              </a:lnSpc>
              <a:spcBef>
                <a:spcPts val="1000"/>
              </a:spcBef>
              <a:buAutoNum type="arabicParenR"/>
            </a:pPr>
            <a:endParaRPr lang="en-GB">
              <a:solidFill>
                <a:srgbClr val="111111"/>
              </a:solidFill>
              <a:ea typeface="Calibri"/>
              <a:cs typeface="Calibri"/>
            </a:endParaRPr>
          </a:p>
        </p:txBody>
      </p:sp>
      <p:sp>
        <p:nvSpPr>
          <p:cNvPr id="4" name="Marcador de número de diapositiva 3"/>
          <p:cNvSpPr>
            <a:spLocks noGrp="1"/>
          </p:cNvSpPr>
          <p:nvPr>
            <p:ph type="sldNum" sz="quarter" idx="5"/>
          </p:nvPr>
        </p:nvSpPr>
        <p:spPr/>
        <p:txBody>
          <a:bodyPr/>
          <a:lstStyle/>
          <a:p>
            <a:fld id="{39D64FFA-42E1-428A-9CE6-E64D2A555087}" type="slidenum">
              <a:rPr lang="en-GB" smtClean="0"/>
              <a:t>3</a:t>
            </a:fld>
            <a:endParaRPr lang="en-GB"/>
          </a:p>
        </p:txBody>
      </p:sp>
    </p:spTree>
    <p:extLst>
      <p:ext uri="{BB962C8B-B14F-4D97-AF65-F5344CB8AC3E}">
        <p14:creationId xmlns:p14="http://schemas.microsoft.com/office/powerpoint/2010/main" val="162916405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n-US">
                <a:ea typeface="Calibri"/>
                <a:cs typeface="Calibri"/>
              </a:rPr>
              <a:t>Brainstorm </a:t>
            </a:r>
          </a:p>
          <a:p>
            <a:endParaRPr lang="en-US">
              <a:ea typeface="Calibri"/>
              <a:cs typeface="Calibri"/>
            </a:endParaRPr>
          </a:p>
          <a:p>
            <a:r>
              <a:rPr lang="en-US">
                <a:ea typeface="Calibri"/>
                <a:cs typeface="Calibri"/>
              </a:rPr>
              <a:t>Table and then </a:t>
            </a:r>
            <a:r>
              <a:rPr lang="en-US" err="1">
                <a:ea typeface="Calibri"/>
                <a:cs typeface="Calibri"/>
              </a:rPr>
              <a:t>pleanary</a:t>
            </a:r>
          </a:p>
        </p:txBody>
      </p:sp>
      <p:sp>
        <p:nvSpPr>
          <p:cNvPr id="4" name="Marcador de número de diapositiva 3"/>
          <p:cNvSpPr>
            <a:spLocks noGrp="1"/>
          </p:cNvSpPr>
          <p:nvPr>
            <p:ph type="sldNum" sz="quarter" idx="5"/>
          </p:nvPr>
        </p:nvSpPr>
        <p:spPr/>
        <p:txBody>
          <a:bodyPr/>
          <a:lstStyle/>
          <a:p>
            <a:fld id="{39D64FFA-42E1-428A-9CE6-E64D2A555087}" type="slidenum">
              <a:rPr lang="en-GB" smtClean="0"/>
              <a:t>25</a:t>
            </a:fld>
            <a:endParaRPr lang="en-GB"/>
          </a:p>
        </p:txBody>
      </p:sp>
    </p:spTree>
    <p:extLst>
      <p:ext uri="{BB962C8B-B14F-4D97-AF65-F5344CB8AC3E}">
        <p14:creationId xmlns:p14="http://schemas.microsoft.com/office/powerpoint/2010/main" val="271828886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678F2B-081F-2AC8-21FD-9D5B11851C09}"/>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7E8AD595-B5E4-6D3A-192F-76EC2E6997E0}"/>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4B3D33CD-B99B-4560-539F-1294CF0B6975}"/>
              </a:ext>
            </a:extLst>
          </p:cNvPr>
          <p:cNvSpPr>
            <a:spLocks noGrp="1"/>
          </p:cNvSpPr>
          <p:nvPr>
            <p:ph type="body" idx="1"/>
          </p:nvPr>
        </p:nvSpPr>
        <p:spPr/>
        <p:txBody>
          <a:bodyPr/>
          <a:lstStyle/>
          <a:p>
            <a:r>
              <a:rPr lang="es-ES" err="1">
                <a:ea typeface="Calibri" panose="020F0502020204030204"/>
                <a:cs typeface="Calibri" panose="020F0502020204030204"/>
              </a:rPr>
              <a:t>Keep</a:t>
            </a:r>
            <a:r>
              <a:rPr lang="es-ES">
                <a:ea typeface="Calibri" panose="020F0502020204030204"/>
                <a:cs typeface="Calibri" panose="020F0502020204030204"/>
              </a:rPr>
              <a:t> </a:t>
            </a:r>
            <a:r>
              <a:rPr lang="es-ES" err="1">
                <a:ea typeface="Calibri" panose="020F0502020204030204"/>
                <a:cs typeface="Calibri" panose="020F0502020204030204"/>
              </a:rPr>
              <a:t>it</a:t>
            </a:r>
            <a:r>
              <a:rPr lang="es-ES">
                <a:ea typeface="Calibri" panose="020F0502020204030204"/>
                <a:cs typeface="Calibri" panose="020F0502020204030204"/>
              </a:rPr>
              <a:t> simple </a:t>
            </a:r>
            <a:r>
              <a:rPr lang="es-ES" err="1">
                <a:ea typeface="Calibri" panose="020F0502020204030204"/>
                <a:cs typeface="Calibri" panose="020F0502020204030204"/>
              </a:rPr>
              <a:t>if</a:t>
            </a:r>
            <a:r>
              <a:rPr lang="es-ES">
                <a:ea typeface="Calibri" panose="020F0502020204030204"/>
                <a:cs typeface="Calibri" panose="020F0502020204030204"/>
              </a:rPr>
              <a:t> </a:t>
            </a:r>
            <a:r>
              <a:rPr lang="es-ES" err="1">
                <a:ea typeface="Calibri" panose="020F0502020204030204"/>
                <a:cs typeface="Calibri" panose="020F0502020204030204"/>
              </a:rPr>
              <a:t>you</a:t>
            </a:r>
            <a:r>
              <a:rPr lang="es-ES">
                <a:ea typeface="Calibri" panose="020F0502020204030204"/>
                <a:cs typeface="Calibri" panose="020F0502020204030204"/>
              </a:rPr>
              <a:t> </a:t>
            </a:r>
            <a:r>
              <a:rPr lang="es-ES" err="1">
                <a:ea typeface="Calibri" panose="020F0502020204030204"/>
                <a:cs typeface="Calibri" panose="020F0502020204030204"/>
              </a:rPr>
              <a:t>create</a:t>
            </a:r>
            <a:r>
              <a:rPr lang="es-ES">
                <a:ea typeface="Calibri" panose="020F0502020204030204"/>
                <a:cs typeface="Calibri" panose="020F0502020204030204"/>
              </a:rPr>
              <a:t> </a:t>
            </a:r>
            <a:r>
              <a:rPr lang="es-ES" err="1">
                <a:ea typeface="Calibri" panose="020F0502020204030204"/>
                <a:cs typeface="Calibri" panose="020F0502020204030204"/>
              </a:rPr>
              <a:t>your</a:t>
            </a:r>
            <a:r>
              <a:rPr lang="es-ES">
                <a:ea typeface="Calibri" panose="020F0502020204030204"/>
                <a:cs typeface="Calibri" panose="020F0502020204030204"/>
              </a:rPr>
              <a:t> </a:t>
            </a:r>
            <a:r>
              <a:rPr lang="es-ES" err="1">
                <a:ea typeface="Calibri" panose="020F0502020204030204"/>
                <a:cs typeface="Calibri" panose="020F0502020204030204"/>
              </a:rPr>
              <a:t>own</a:t>
            </a:r>
            <a:r>
              <a:rPr lang="es-ES">
                <a:ea typeface="Calibri" panose="020F0502020204030204"/>
                <a:cs typeface="Calibri" panose="020F0502020204030204"/>
              </a:rPr>
              <a:t> </a:t>
            </a:r>
            <a:r>
              <a:rPr lang="es-ES" err="1">
                <a:ea typeface="Calibri" panose="020F0502020204030204"/>
                <a:cs typeface="Calibri" panose="020F0502020204030204"/>
              </a:rPr>
              <a:t>template</a:t>
            </a:r>
            <a:endParaRPr lang="es-ES" err="1"/>
          </a:p>
          <a:p>
            <a:endParaRPr lang="es-ES">
              <a:ea typeface="Calibri"/>
              <a:cs typeface="Calibri"/>
            </a:endParaRPr>
          </a:p>
        </p:txBody>
      </p:sp>
      <p:sp>
        <p:nvSpPr>
          <p:cNvPr id="4" name="Marcador de número de diapositiva 3">
            <a:extLst>
              <a:ext uri="{FF2B5EF4-FFF2-40B4-BE49-F238E27FC236}">
                <a16:creationId xmlns:a16="http://schemas.microsoft.com/office/drawing/2014/main" id="{835F8A11-2151-8AA5-6D24-088D3FBB13F2}"/>
              </a:ext>
            </a:extLst>
          </p:cNvPr>
          <p:cNvSpPr>
            <a:spLocks noGrp="1"/>
          </p:cNvSpPr>
          <p:nvPr>
            <p:ph type="sldNum" sz="quarter" idx="5"/>
          </p:nvPr>
        </p:nvSpPr>
        <p:spPr/>
        <p:txBody>
          <a:bodyPr/>
          <a:lstStyle/>
          <a:p>
            <a:fld id="{39D64FFA-42E1-428A-9CE6-E64D2A555087}" type="slidenum">
              <a:rPr lang="en-GB" smtClean="0"/>
              <a:t>26</a:t>
            </a:fld>
            <a:endParaRPr lang="en-GB"/>
          </a:p>
        </p:txBody>
      </p:sp>
    </p:spTree>
    <p:extLst>
      <p:ext uri="{BB962C8B-B14F-4D97-AF65-F5344CB8AC3E}">
        <p14:creationId xmlns:p14="http://schemas.microsoft.com/office/powerpoint/2010/main" val="276780889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n-US">
                <a:ea typeface="Calibri"/>
                <a:cs typeface="Calibri"/>
              </a:rPr>
              <a:t>Any experiences or difficulties once you come cross this part of the </a:t>
            </a:r>
            <a:r>
              <a:rPr lang="en-US" err="1">
                <a:ea typeface="Calibri"/>
                <a:cs typeface="Calibri"/>
              </a:rPr>
              <a:t>proceess</a:t>
            </a:r>
            <a:r>
              <a:rPr lang="en-US">
                <a:ea typeface="Calibri"/>
                <a:cs typeface="Calibri"/>
              </a:rPr>
              <a:t>? </a:t>
            </a:r>
            <a:r>
              <a:rPr lang="en-US" err="1">
                <a:ea typeface="Calibri"/>
                <a:cs typeface="Calibri"/>
              </a:rPr>
              <a:t>Inbetween</a:t>
            </a:r>
            <a:r>
              <a:rPr lang="en-US">
                <a:ea typeface="Calibri"/>
                <a:cs typeface="Calibri"/>
              </a:rPr>
              <a:t> you have different options.</a:t>
            </a:r>
          </a:p>
        </p:txBody>
      </p:sp>
      <p:sp>
        <p:nvSpPr>
          <p:cNvPr id="4" name="Marcador de número de diapositiva 3"/>
          <p:cNvSpPr>
            <a:spLocks noGrp="1"/>
          </p:cNvSpPr>
          <p:nvPr>
            <p:ph type="sldNum" sz="quarter" idx="5"/>
          </p:nvPr>
        </p:nvSpPr>
        <p:spPr/>
        <p:txBody>
          <a:bodyPr/>
          <a:lstStyle/>
          <a:p>
            <a:fld id="{39D64FFA-42E1-428A-9CE6-E64D2A555087}" type="slidenum">
              <a:rPr lang="en-GB" smtClean="0"/>
              <a:t>27</a:t>
            </a:fld>
            <a:endParaRPr lang="en-GB"/>
          </a:p>
        </p:txBody>
      </p:sp>
    </p:spTree>
    <p:extLst>
      <p:ext uri="{BB962C8B-B14F-4D97-AF65-F5344CB8AC3E}">
        <p14:creationId xmlns:p14="http://schemas.microsoft.com/office/powerpoint/2010/main" val="53957660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84F9F1-A5A1-2711-FB57-901FB5003C96}"/>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317FAF59-C5A4-D389-0839-9A845420F320}"/>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71885EB3-D2FE-AEFB-0D73-B533E69CD535}"/>
              </a:ext>
            </a:extLst>
          </p:cNvPr>
          <p:cNvSpPr>
            <a:spLocks noGrp="1"/>
          </p:cNvSpPr>
          <p:nvPr>
            <p:ph type="body" idx="1"/>
          </p:nvPr>
        </p:nvSpPr>
        <p:spPr/>
        <p:txBody>
          <a:bodyPr/>
          <a:lstStyle/>
          <a:p>
            <a:r>
              <a:rPr lang="en-US">
                <a:ea typeface="Calibri"/>
                <a:cs typeface="Calibri"/>
              </a:rPr>
              <a:t>Show examples IDRC (different contracts), WHO (Cap fee). Sometimes </a:t>
            </a:r>
            <a:r>
              <a:rPr lang="en-US" err="1">
                <a:ea typeface="Calibri"/>
                <a:cs typeface="Calibri"/>
              </a:rPr>
              <a:t>organisations</a:t>
            </a:r>
            <a:r>
              <a:rPr lang="en-US">
                <a:ea typeface="Calibri"/>
                <a:cs typeface="Calibri"/>
              </a:rPr>
              <a:t> ask for budgets in terms of days. </a:t>
            </a:r>
          </a:p>
          <a:p>
            <a:r>
              <a:rPr lang="en-US">
                <a:ea typeface="Calibri"/>
                <a:cs typeface="Calibri"/>
              </a:rPr>
              <a:t>Hewlett/Gates: famously flexible as well as Oak . </a:t>
            </a:r>
          </a:p>
          <a:p>
            <a:r>
              <a:rPr lang="en-US">
                <a:ea typeface="Calibri"/>
                <a:cs typeface="Calibri"/>
              </a:rPr>
              <a:t>EU/ US: </a:t>
            </a:r>
            <a:r>
              <a:rPr lang="en-US" err="1">
                <a:ea typeface="Calibri"/>
                <a:cs typeface="Calibri"/>
              </a:rPr>
              <a:t>burocratic</a:t>
            </a:r>
            <a:r>
              <a:rPr lang="en-US">
                <a:ea typeface="Calibri"/>
                <a:cs typeface="Calibri"/>
              </a:rPr>
              <a:t> and demanding on reporting.</a:t>
            </a:r>
          </a:p>
          <a:p>
            <a:r>
              <a:rPr lang="en-US">
                <a:ea typeface="Calibri"/>
                <a:cs typeface="Calibri"/>
              </a:rPr>
              <a:t>Bosch: outputs – contract</a:t>
            </a:r>
          </a:p>
          <a:p>
            <a:r>
              <a:rPr lang="en-US">
                <a:ea typeface="Calibri"/>
                <a:cs typeface="Calibri"/>
              </a:rPr>
              <a:t>Jacobs: </a:t>
            </a:r>
            <a:r>
              <a:rPr lang="en-US" err="1">
                <a:ea typeface="Calibri"/>
                <a:cs typeface="Calibri"/>
              </a:rPr>
              <a:t>en</a:t>
            </a:r>
            <a:r>
              <a:rPr lang="en-US">
                <a:ea typeface="Calibri"/>
                <a:cs typeface="Calibri"/>
              </a:rPr>
              <a:t> la practica </a:t>
            </a:r>
            <a:r>
              <a:rPr lang="en-US" err="1">
                <a:ea typeface="Calibri"/>
                <a:cs typeface="Calibri"/>
              </a:rPr>
              <a:t>fluye</a:t>
            </a:r>
            <a:r>
              <a:rPr lang="en-US">
                <a:ea typeface="Calibri"/>
                <a:cs typeface="Calibri"/>
              </a:rPr>
              <a:t>, </a:t>
            </a:r>
            <a:r>
              <a:rPr lang="en-US" err="1">
                <a:ea typeface="Calibri"/>
                <a:cs typeface="Calibri"/>
              </a:rPr>
              <a:t>repsonde</a:t>
            </a:r>
            <a:r>
              <a:rPr lang="en-US">
                <a:ea typeface="Calibri"/>
                <a:cs typeface="Calibri"/>
              </a:rPr>
              <a:t> , se </a:t>
            </a:r>
            <a:r>
              <a:rPr lang="en-US" err="1">
                <a:ea typeface="Calibri"/>
                <a:cs typeface="Calibri"/>
              </a:rPr>
              <a:t>adapta</a:t>
            </a:r>
            <a:r>
              <a:rPr lang="en-US">
                <a:ea typeface="Calibri"/>
                <a:cs typeface="Calibri"/>
              </a:rPr>
              <a:t>. Pero contract y template super complex. Pero luego reporting relax.</a:t>
            </a:r>
          </a:p>
          <a:p>
            <a:endParaRPr lang="en-US">
              <a:ea typeface="Calibri"/>
              <a:cs typeface="Calibri"/>
            </a:endParaRPr>
          </a:p>
          <a:p>
            <a:endParaRPr lang="en-US">
              <a:ea typeface="Calibri"/>
              <a:cs typeface="Calibri"/>
            </a:endParaRPr>
          </a:p>
          <a:p>
            <a:endParaRPr lang="en-US">
              <a:ea typeface="Calibri"/>
              <a:cs typeface="Calibri"/>
            </a:endParaRPr>
          </a:p>
        </p:txBody>
      </p:sp>
      <p:sp>
        <p:nvSpPr>
          <p:cNvPr id="4" name="Marcador de número de diapositiva 3">
            <a:extLst>
              <a:ext uri="{FF2B5EF4-FFF2-40B4-BE49-F238E27FC236}">
                <a16:creationId xmlns:a16="http://schemas.microsoft.com/office/drawing/2014/main" id="{77DE48D8-31D8-C566-7F8D-4127AC4919E6}"/>
              </a:ext>
            </a:extLst>
          </p:cNvPr>
          <p:cNvSpPr>
            <a:spLocks noGrp="1"/>
          </p:cNvSpPr>
          <p:nvPr>
            <p:ph type="sldNum" sz="quarter" idx="5"/>
          </p:nvPr>
        </p:nvSpPr>
        <p:spPr/>
        <p:txBody>
          <a:bodyPr/>
          <a:lstStyle/>
          <a:p>
            <a:fld id="{39D64FFA-42E1-428A-9CE6-E64D2A555087}" type="slidenum">
              <a:rPr lang="en-GB" smtClean="0"/>
              <a:t>28</a:t>
            </a:fld>
            <a:endParaRPr lang="en-GB"/>
          </a:p>
        </p:txBody>
      </p:sp>
    </p:spTree>
    <p:extLst>
      <p:ext uri="{BB962C8B-B14F-4D97-AF65-F5344CB8AC3E}">
        <p14:creationId xmlns:p14="http://schemas.microsoft.com/office/powerpoint/2010/main" val="4234523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A1FB96-7E39-D239-935C-BD8C602C2B28}"/>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CB508523-83A8-E930-5424-8456282856B7}"/>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87F2CB8D-CD58-2254-1D86-4F81719B003D}"/>
              </a:ext>
            </a:extLst>
          </p:cNvPr>
          <p:cNvSpPr>
            <a:spLocks noGrp="1"/>
          </p:cNvSpPr>
          <p:nvPr>
            <p:ph type="body" idx="1"/>
          </p:nvPr>
        </p:nvSpPr>
        <p:spPr/>
        <p:txBody>
          <a:bodyPr/>
          <a:lstStyle/>
          <a:p>
            <a:pPr marL="228600" indent="-228600">
              <a:lnSpc>
                <a:spcPct val="90000"/>
              </a:lnSpc>
              <a:spcBef>
                <a:spcPts val="1000"/>
              </a:spcBef>
              <a:buAutoNum type="arabicParenR"/>
            </a:pPr>
            <a:r>
              <a:rPr lang="en-GB">
                <a:solidFill>
                  <a:srgbClr val="111111"/>
                </a:solidFill>
              </a:rPr>
              <a:t>We are doing this workshop because not everyone running a think </a:t>
            </a:r>
            <a:r>
              <a:rPr lang="en-GB" err="1">
                <a:solidFill>
                  <a:srgbClr val="111111"/>
                </a:solidFill>
              </a:rPr>
              <a:t>tan</a:t>
            </a:r>
            <a:r>
              <a:rPr lang="en-GB">
                <a:solidFill>
                  <a:srgbClr val="111111"/>
                </a:solidFill>
              </a:rPr>
              <a:t> has strategic planning and finance background. In fact, very few people have that. </a:t>
            </a:r>
          </a:p>
          <a:p>
            <a:pPr marL="228600" indent="-228600">
              <a:lnSpc>
                <a:spcPct val="90000"/>
              </a:lnSpc>
              <a:spcBef>
                <a:spcPts val="1000"/>
              </a:spcBef>
              <a:buAutoNum type="arabicParenR"/>
            </a:pPr>
            <a:r>
              <a:rPr lang="en-GB">
                <a:solidFill>
                  <a:srgbClr val="111111"/>
                </a:solidFill>
                <a:ea typeface="Calibri"/>
                <a:cs typeface="Calibri"/>
              </a:rPr>
              <a:t>Lest start. How many of you are directly </a:t>
            </a:r>
            <a:r>
              <a:rPr lang="en-GB" err="1">
                <a:solidFill>
                  <a:srgbClr val="111111"/>
                </a:solidFill>
                <a:ea typeface="Calibri"/>
                <a:cs typeface="Calibri"/>
              </a:rPr>
              <a:t>repsonsible</a:t>
            </a:r>
            <a:r>
              <a:rPr lang="en-GB">
                <a:solidFill>
                  <a:srgbClr val="111111"/>
                </a:solidFill>
                <a:ea typeface="Calibri"/>
                <a:cs typeface="Calibri"/>
              </a:rPr>
              <a:t> for finance or planning or budgeting. Show hands...3/4 for you I am sorry if some of these is a bit basic but I am counting on you to share your experience with all of us. </a:t>
            </a:r>
          </a:p>
          <a:p>
            <a:pPr marL="228600" indent="-228600">
              <a:lnSpc>
                <a:spcPct val="90000"/>
              </a:lnSpc>
              <a:spcBef>
                <a:spcPts val="1000"/>
              </a:spcBef>
              <a:buAutoNum type="arabicParenR"/>
            </a:pPr>
            <a:r>
              <a:rPr lang="en-GB">
                <a:solidFill>
                  <a:srgbClr val="111111"/>
                </a:solidFill>
                <a:ea typeface="Calibri"/>
                <a:cs typeface="Calibri"/>
              </a:rPr>
              <a:t>For the rest, what are the questions you have when presenting this topic of smart budgeting for </a:t>
            </a:r>
            <a:r>
              <a:rPr lang="en-GB" err="1">
                <a:solidFill>
                  <a:srgbClr val="111111"/>
                </a:solidFill>
                <a:ea typeface="Calibri"/>
                <a:cs typeface="Calibri"/>
              </a:rPr>
              <a:t>sustainabiloty</a:t>
            </a:r>
            <a:r>
              <a:rPr lang="en-GB">
                <a:solidFill>
                  <a:srgbClr val="111111"/>
                </a:solidFill>
                <a:ea typeface="Calibri"/>
                <a:cs typeface="Calibri"/>
              </a:rPr>
              <a:t>. </a:t>
            </a:r>
            <a:r>
              <a:rPr lang="en-GB" err="1">
                <a:solidFill>
                  <a:srgbClr val="111111"/>
                </a:solidFill>
                <a:ea typeface="Calibri"/>
                <a:cs typeface="Calibri"/>
              </a:rPr>
              <a:t>Hablen</a:t>
            </a:r>
            <a:r>
              <a:rPr lang="en-GB">
                <a:solidFill>
                  <a:srgbClr val="111111"/>
                </a:solidFill>
                <a:ea typeface="Calibri"/>
                <a:cs typeface="Calibri"/>
              </a:rPr>
              <a:t> un par de personas. Si me </a:t>
            </a:r>
            <a:r>
              <a:rPr lang="en-GB" err="1">
                <a:solidFill>
                  <a:srgbClr val="111111"/>
                </a:solidFill>
                <a:ea typeface="Calibri"/>
                <a:cs typeface="Calibri"/>
              </a:rPr>
              <a:t>hacen</a:t>
            </a:r>
            <a:r>
              <a:rPr lang="en-GB">
                <a:solidFill>
                  <a:srgbClr val="111111"/>
                </a:solidFill>
                <a:ea typeface="Calibri"/>
                <a:cs typeface="Calibri"/>
              </a:rPr>
              <a:t> </a:t>
            </a:r>
            <a:r>
              <a:rPr lang="en-GB" err="1">
                <a:solidFill>
                  <a:srgbClr val="111111"/>
                </a:solidFill>
                <a:ea typeface="Calibri"/>
                <a:cs typeface="Calibri"/>
              </a:rPr>
              <a:t>preguntas</a:t>
            </a:r>
            <a:r>
              <a:rPr lang="en-GB">
                <a:solidFill>
                  <a:srgbClr val="111111"/>
                </a:solidFill>
                <a:ea typeface="Calibri"/>
                <a:cs typeface="Calibri"/>
              </a:rPr>
              <a:t> q </a:t>
            </a:r>
            <a:r>
              <a:rPr lang="en-GB" err="1">
                <a:solidFill>
                  <a:srgbClr val="111111"/>
                </a:solidFill>
                <a:ea typeface="Calibri"/>
                <a:cs typeface="Calibri"/>
              </a:rPr>
              <a:t>voy</a:t>
            </a:r>
            <a:r>
              <a:rPr lang="en-GB">
                <a:solidFill>
                  <a:srgbClr val="111111"/>
                </a:solidFill>
                <a:ea typeface="Calibri"/>
                <a:cs typeface="Calibri"/>
              </a:rPr>
              <a:t> a </a:t>
            </a:r>
            <a:r>
              <a:rPr lang="en-GB" err="1">
                <a:solidFill>
                  <a:srgbClr val="111111"/>
                </a:solidFill>
                <a:ea typeface="Calibri"/>
                <a:cs typeface="Calibri"/>
              </a:rPr>
              <a:t>repsonder</a:t>
            </a:r>
            <a:r>
              <a:rPr lang="en-GB">
                <a:solidFill>
                  <a:srgbClr val="111111"/>
                </a:solidFill>
                <a:ea typeface="Calibri"/>
                <a:cs typeface="Calibri"/>
              </a:rPr>
              <a:t>: great we will mention this today. If not, we can make a note and we will share an info through web and WA. </a:t>
            </a:r>
          </a:p>
          <a:p>
            <a:pPr marL="228600" indent="-228600">
              <a:lnSpc>
                <a:spcPct val="90000"/>
              </a:lnSpc>
              <a:spcBef>
                <a:spcPts val="1000"/>
              </a:spcBef>
              <a:buAutoNum type="arabicParenR"/>
            </a:pPr>
            <a:endParaRPr lang="en-GB">
              <a:solidFill>
                <a:srgbClr val="111111"/>
              </a:solidFill>
              <a:ea typeface="Calibri"/>
              <a:cs typeface="Calibri"/>
            </a:endParaRPr>
          </a:p>
          <a:p>
            <a:pPr marL="228600" indent="-228600">
              <a:lnSpc>
                <a:spcPct val="90000"/>
              </a:lnSpc>
              <a:spcBef>
                <a:spcPts val="1000"/>
              </a:spcBef>
              <a:buAutoNum type="arabicParenR"/>
            </a:pPr>
            <a:endParaRPr lang="en-GB">
              <a:solidFill>
                <a:srgbClr val="111111"/>
              </a:solidFill>
              <a:ea typeface="Calibri"/>
              <a:cs typeface="Calibri"/>
            </a:endParaRPr>
          </a:p>
        </p:txBody>
      </p:sp>
      <p:sp>
        <p:nvSpPr>
          <p:cNvPr id="4" name="Marcador de número de diapositiva 3">
            <a:extLst>
              <a:ext uri="{FF2B5EF4-FFF2-40B4-BE49-F238E27FC236}">
                <a16:creationId xmlns:a16="http://schemas.microsoft.com/office/drawing/2014/main" id="{88F708AD-208E-77D3-0BD9-4E628D0C097C}"/>
              </a:ext>
            </a:extLst>
          </p:cNvPr>
          <p:cNvSpPr>
            <a:spLocks noGrp="1"/>
          </p:cNvSpPr>
          <p:nvPr>
            <p:ph type="sldNum" sz="quarter" idx="5"/>
          </p:nvPr>
        </p:nvSpPr>
        <p:spPr/>
        <p:txBody>
          <a:bodyPr/>
          <a:lstStyle/>
          <a:p>
            <a:fld id="{39D64FFA-42E1-428A-9CE6-E64D2A555087}" type="slidenum">
              <a:rPr lang="en-GB" smtClean="0"/>
              <a:t>4</a:t>
            </a:fld>
            <a:endParaRPr lang="en-GB"/>
          </a:p>
        </p:txBody>
      </p:sp>
    </p:spTree>
    <p:extLst>
      <p:ext uri="{BB962C8B-B14F-4D97-AF65-F5344CB8AC3E}">
        <p14:creationId xmlns:p14="http://schemas.microsoft.com/office/powerpoint/2010/main" val="11870406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n-US">
                <a:ea typeface="Calibri"/>
                <a:cs typeface="Calibri"/>
              </a:rPr>
              <a:t>This afternoon </a:t>
            </a:r>
            <a:r>
              <a:rPr lang="en-US" err="1">
                <a:ea typeface="Calibri"/>
                <a:cs typeface="Calibri"/>
              </a:rPr>
              <a:t>wie</a:t>
            </a:r>
            <a:r>
              <a:rPr lang="en-US">
                <a:ea typeface="Calibri"/>
                <a:cs typeface="Calibri"/>
              </a:rPr>
              <a:t> will start with some key </a:t>
            </a:r>
            <a:r>
              <a:rPr lang="en-US" err="1">
                <a:ea typeface="Calibri"/>
                <a:cs typeface="Calibri"/>
              </a:rPr>
              <a:t>defintions</a:t>
            </a:r>
            <a:r>
              <a:rPr lang="en-US">
                <a:ea typeface="Calibri"/>
                <a:cs typeface="Calibri"/>
              </a:rPr>
              <a:t>, some will be new or not, some other not. Then we are going to split the session into 3 main parts which are related to each </a:t>
            </a:r>
            <a:r>
              <a:rPr lang="en-US" err="1">
                <a:ea typeface="Calibri"/>
                <a:cs typeface="Calibri"/>
              </a:rPr>
              <a:t>toher</a:t>
            </a:r>
            <a:r>
              <a:rPr lang="en-US">
                <a:ea typeface="Calibri"/>
                <a:cs typeface="Calibri"/>
              </a:rPr>
              <a:t>. 1) the </a:t>
            </a:r>
            <a:r>
              <a:rPr lang="en-US" err="1">
                <a:ea typeface="Calibri"/>
                <a:cs typeface="Calibri"/>
              </a:rPr>
              <a:t>organsiational</a:t>
            </a:r>
            <a:r>
              <a:rPr lang="en-US">
                <a:ea typeface="Calibri"/>
                <a:cs typeface="Calibri"/>
              </a:rPr>
              <a:t> budget: what it is and how to develop it, 2Second: the internal project budget: this is the budget to </a:t>
            </a:r>
            <a:r>
              <a:rPr lang="en-US" err="1">
                <a:ea typeface="Calibri"/>
                <a:cs typeface="Calibri"/>
              </a:rPr>
              <a:t>biuld</a:t>
            </a:r>
            <a:r>
              <a:rPr lang="en-US">
                <a:ea typeface="Calibri"/>
                <a:cs typeface="Calibri"/>
              </a:rPr>
              <a:t> internally for each </a:t>
            </a:r>
            <a:r>
              <a:rPr lang="en-US" err="1">
                <a:ea typeface="Calibri"/>
                <a:cs typeface="Calibri"/>
              </a:rPr>
              <a:t>projecta</a:t>
            </a:r>
            <a:r>
              <a:rPr lang="en-US">
                <a:ea typeface="Calibri"/>
                <a:cs typeface="Calibri"/>
              </a:rPr>
              <a:t> </a:t>
            </a:r>
            <a:r>
              <a:rPr lang="en-US" err="1">
                <a:ea typeface="Calibri"/>
                <a:cs typeface="Calibri"/>
              </a:rPr>
              <a:t>dn</a:t>
            </a:r>
            <a:r>
              <a:rPr lang="en-US">
                <a:ea typeface="Calibri"/>
                <a:cs typeface="Calibri"/>
              </a:rPr>
              <a:t> finally the proposal </a:t>
            </a:r>
            <a:r>
              <a:rPr lang="en-US" err="1">
                <a:ea typeface="Calibri"/>
                <a:cs typeface="Calibri"/>
              </a:rPr>
              <a:t>bduget</a:t>
            </a:r>
            <a:r>
              <a:rPr lang="en-US">
                <a:ea typeface="Calibri"/>
                <a:cs typeface="Calibri"/>
              </a:rPr>
              <a:t> which is the one you send to the funder. </a:t>
            </a:r>
          </a:p>
          <a:p>
            <a:r>
              <a:rPr lang="en-US">
                <a:ea typeface="Calibri"/>
                <a:cs typeface="Calibri"/>
              </a:rPr>
              <a:t>Then I will briefly </a:t>
            </a:r>
            <a:r>
              <a:rPr lang="en-US" err="1">
                <a:ea typeface="Calibri"/>
                <a:cs typeface="Calibri"/>
              </a:rPr>
              <a:t>mntion</a:t>
            </a:r>
            <a:r>
              <a:rPr lang="en-US">
                <a:ea typeface="Calibri"/>
                <a:cs typeface="Calibri"/>
              </a:rPr>
              <a:t> a monitoring advice and recommendations.</a:t>
            </a:r>
          </a:p>
        </p:txBody>
      </p:sp>
      <p:sp>
        <p:nvSpPr>
          <p:cNvPr id="4" name="Marcador de número de diapositiva 3"/>
          <p:cNvSpPr>
            <a:spLocks noGrp="1"/>
          </p:cNvSpPr>
          <p:nvPr>
            <p:ph type="sldNum" sz="quarter" idx="5"/>
          </p:nvPr>
        </p:nvSpPr>
        <p:spPr/>
        <p:txBody>
          <a:bodyPr/>
          <a:lstStyle/>
          <a:p>
            <a:fld id="{39D64FFA-42E1-428A-9CE6-E64D2A555087}" type="slidenum">
              <a:rPr lang="en-GB" smtClean="0"/>
              <a:t>5</a:t>
            </a:fld>
            <a:endParaRPr lang="en-GB"/>
          </a:p>
        </p:txBody>
      </p:sp>
    </p:spTree>
    <p:extLst>
      <p:ext uri="{BB962C8B-B14F-4D97-AF65-F5344CB8AC3E}">
        <p14:creationId xmlns:p14="http://schemas.microsoft.com/office/powerpoint/2010/main" val="36906782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n-US">
                <a:ea typeface="Calibri"/>
                <a:cs typeface="Calibri"/>
              </a:rPr>
              <a:t>These are the formal </a:t>
            </a:r>
            <a:r>
              <a:rPr lang="en-US" err="1">
                <a:ea typeface="Calibri"/>
                <a:cs typeface="Calibri"/>
              </a:rPr>
              <a:t>definitons</a:t>
            </a:r>
            <a:r>
              <a:rPr lang="en-US">
                <a:ea typeface="Calibri"/>
                <a:cs typeface="Calibri"/>
              </a:rPr>
              <a:t> that I also printed out for you. </a:t>
            </a:r>
          </a:p>
          <a:p>
            <a:r>
              <a:rPr lang="en-US">
                <a:ea typeface="Calibri"/>
                <a:cs typeface="Calibri"/>
              </a:rPr>
              <a:t>The 3 </a:t>
            </a:r>
            <a:r>
              <a:rPr lang="en-US" err="1">
                <a:ea typeface="Calibri"/>
                <a:cs typeface="Calibri"/>
              </a:rPr>
              <a:t>dbugets</a:t>
            </a:r>
            <a:r>
              <a:rPr lang="en-US">
                <a:ea typeface="Calibri"/>
                <a:cs typeface="Calibri"/>
              </a:rPr>
              <a:t>: the </a:t>
            </a:r>
            <a:r>
              <a:rPr lang="en-US" err="1">
                <a:ea typeface="Calibri"/>
                <a:cs typeface="Calibri"/>
              </a:rPr>
              <a:t>organisaitonal</a:t>
            </a:r>
            <a:r>
              <a:rPr lang="en-US">
                <a:ea typeface="Calibri"/>
                <a:cs typeface="Calibri"/>
              </a:rPr>
              <a:t> </a:t>
            </a:r>
            <a:r>
              <a:rPr lang="en-US" err="1">
                <a:ea typeface="Calibri"/>
                <a:cs typeface="Calibri"/>
              </a:rPr>
              <a:t>budegt</a:t>
            </a:r>
            <a:r>
              <a:rPr lang="en-US">
                <a:ea typeface="Calibri"/>
                <a:cs typeface="Calibri"/>
              </a:rPr>
              <a:t> is the one you </a:t>
            </a:r>
            <a:r>
              <a:rPr lang="en-US" err="1">
                <a:ea typeface="Calibri"/>
                <a:cs typeface="Calibri"/>
              </a:rPr>
              <a:t>biuld</a:t>
            </a:r>
            <a:r>
              <a:rPr lang="en-US">
                <a:ea typeface="Calibri"/>
                <a:cs typeface="Calibri"/>
              </a:rPr>
              <a:t> for the </a:t>
            </a:r>
            <a:r>
              <a:rPr lang="en-US" err="1">
                <a:ea typeface="Calibri"/>
                <a:cs typeface="Calibri"/>
              </a:rPr>
              <a:t>organisaton</a:t>
            </a:r>
            <a:r>
              <a:rPr lang="en-US">
                <a:ea typeface="Calibri"/>
                <a:cs typeface="Calibri"/>
              </a:rPr>
              <a:t> for a certain year and it show the funds you are </a:t>
            </a:r>
            <a:r>
              <a:rPr lang="en-US" err="1">
                <a:ea typeface="Calibri"/>
                <a:cs typeface="Calibri"/>
              </a:rPr>
              <a:t>goiung</a:t>
            </a:r>
            <a:r>
              <a:rPr lang="en-US">
                <a:ea typeface="Calibri"/>
                <a:cs typeface="Calibri"/>
              </a:rPr>
              <a:t> to use for </a:t>
            </a:r>
            <a:r>
              <a:rPr lang="en-US" err="1">
                <a:ea typeface="Calibri"/>
                <a:cs typeface="Calibri"/>
              </a:rPr>
              <a:t>he</a:t>
            </a:r>
            <a:r>
              <a:rPr lang="en-US">
                <a:ea typeface="Calibri"/>
                <a:cs typeface="Calibri"/>
              </a:rPr>
              <a:t> year and the expenses you are going to </a:t>
            </a:r>
            <a:r>
              <a:rPr lang="en-US" err="1">
                <a:ea typeface="Calibri"/>
                <a:cs typeface="Calibri"/>
              </a:rPr>
              <a:t>incurr</a:t>
            </a:r>
            <a:r>
              <a:rPr lang="en-US">
                <a:ea typeface="Calibri"/>
                <a:cs typeface="Calibri"/>
              </a:rPr>
              <a:t> in, plus a level of </a:t>
            </a:r>
            <a:r>
              <a:rPr lang="en-US" err="1">
                <a:ea typeface="Calibri"/>
                <a:cs typeface="Calibri"/>
              </a:rPr>
              <a:t>resrves</a:t>
            </a:r>
            <a:r>
              <a:rPr lang="en-US">
                <a:ea typeface="Calibri"/>
                <a:cs typeface="Calibri"/>
              </a:rPr>
              <a:t> (which is the "profit2) that you want </a:t>
            </a:r>
            <a:r>
              <a:rPr lang="en-US" err="1">
                <a:ea typeface="Calibri"/>
                <a:cs typeface="Calibri"/>
              </a:rPr>
              <a:t>want</a:t>
            </a:r>
            <a:r>
              <a:rPr lang="en-US">
                <a:ea typeface="Calibri"/>
                <a:cs typeface="Calibri"/>
              </a:rPr>
              <a:t> to get for the year. The important thing here is that the org budget comes first. </a:t>
            </a:r>
          </a:p>
          <a:p>
            <a:r>
              <a:rPr lang="en-US">
                <a:ea typeface="Calibri"/>
                <a:cs typeface="Calibri"/>
              </a:rPr>
              <a:t>The internal project budget is the </a:t>
            </a:r>
            <a:r>
              <a:rPr lang="en-US" err="1">
                <a:ea typeface="Calibri"/>
                <a:cs typeface="Calibri"/>
              </a:rPr>
              <a:t>pbusget</a:t>
            </a:r>
            <a:r>
              <a:rPr lang="en-US">
                <a:ea typeface="Calibri"/>
                <a:cs typeface="Calibri"/>
              </a:rPr>
              <a:t> you </a:t>
            </a:r>
            <a:r>
              <a:rPr lang="en-US" err="1">
                <a:ea typeface="Calibri"/>
                <a:cs typeface="Calibri"/>
              </a:rPr>
              <a:t>bijld</a:t>
            </a:r>
            <a:r>
              <a:rPr lang="en-US">
                <a:ea typeface="Calibri"/>
                <a:cs typeface="Calibri"/>
              </a:rPr>
              <a:t> for a certain project and includes all costs incurred direct and </a:t>
            </a:r>
            <a:r>
              <a:rPr lang="en-US" err="1">
                <a:ea typeface="Calibri"/>
                <a:cs typeface="Calibri"/>
              </a:rPr>
              <a:t>idirect</a:t>
            </a:r>
            <a:r>
              <a:rPr lang="en-US">
                <a:ea typeface="Calibri"/>
                <a:cs typeface="Calibri"/>
              </a:rPr>
              <a:t> and the level of reserves the project should leave you with. This budget is exclusively internal, for you. And it shows real costs. This is done inn your format. </a:t>
            </a:r>
            <a:r>
              <a:rPr lang="en-US" err="1">
                <a:ea typeface="Calibri"/>
                <a:cs typeface="Calibri"/>
              </a:rPr>
              <a:t>THis</a:t>
            </a:r>
            <a:r>
              <a:rPr lang="en-US">
                <a:ea typeface="Calibri"/>
                <a:cs typeface="Calibri"/>
              </a:rPr>
              <a:t> allows to calculate the value of the </a:t>
            </a:r>
            <a:r>
              <a:rPr lang="en-US" err="1">
                <a:ea typeface="Calibri"/>
                <a:cs typeface="Calibri"/>
              </a:rPr>
              <a:t>roject</a:t>
            </a:r>
            <a:r>
              <a:rPr lang="en-US">
                <a:ea typeface="Calibri"/>
                <a:cs typeface="Calibri"/>
              </a:rPr>
              <a:t> /funds. Does not include any </a:t>
            </a:r>
            <a:r>
              <a:rPr lang="en-US" err="1">
                <a:ea typeface="Calibri"/>
                <a:cs typeface="Calibri"/>
              </a:rPr>
              <a:t>disocunts</a:t>
            </a:r>
            <a:r>
              <a:rPr lang="en-US">
                <a:ea typeface="Calibri"/>
                <a:cs typeface="Calibri"/>
              </a:rPr>
              <a:t>, it includes al...</a:t>
            </a:r>
          </a:p>
          <a:p>
            <a:r>
              <a:rPr lang="en-US">
                <a:ea typeface="Calibri"/>
                <a:cs typeface="Calibri"/>
              </a:rPr>
              <a:t>And the 3rd one is the proposal </a:t>
            </a:r>
            <a:r>
              <a:rPr lang="en-US" err="1">
                <a:ea typeface="Calibri"/>
                <a:cs typeface="Calibri"/>
              </a:rPr>
              <a:t>bduget</a:t>
            </a:r>
            <a:r>
              <a:rPr lang="en-US">
                <a:ea typeface="Calibri"/>
                <a:cs typeface="Calibri"/>
              </a:rPr>
              <a:t> which sis the one you send to the funder which may have different formats/</a:t>
            </a:r>
            <a:r>
              <a:rPr lang="en-US" err="1">
                <a:ea typeface="Calibri"/>
                <a:cs typeface="Calibri"/>
              </a:rPr>
              <a:t>templ,ates</a:t>
            </a:r>
            <a:r>
              <a:rPr lang="en-US">
                <a:ea typeface="Calibri"/>
                <a:cs typeface="Calibri"/>
              </a:rPr>
              <a:t>, </a:t>
            </a:r>
            <a:r>
              <a:rPr lang="en-US" err="1">
                <a:ea typeface="Calibri"/>
                <a:cs typeface="Calibri"/>
              </a:rPr>
              <a:t>specificacions</a:t>
            </a:r>
            <a:r>
              <a:rPr lang="en-US">
                <a:ea typeface="Calibri"/>
                <a:cs typeface="Calibri"/>
              </a:rPr>
              <a:t>. You may call these 3 different but I want to make the distinction between the 2 of them. Any questions? </a:t>
            </a:r>
          </a:p>
          <a:p>
            <a:endParaRPr lang="en-US">
              <a:ea typeface="Calibri"/>
              <a:cs typeface="Calibri"/>
            </a:endParaRPr>
          </a:p>
        </p:txBody>
      </p:sp>
      <p:sp>
        <p:nvSpPr>
          <p:cNvPr id="4" name="Marcador de número de diapositiva 3"/>
          <p:cNvSpPr>
            <a:spLocks noGrp="1"/>
          </p:cNvSpPr>
          <p:nvPr>
            <p:ph type="sldNum" sz="quarter" idx="5"/>
          </p:nvPr>
        </p:nvSpPr>
        <p:spPr/>
        <p:txBody>
          <a:bodyPr/>
          <a:lstStyle/>
          <a:p>
            <a:fld id="{39D64FFA-42E1-428A-9CE6-E64D2A555087}" type="slidenum">
              <a:rPr lang="en-GB" smtClean="0"/>
              <a:t>7</a:t>
            </a:fld>
            <a:endParaRPr lang="en-GB"/>
          </a:p>
        </p:txBody>
      </p:sp>
    </p:spTree>
    <p:extLst>
      <p:ext uri="{BB962C8B-B14F-4D97-AF65-F5344CB8AC3E}">
        <p14:creationId xmlns:p14="http://schemas.microsoft.com/office/powerpoint/2010/main" val="1962111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n-US" err="1">
                <a:ea typeface="Calibri"/>
                <a:cs typeface="Calibri"/>
              </a:rPr>
              <a:t>Evrytime</a:t>
            </a:r>
            <a:r>
              <a:rPr lang="en-US">
                <a:ea typeface="Calibri"/>
                <a:cs typeface="Calibri"/>
              </a:rPr>
              <a:t> I work with a think tank, we have to start by </a:t>
            </a:r>
            <a:r>
              <a:rPr lang="en-US" err="1">
                <a:ea typeface="Calibri"/>
                <a:cs typeface="Calibri"/>
              </a:rPr>
              <a:t>calrifying</a:t>
            </a:r>
            <a:r>
              <a:rPr lang="en-US">
                <a:ea typeface="Calibri"/>
                <a:cs typeface="Calibri"/>
              </a:rPr>
              <a:t> what we mean by certain terms. Terms differ from </a:t>
            </a:r>
            <a:r>
              <a:rPr lang="en-US" err="1">
                <a:ea typeface="Calibri"/>
                <a:cs typeface="Calibri"/>
              </a:rPr>
              <a:t>oranisation</a:t>
            </a:r>
            <a:r>
              <a:rPr lang="en-US">
                <a:ea typeface="Calibri"/>
                <a:cs typeface="Calibri"/>
              </a:rPr>
              <a:t> to </a:t>
            </a:r>
            <a:r>
              <a:rPr lang="en-US" err="1">
                <a:ea typeface="Calibri"/>
                <a:cs typeface="Calibri"/>
              </a:rPr>
              <a:t>organisaitona</a:t>
            </a:r>
            <a:r>
              <a:rPr lang="en-US">
                <a:ea typeface="Calibri"/>
                <a:cs typeface="Calibri"/>
              </a:rPr>
              <a:t> </a:t>
            </a:r>
            <a:r>
              <a:rPr lang="en-US" err="1">
                <a:ea typeface="Calibri"/>
                <a:cs typeface="Calibri"/>
              </a:rPr>
              <a:t>sn</a:t>
            </a:r>
            <a:r>
              <a:rPr lang="en-US">
                <a:ea typeface="Calibri"/>
                <a:cs typeface="Calibri"/>
              </a:rPr>
              <a:t> from funder to funder. Here are the terms that </a:t>
            </a:r>
            <a:r>
              <a:rPr lang="en-US" err="1">
                <a:ea typeface="Calibri"/>
                <a:cs typeface="Calibri"/>
              </a:rPr>
              <a:t>Ib</a:t>
            </a:r>
            <a:r>
              <a:rPr lang="en-US">
                <a:ea typeface="Calibri"/>
                <a:cs typeface="Calibri"/>
              </a:rPr>
              <a:t> am </a:t>
            </a:r>
            <a:r>
              <a:rPr lang="en-US" err="1">
                <a:ea typeface="Calibri"/>
                <a:cs typeface="Calibri"/>
              </a:rPr>
              <a:t>gonna</a:t>
            </a:r>
            <a:r>
              <a:rPr lang="en-US">
                <a:ea typeface="Calibri"/>
                <a:cs typeface="Calibri"/>
              </a:rPr>
              <a:t> use for this session. Any questions? </a:t>
            </a:r>
          </a:p>
        </p:txBody>
      </p:sp>
      <p:sp>
        <p:nvSpPr>
          <p:cNvPr id="4" name="Marcador de número de diapositiva 3"/>
          <p:cNvSpPr>
            <a:spLocks noGrp="1"/>
          </p:cNvSpPr>
          <p:nvPr>
            <p:ph type="sldNum" sz="quarter" idx="5"/>
          </p:nvPr>
        </p:nvSpPr>
        <p:spPr/>
        <p:txBody>
          <a:bodyPr/>
          <a:lstStyle/>
          <a:p>
            <a:fld id="{39D64FFA-42E1-428A-9CE6-E64D2A555087}" type="slidenum">
              <a:rPr lang="en-GB" smtClean="0"/>
              <a:t>8</a:t>
            </a:fld>
            <a:endParaRPr lang="en-GB"/>
          </a:p>
        </p:txBody>
      </p:sp>
    </p:spTree>
    <p:extLst>
      <p:ext uri="{BB962C8B-B14F-4D97-AF65-F5344CB8AC3E}">
        <p14:creationId xmlns:p14="http://schemas.microsoft.com/office/powerpoint/2010/main" val="594053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n-US">
                <a:ea typeface="Calibri"/>
                <a:cs typeface="Calibri"/>
              </a:rPr>
              <a:t>Total Reserves: is </a:t>
            </a:r>
            <a:r>
              <a:rPr lang="en-US" err="1">
                <a:ea typeface="Calibri"/>
                <a:cs typeface="Calibri"/>
              </a:rPr>
              <a:t>not</a:t>
            </a:r>
            <a:r>
              <a:rPr lang="en-US">
                <a:ea typeface="Calibri"/>
                <a:cs typeface="Calibri"/>
              </a:rPr>
              <a:t> other thing than </a:t>
            </a:r>
            <a:r>
              <a:rPr lang="en-US" err="1">
                <a:ea typeface="Calibri"/>
                <a:cs typeface="Calibri"/>
              </a:rPr>
              <a:t>accummulated</a:t>
            </a:r>
            <a:r>
              <a:rPr lang="en-US">
                <a:ea typeface="Calibri"/>
                <a:cs typeface="Calibri"/>
              </a:rPr>
              <a:t> profit in your bank account. </a:t>
            </a:r>
          </a:p>
          <a:p>
            <a:r>
              <a:rPr lang="en-US">
                <a:ea typeface="Calibri"/>
                <a:cs typeface="Calibri"/>
              </a:rPr>
              <a:t>Annual </a:t>
            </a:r>
            <a:r>
              <a:rPr lang="en-US" err="1">
                <a:ea typeface="Calibri"/>
                <a:cs typeface="Calibri"/>
              </a:rPr>
              <a:t>resrves</a:t>
            </a:r>
            <a:r>
              <a:rPr lang="en-US">
                <a:ea typeface="Calibri"/>
                <a:cs typeface="Calibri"/>
              </a:rPr>
              <a:t>: what remains after you spend what you had to spend. I am using reserves because some </a:t>
            </a:r>
            <a:r>
              <a:rPr lang="en-US" err="1">
                <a:ea typeface="Calibri"/>
                <a:cs typeface="Calibri"/>
              </a:rPr>
              <a:t>organisation</a:t>
            </a:r>
            <a:r>
              <a:rPr lang="en-US">
                <a:ea typeface="Calibri"/>
                <a:cs typeface="Calibri"/>
              </a:rPr>
              <a:t> do </a:t>
            </a:r>
            <a:r>
              <a:rPr lang="en-US" err="1">
                <a:ea typeface="Calibri"/>
                <a:cs typeface="Calibri"/>
              </a:rPr>
              <a:t>ot</a:t>
            </a:r>
            <a:r>
              <a:rPr lang="en-US">
                <a:ea typeface="Calibri"/>
                <a:cs typeface="Calibri"/>
              </a:rPr>
              <a:t> like using the word profit but in practical </a:t>
            </a:r>
            <a:r>
              <a:rPr lang="en-US" err="1">
                <a:ea typeface="Calibri"/>
                <a:cs typeface="Calibri"/>
              </a:rPr>
              <a:t>accountign</a:t>
            </a:r>
            <a:r>
              <a:rPr lang="en-US">
                <a:ea typeface="Calibri"/>
                <a:cs typeface="Calibri"/>
              </a:rPr>
              <a:t> terms, that is what it is. The only distinction between a non for profit is that you are not allowed to take out the reserves. No </a:t>
            </a:r>
            <a:r>
              <a:rPr lang="en-US" err="1">
                <a:ea typeface="Calibri"/>
                <a:cs typeface="Calibri"/>
              </a:rPr>
              <a:t>dividen</a:t>
            </a:r>
            <a:r>
              <a:rPr lang="en-US">
                <a:ea typeface="Calibri"/>
                <a:cs typeface="Calibri"/>
              </a:rPr>
              <a:t> </a:t>
            </a:r>
            <a:r>
              <a:rPr lang="en-US" err="1">
                <a:ea typeface="Calibri"/>
                <a:cs typeface="Calibri"/>
              </a:rPr>
              <a:t>paysments</a:t>
            </a:r>
            <a:r>
              <a:rPr lang="en-US">
                <a:ea typeface="Calibri"/>
                <a:cs typeface="Calibri"/>
              </a:rPr>
              <a:t>. Reserves are </a:t>
            </a:r>
            <a:r>
              <a:rPr lang="en-US" err="1">
                <a:ea typeface="Calibri"/>
                <a:cs typeface="Calibri"/>
              </a:rPr>
              <a:t>accummulated</a:t>
            </a:r>
            <a:r>
              <a:rPr lang="en-US">
                <a:ea typeface="Calibri"/>
                <a:cs typeface="Calibri"/>
              </a:rPr>
              <a:t> and used within the </a:t>
            </a:r>
            <a:r>
              <a:rPr lang="en-US" err="1">
                <a:ea typeface="Calibri"/>
                <a:cs typeface="Calibri"/>
              </a:rPr>
              <a:t>organisation</a:t>
            </a:r>
            <a:r>
              <a:rPr lang="en-US">
                <a:ea typeface="Calibri"/>
                <a:cs typeface="Calibri"/>
              </a:rPr>
              <a:t> for different purposes: tough times, investments, hirings, etc. </a:t>
            </a:r>
            <a:r>
              <a:rPr lang="en-US" err="1">
                <a:ea typeface="Calibri"/>
                <a:cs typeface="Calibri"/>
              </a:rPr>
              <a:t>THis</a:t>
            </a:r>
            <a:r>
              <a:rPr lang="en-US">
                <a:ea typeface="Calibri"/>
                <a:cs typeface="Calibri"/>
              </a:rPr>
              <a:t> allows you to be sustainable and plan the future. </a:t>
            </a:r>
          </a:p>
        </p:txBody>
      </p:sp>
      <p:sp>
        <p:nvSpPr>
          <p:cNvPr id="4" name="Marcador de número de diapositiva 3"/>
          <p:cNvSpPr>
            <a:spLocks noGrp="1"/>
          </p:cNvSpPr>
          <p:nvPr>
            <p:ph type="sldNum" sz="quarter" idx="5"/>
          </p:nvPr>
        </p:nvSpPr>
        <p:spPr/>
        <p:txBody>
          <a:bodyPr/>
          <a:lstStyle/>
          <a:p>
            <a:fld id="{39D64FFA-42E1-428A-9CE6-E64D2A555087}" type="slidenum">
              <a:rPr lang="en-GB" smtClean="0"/>
              <a:t>9</a:t>
            </a:fld>
            <a:endParaRPr lang="en-GB"/>
          </a:p>
        </p:txBody>
      </p:sp>
    </p:spTree>
    <p:extLst>
      <p:ext uri="{BB962C8B-B14F-4D97-AF65-F5344CB8AC3E}">
        <p14:creationId xmlns:p14="http://schemas.microsoft.com/office/powerpoint/2010/main" val="28511418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n-US">
                <a:ea typeface="Calibri"/>
                <a:cs typeface="Calibri"/>
              </a:rPr>
              <a:t>Other </a:t>
            </a:r>
            <a:r>
              <a:rPr lang="en-US" err="1">
                <a:ea typeface="Calibri"/>
                <a:cs typeface="Calibri"/>
              </a:rPr>
              <a:t>ke</a:t>
            </a:r>
            <a:r>
              <a:rPr lang="en-US">
                <a:ea typeface="Calibri"/>
                <a:cs typeface="Calibri"/>
              </a:rPr>
              <a:t> </a:t>
            </a:r>
            <a:r>
              <a:rPr lang="en-US" err="1">
                <a:ea typeface="Calibri"/>
                <a:cs typeface="Calibri"/>
              </a:rPr>
              <a:t>defintions</a:t>
            </a:r>
            <a:r>
              <a:rPr lang="en-US">
                <a:ea typeface="Calibri"/>
                <a:cs typeface="Calibri"/>
              </a:rPr>
              <a:t> which are </a:t>
            </a:r>
            <a:r>
              <a:rPr lang="en-US" err="1">
                <a:ea typeface="Calibri"/>
                <a:cs typeface="Calibri"/>
              </a:rPr>
              <a:t>needded</a:t>
            </a:r>
            <a:r>
              <a:rPr lang="en-US">
                <a:ea typeface="Calibri"/>
                <a:cs typeface="Calibri"/>
              </a:rPr>
              <a:t> at the project level: funder rate: price charged to the funder (by day, by hour, depends) which includes the markup. Do not confuse </a:t>
            </a:r>
            <a:r>
              <a:rPr lang="en-US" err="1">
                <a:ea typeface="Calibri"/>
                <a:cs typeface="Calibri"/>
              </a:rPr>
              <a:t>thie</a:t>
            </a:r>
            <a:r>
              <a:rPr lang="en-US">
                <a:ea typeface="Calibri"/>
                <a:cs typeface="Calibri"/>
              </a:rPr>
              <a:t> funder rate </a:t>
            </a:r>
            <a:r>
              <a:rPr lang="en-US" err="1">
                <a:ea typeface="Calibri"/>
                <a:cs typeface="Calibri"/>
              </a:rPr>
              <a:t>siwth</a:t>
            </a:r>
            <a:r>
              <a:rPr lang="en-US">
                <a:ea typeface="Calibri"/>
                <a:cs typeface="Calibri"/>
              </a:rPr>
              <a:t> the cost rate. The cost rate reflects the cost to your </a:t>
            </a:r>
            <a:r>
              <a:rPr lang="en-US" err="1">
                <a:ea typeface="Calibri"/>
                <a:cs typeface="Calibri"/>
              </a:rPr>
              <a:t>organiation</a:t>
            </a:r>
            <a:r>
              <a:rPr lang="en-US">
                <a:ea typeface="Calibri"/>
                <a:cs typeface="Calibri"/>
              </a:rPr>
              <a:t>. </a:t>
            </a:r>
            <a:r>
              <a:rPr lang="en-US" err="1">
                <a:ea typeface="Calibri"/>
                <a:cs typeface="Calibri"/>
              </a:rPr>
              <a:t>Additionaly</a:t>
            </a:r>
            <a:r>
              <a:rPr lang="en-US">
                <a:ea typeface="Calibri"/>
                <a:cs typeface="Calibri"/>
              </a:rPr>
              <a:t> we should </a:t>
            </a:r>
            <a:r>
              <a:rPr lang="en-US" err="1">
                <a:ea typeface="Calibri"/>
                <a:cs typeface="Calibri"/>
              </a:rPr>
              <a:t>taki</a:t>
            </a:r>
            <a:r>
              <a:rPr lang="en-US">
                <a:ea typeface="Calibri"/>
                <a:cs typeface="Calibri"/>
              </a:rPr>
              <a:t> into </a:t>
            </a:r>
            <a:r>
              <a:rPr lang="en-US" err="1">
                <a:ea typeface="Calibri"/>
                <a:cs typeface="Calibri"/>
              </a:rPr>
              <a:t>accout</a:t>
            </a:r>
            <a:r>
              <a:rPr lang="en-US">
                <a:ea typeface="Calibri"/>
                <a:cs typeface="Calibri"/>
              </a:rPr>
              <a:t>. Contingency for FX when you have projects in other </a:t>
            </a:r>
            <a:r>
              <a:rPr lang="en-US" err="1">
                <a:ea typeface="Calibri"/>
                <a:cs typeface="Calibri"/>
              </a:rPr>
              <a:t>cureencies</a:t>
            </a:r>
            <a:r>
              <a:rPr lang="en-US">
                <a:ea typeface="Calibri"/>
                <a:cs typeface="Calibri"/>
              </a:rPr>
              <a:t> and inflation for </a:t>
            </a:r>
            <a:r>
              <a:rPr lang="en-US" err="1">
                <a:ea typeface="Calibri"/>
                <a:cs typeface="Calibri"/>
              </a:rPr>
              <a:t>mutiyear</a:t>
            </a:r>
            <a:r>
              <a:rPr lang="en-US">
                <a:ea typeface="Calibri"/>
                <a:cs typeface="Calibri"/>
              </a:rPr>
              <a:t> projects, basically. </a:t>
            </a:r>
          </a:p>
        </p:txBody>
      </p:sp>
      <p:sp>
        <p:nvSpPr>
          <p:cNvPr id="4" name="Marcador de número de diapositiva 3"/>
          <p:cNvSpPr>
            <a:spLocks noGrp="1"/>
          </p:cNvSpPr>
          <p:nvPr>
            <p:ph type="sldNum" sz="quarter" idx="5"/>
          </p:nvPr>
        </p:nvSpPr>
        <p:spPr/>
        <p:txBody>
          <a:bodyPr/>
          <a:lstStyle/>
          <a:p>
            <a:fld id="{39D64FFA-42E1-428A-9CE6-E64D2A555087}" type="slidenum">
              <a:rPr lang="en-GB" smtClean="0"/>
              <a:t>10</a:t>
            </a:fld>
            <a:endParaRPr lang="en-GB"/>
          </a:p>
        </p:txBody>
      </p:sp>
    </p:spTree>
    <p:extLst>
      <p:ext uri="{BB962C8B-B14F-4D97-AF65-F5344CB8AC3E}">
        <p14:creationId xmlns:p14="http://schemas.microsoft.com/office/powerpoint/2010/main" val="22087272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n-US">
                <a:ea typeface="Calibri"/>
                <a:cs typeface="Calibri"/>
              </a:rPr>
              <a:t>DO not get confused. </a:t>
            </a:r>
          </a:p>
          <a:p>
            <a:r>
              <a:rPr lang="en-US" err="1">
                <a:ea typeface="Calibri"/>
                <a:cs typeface="Calibri"/>
              </a:rPr>
              <a:t>ORh</a:t>
            </a:r>
            <a:r>
              <a:rPr lang="en-US">
                <a:ea typeface="Calibri"/>
                <a:cs typeface="Calibri"/>
              </a:rPr>
              <a:t> </a:t>
            </a:r>
            <a:r>
              <a:rPr lang="en-US" err="1">
                <a:ea typeface="Calibri"/>
                <a:cs typeface="Calibri"/>
              </a:rPr>
              <a:t>BUdget</a:t>
            </a:r>
            <a:r>
              <a:rPr lang="en-US">
                <a:ea typeface="Calibri"/>
                <a:cs typeface="Calibri"/>
              </a:rPr>
              <a:t>: is for the </a:t>
            </a:r>
            <a:r>
              <a:rPr lang="en-US" err="1">
                <a:ea typeface="Calibri"/>
                <a:cs typeface="Calibri"/>
              </a:rPr>
              <a:t>organisation</a:t>
            </a:r>
            <a:r>
              <a:rPr lang="en-US">
                <a:ea typeface="Calibri"/>
                <a:cs typeface="Calibri"/>
              </a:rPr>
              <a:t> as a whole</a:t>
            </a:r>
          </a:p>
          <a:p>
            <a:r>
              <a:rPr lang="en-US">
                <a:ea typeface="Calibri"/>
                <a:cs typeface="Calibri"/>
              </a:rPr>
              <a:t>Project </a:t>
            </a:r>
            <a:r>
              <a:rPr lang="en-US" err="1">
                <a:ea typeface="Calibri"/>
                <a:cs typeface="Calibri"/>
              </a:rPr>
              <a:t>BUdget</a:t>
            </a:r>
            <a:r>
              <a:rPr lang="en-US">
                <a:ea typeface="Calibri"/>
                <a:cs typeface="Calibri"/>
              </a:rPr>
              <a:t>: the cost of </a:t>
            </a:r>
            <a:r>
              <a:rPr lang="en-US" err="1">
                <a:ea typeface="Calibri"/>
                <a:cs typeface="Calibri"/>
              </a:rPr>
              <a:t>developìng</a:t>
            </a:r>
            <a:r>
              <a:rPr lang="en-US">
                <a:ea typeface="Calibri"/>
                <a:cs typeface="Calibri"/>
              </a:rPr>
              <a:t> a specific project</a:t>
            </a:r>
          </a:p>
          <a:p>
            <a:r>
              <a:rPr lang="en-US">
                <a:ea typeface="Calibri"/>
                <a:cs typeface="Calibri"/>
              </a:rPr>
              <a:t>Budget for proposal: how do you present it to the funder. None of these are the same. </a:t>
            </a:r>
          </a:p>
        </p:txBody>
      </p:sp>
      <p:sp>
        <p:nvSpPr>
          <p:cNvPr id="4" name="Marcador de número de diapositiva 3"/>
          <p:cNvSpPr>
            <a:spLocks noGrp="1"/>
          </p:cNvSpPr>
          <p:nvPr>
            <p:ph type="sldNum" sz="quarter" idx="5"/>
          </p:nvPr>
        </p:nvSpPr>
        <p:spPr/>
        <p:txBody>
          <a:bodyPr/>
          <a:lstStyle/>
          <a:p>
            <a:fld id="{39D64FFA-42E1-428A-9CE6-E64D2A555087}" type="slidenum">
              <a:rPr lang="en-GB" smtClean="0"/>
              <a:t>11</a:t>
            </a:fld>
            <a:endParaRPr lang="en-GB"/>
          </a:p>
        </p:txBody>
      </p:sp>
    </p:spTree>
    <p:extLst>
      <p:ext uri="{BB962C8B-B14F-4D97-AF65-F5344CB8AC3E}">
        <p14:creationId xmlns:p14="http://schemas.microsoft.com/office/powerpoint/2010/main" val="316226108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bg>
      <p:bgPr>
        <a:solidFill>
          <a:schemeClr val="tx1"/>
        </a:solidFill>
        <a:effectLst/>
      </p:bgPr>
    </p:bg>
    <p:spTree>
      <p:nvGrpSpPr>
        <p:cNvPr id="1" name=""/>
        <p:cNvGrpSpPr/>
        <p:nvPr/>
      </p:nvGrpSpPr>
      <p:grpSpPr>
        <a:xfrm>
          <a:off x="0" y="0"/>
          <a:ext cx="0" cy="0"/>
          <a:chOff x="0" y="0"/>
          <a:chExt cx="0" cy="0"/>
        </a:xfrm>
      </p:grpSpPr>
      <p:pic>
        <p:nvPicPr>
          <p:cNvPr id="8" name="Imagen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268721" y="1549904"/>
            <a:ext cx="3654559" cy="3758192"/>
          </a:xfrm>
          <a:prstGeom prst="rect">
            <a:avLst/>
          </a:prstGeom>
        </p:spPr>
      </p:pic>
    </p:spTree>
    <p:extLst>
      <p:ext uri="{BB962C8B-B14F-4D97-AF65-F5344CB8AC3E}">
        <p14:creationId xmlns:p14="http://schemas.microsoft.com/office/powerpoint/2010/main" val="26686367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White">
    <p:spTree>
      <p:nvGrpSpPr>
        <p:cNvPr id="1" name=""/>
        <p:cNvGrpSpPr/>
        <p:nvPr/>
      </p:nvGrpSpPr>
      <p:grpSpPr>
        <a:xfrm>
          <a:off x="0" y="0"/>
          <a:ext cx="0" cy="0"/>
          <a:chOff x="0" y="0"/>
          <a:chExt cx="0" cy="0"/>
        </a:xfrm>
      </p:grpSpPr>
    </p:spTree>
    <p:extLst>
      <p:ext uri="{BB962C8B-B14F-4D97-AF65-F5344CB8AC3E}">
        <p14:creationId xmlns:p14="http://schemas.microsoft.com/office/powerpoint/2010/main" val="2252113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nd">
    <p:bg>
      <p:bgPr>
        <a:solidFill>
          <a:schemeClr val="tx1"/>
        </a:solidFill>
        <a:effectLst/>
      </p:bgPr>
    </p:bg>
    <p:spTree>
      <p:nvGrpSpPr>
        <p:cNvPr id="1" name=""/>
        <p:cNvGrpSpPr/>
        <p:nvPr/>
      </p:nvGrpSpPr>
      <p:grpSpPr>
        <a:xfrm>
          <a:off x="0" y="0"/>
          <a:ext cx="0" cy="0"/>
          <a:chOff x="0" y="0"/>
          <a:chExt cx="0" cy="0"/>
        </a:xfrm>
      </p:grpSpPr>
      <p:grpSp>
        <p:nvGrpSpPr>
          <p:cNvPr id="7" name="Grupo 6"/>
          <p:cNvGrpSpPr/>
          <p:nvPr userDrawn="1"/>
        </p:nvGrpSpPr>
        <p:grpSpPr>
          <a:xfrm>
            <a:off x="3035567" y="2637322"/>
            <a:ext cx="6120867" cy="1011938"/>
            <a:chOff x="2936506" y="2637322"/>
            <a:chExt cx="6120867" cy="1011938"/>
          </a:xfrm>
        </p:grpSpPr>
        <p:sp>
          <p:nvSpPr>
            <p:cNvPr id="4" name="CuadroTexto 3"/>
            <p:cNvSpPr txBox="1"/>
            <p:nvPr userDrawn="1"/>
          </p:nvSpPr>
          <p:spPr>
            <a:xfrm>
              <a:off x="4398745" y="2727793"/>
              <a:ext cx="4658628" cy="830997"/>
            </a:xfrm>
            <a:prstGeom prst="rect">
              <a:avLst/>
            </a:prstGeom>
            <a:noFill/>
          </p:spPr>
          <p:txBody>
            <a:bodyPr wrap="square" rtlCol="0">
              <a:spAutoFit/>
            </a:bodyPr>
            <a:lstStyle/>
            <a:p>
              <a:r>
                <a:rPr lang="es-AR" sz="2400" b="1">
                  <a:solidFill>
                    <a:schemeClr val="bg1"/>
                  </a:solidFill>
                  <a:latin typeface="+mj-lt"/>
                </a:rPr>
                <a:t>SCHOOL </a:t>
              </a:r>
              <a:r>
                <a:rPr lang="es-AR" sz="2400" b="1" err="1">
                  <a:solidFill>
                    <a:schemeClr val="bg1"/>
                  </a:solidFill>
                  <a:latin typeface="+mj-lt"/>
                </a:rPr>
                <a:t>for</a:t>
              </a:r>
              <a:r>
                <a:rPr lang="es-AR" sz="2400" b="1">
                  <a:solidFill>
                    <a:schemeClr val="bg1"/>
                  </a:solidFill>
                  <a:latin typeface="+mj-lt"/>
                </a:rPr>
                <a:t> THINKTANKERS</a:t>
              </a:r>
            </a:p>
            <a:p>
              <a:r>
                <a:rPr lang="es-AR" sz="2400" b="1">
                  <a:solidFill>
                    <a:schemeClr val="bg1"/>
                  </a:solidFill>
                  <a:latin typeface="+mj-lt"/>
                </a:rPr>
                <a:t>www.ott.school</a:t>
              </a:r>
            </a:p>
          </p:txBody>
        </p:sp>
        <p:pic>
          <p:nvPicPr>
            <p:cNvPr id="6" name="Imagen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936506" y="2637322"/>
              <a:ext cx="1005842" cy="1011938"/>
            </a:xfrm>
            <a:prstGeom prst="rect">
              <a:avLst/>
            </a:prstGeom>
          </p:spPr>
        </p:pic>
      </p:grpSp>
    </p:spTree>
    <p:extLst>
      <p:ext uri="{BB962C8B-B14F-4D97-AF65-F5344CB8AC3E}">
        <p14:creationId xmlns:p14="http://schemas.microsoft.com/office/powerpoint/2010/main" val="4955373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ver with title">
    <p:bg>
      <p:bgPr>
        <a:solidFill>
          <a:schemeClr val="tx1"/>
        </a:solidFill>
        <a:effectLst/>
      </p:bgPr>
    </p:bg>
    <p:spTree>
      <p:nvGrpSpPr>
        <p:cNvPr id="1" name=""/>
        <p:cNvGrpSpPr/>
        <p:nvPr/>
      </p:nvGrpSpPr>
      <p:grpSpPr>
        <a:xfrm>
          <a:off x="0" y="0"/>
          <a:ext cx="0" cy="0"/>
          <a:chOff x="0" y="0"/>
          <a:chExt cx="0" cy="0"/>
        </a:xfrm>
      </p:grpSpPr>
      <p:sp>
        <p:nvSpPr>
          <p:cNvPr id="2" name="Título 1"/>
          <p:cNvSpPr>
            <a:spLocks noGrp="1"/>
          </p:cNvSpPr>
          <p:nvPr>
            <p:ph type="ctrTitle" hasCustomPrompt="1"/>
          </p:nvPr>
        </p:nvSpPr>
        <p:spPr>
          <a:xfrm>
            <a:off x="4514248" y="1386039"/>
            <a:ext cx="5592278" cy="2088682"/>
          </a:xfrm>
        </p:spPr>
        <p:txBody>
          <a:bodyPr lIns="0" tIns="0" rIns="0" bIns="0" anchor="b">
            <a:normAutofit/>
          </a:bodyPr>
          <a:lstStyle>
            <a:lvl1pPr algn="l">
              <a:defRPr sz="4500" baseline="0">
                <a:solidFill>
                  <a:schemeClr val="bg1"/>
                </a:solidFill>
                <a:latin typeface="Trebuchet MS" panose="020B0603020202020204" pitchFamily="34" charset="0"/>
              </a:defRPr>
            </a:lvl1pPr>
          </a:lstStyle>
          <a:p>
            <a:r>
              <a:rPr lang="es-ES"/>
              <a:t>HAGA CLIC PARA MODIFICAR EL ESTILO</a:t>
            </a:r>
            <a:endParaRPr lang="es-AR"/>
          </a:p>
        </p:txBody>
      </p:sp>
      <p:pic>
        <p:nvPicPr>
          <p:cNvPr id="7" name="Imagen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30885" y="1944539"/>
            <a:ext cx="2695405" cy="2771839"/>
          </a:xfrm>
          <a:prstGeom prst="rect">
            <a:avLst/>
          </a:prstGeom>
        </p:spPr>
      </p:pic>
      <p:sp>
        <p:nvSpPr>
          <p:cNvPr id="5" name="Marcador de texto 7"/>
          <p:cNvSpPr>
            <a:spLocks noGrp="1"/>
          </p:cNvSpPr>
          <p:nvPr>
            <p:ph type="body" sz="quarter" idx="11"/>
          </p:nvPr>
        </p:nvSpPr>
        <p:spPr>
          <a:xfrm>
            <a:off x="4514248" y="3790951"/>
            <a:ext cx="5592278" cy="953602"/>
          </a:xfrm>
        </p:spPr>
        <p:txBody>
          <a:bodyPr lIns="0" rIns="0">
            <a:noAutofit/>
          </a:bodyPr>
          <a:lstStyle>
            <a:lvl1pPr marL="0" indent="0">
              <a:buNone/>
              <a:defRPr sz="2500" baseline="0">
                <a:solidFill>
                  <a:schemeClr val="bg1"/>
                </a:solidFill>
                <a:latin typeface="+mn-lt"/>
              </a:defRPr>
            </a:lvl1pPr>
            <a:lvl2pPr marL="457200" indent="0">
              <a:buNone/>
              <a:defRPr sz="1500"/>
            </a:lvl2pPr>
            <a:lvl3pPr marL="914400" indent="0">
              <a:buNone/>
              <a:defRPr sz="1500"/>
            </a:lvl3pPr>
            <a:lvl4pPr marL="1371600" indent="0">
              <a:buNone/>
              <a:defRPr sz="1500"/>
            </a:lvl4pPr>
            <a:lvl5pPr marL="1828800" indent="0">
              <a:buNone/>
              <a:defRPr/>
            </a:lvl5pPr>
          </a:lstStyle>
          <a:p>
            <a:pPr lvl="0"/>
            <a:r>
              <a:rPr lang="es-ES"/>
              <a:t>Editar el estilo de texto del patrón</a:t>
            </a:r>
          </a:p>
        </p:txBody>
      </p:sp>
    </p:spTree>
    <p:extLst>
      <p:ext uri="{BB962C8B-B14F-4D97-AF65-F5344CB8AC3E}">
        <p14:creationId xmlns:p14="http://schemas.microsoft.com/office/powerpoint/2010/main" val="3739969264"/>
      </p:ext>
    </p:extLst>
  </p:cSld>
  <p:clrMapOvr>
    <a:masterClrMapping/>
  </p:clrMapOvr>
  <p:extLst>
    <p:ext uri="{DCECCB84-F9BA-43D5-87BE-67443E8EF086}">
      <p15:sldGuideLst xmlns:p15="http://schemas.microsoft.com/office/powerpoint/2012/main">
        <p15:guide id="2" pos="2842" userDrawn="1">
          <p15:clr>
            <a:srgbClr val="FBAE40"/>
          </p15:clr>
        </p15:guide>
        <p15:guide id="3" orient="horz" pos="216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parator">
    <p:bg>
      <p:bgPr>
        <a:solidFill>
          <a:schemeClr val="accent2"/>
        </a:solidFill>
        <a:effectLst/>
      </p:bgPr>
    </p:bg>
    <p:spTree>
      <p:nvGrpSpPr>
        <p:cNvPr id="1" name=""/>
        <p:cNvGrpSpPr/>
        <p:nvPr/>
      </p:nvGrpSpPr>
      <p:grpSpPr>
        <a:xfrm>
          <a:off x="0" y="0"/>
          <a:ext cx="0" cy="0"/>
          <a:chOff x="0" y="0"/>
          <a:chExt cx="0" cy="0"/>
        </a:xfrm>
      </p:grpSpPr>
      <p:sp>
        <p:nvSpPr>
          <p:cNvPr id="2" name="Título 1"/>
          <p:cNvSpPr>
            <a:spLocks noGrp="1"/>
          </p:cNvSpPr>
          <p:nvPr>
            <p:ph type="title" hasCustomPrompt="1"/>
          </p:nvPr>
        </p:nvSpPr>
        <p:spPr>
          <a:xfrm>
            <a:off x="3359150" y="1841032"/>
            <a:ext cx="6956325" cy="3175936"/>
          </a:xfrm>
        </p:spPr>
        <p:txBody>
          <a:bodyPr lIns="0" tIns="0" rIns="0" bIns="0">
            <a:normAutofit/>
          </a:bodyPr>
          <a:lstStyle>
            <a:lvl1pPr>
              <a:defRPr sz="5000">
                <a:ln>
                  <a:noFill/>
                </a:ln>
                <a:solidFill>
                  <a:schemeClr val="tx2"/>
                </a:solidFill>
              </a:defRPr>
            </a:lvl1pPr>
          </a:lstStyle>
          <a:p>
            <a:r>
              <a:rPr lang="es-ES"/>
              <a:t>HAGA CLIC PARA MODIFICAR EL ESTILO DE TÍTULO DEL PATRÓN</a:t>
            </a:r>
            <a:endParaRPr lang="es-AR"/>
          </a:p>
        </p:txBody>
      </p:sp>
      <p:sp>
        <p:nvSpPr>
          <p:cNvPr id="3" name="Rectángulo 2"/>
          <p:cNvSpPr/>
          <p:nvPr userDrawn="1"/>
        </p:nvSpPr>
        <p:spPr>
          <a:xfrm>
            <a:off x="2839454" y="1841032"/>
            <a:ext cx="125128" cy="317593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ln>
                <a:noFill/>
              </a:ln>
            </a:endParaRPr>
          </a:p>
        </p:txBody>
      </p:sp>
    </p:spTree>
    <p:extLst>
      <p:ext uri="{BB962C8B-B14F-4D97-AF65-F5344CB8AC3E}">
        <p14:creationId xmlns:p14="http://schemas.microsoft.com/office/powerpoint/2010/main" val="320479747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116"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xt">
    <p:spTree>
      <p:nvGrpSpPr>
        <p:cNvPr id="1" name=""/>
        <p:cNvGrpSpPr/>
        <p:nvPr/>
      </p:nvGrpSpPr>
      <p:grpSpPr>
        <a:xfrm>
          <a:off x="0" y="0"/>
          <a:ext cx="0" cy="0"/>
          <a:chOff x="0" y="0"/>
          <a:chExt cx="0" cy="0"/>
        </a:xfrm>
      </p:grpSpPr>
      <p:sp>
        <p:nvSpPr>
          <p:cNvPr id="2" name="Título 1"/>
          <p:cNvSpPr>
            <a:spLocks noGrp="1"/>
          </p:cNvSpPr>
          <p:nvPr>
            <p:ph type="title"/>
          </p:nvPr>
        </p:nvSpPr>
        <p:spPr>
          <a:xfrm>
            <a:off x="1636713" y="1068404"/>
            <a:ext cx="9721849" cy="4581624"/>
          </a:xfrm>
        </p:spPr>
        <p:txBody>
          <a:bodyPr lIns="0" tIns="0" rIns="0" bIns="0" anchor="t">
            <a:normAutofit/>
          </a:bodyPr>
          <a:lstStyle>
            <a:lvl1pPr>
              <a:defRPr sz="4000"/>
            </a:lvl1pPr>
          </a:lstStyle>
          <a:p>
            <a:r>
              <a:rPr lang="es-ES"/>
              <a:t>Haga clic para modificar el estilo de título </a:t>
            </a:r>
            <a:endParaRPr lang="es-AR"/>
          </a:p>
        </p:txBody>
      </p:sp>
      <p:pic>
        <p:nvPicPr>
          <p:cNvPr id="4" name="Imagen 3"/>
          <p:cNvPicPr>
            <a:picLocks noChangeAspect="1"/>
          </p:cNvPicPr>
          <p:nvPr userDrawn="1"/>
        </p:nvPicPr>
        <p:blipFill rotWithShape="1">
          <a:blip r:embed="rId2" cstate="print">
            <a:extLst>
              <a:ext uri="{28A0092B-C50C-407E-A947-70E740481C1C}">
                <a14:useLocalDpi xmlns:a14="http://schemas.microsoft.com/office/drawing/2010/main" val="0"/>
              </a:ext>
            </a:extLst>
          </a:blip>
          <a:srcRect l="24764" b="34965"/>
          <a:stretch/>
        </p:blipFill>
        <p:spPr>
          <a:xfrm>
            <a:off x="400050" y="5986270"/>
            <a:ext cx="1215393" cy="566930"/>
          </a:xfrm>
          <a:prstGeom prst="rect">
            <a:avLst/>
          </a:prstGeom>
        </p:spPr>
      </p:pic>
    </p:spTree>
    <p:extLst>
      <p:ext uri="{BB962C8B-B14F-4D97-AF65-F5344CB8AC3E}">
        <p14:creationId xmlns:p14="http://schemas.microsoft.com/office/powerpoint/2010/main" val="2586066874"/>
      </p:ext>
    </p:extLst>
  </p:cSld>
  <p:clrMapOvr>
    <a:masterClrMapping/>
  </p:clrMapOvr>
  <p:extLst>
    <p:ext uri="{DCECCB84-F9BA-43D5-87BE-67443E8EF086}">
      <p15:sldGuideLst xmlns:p15="http://schemas.microsoft.com/office/powerpoint/2012/main">
        <p15:guide id="1" orient="horz" pos="436" userDrawn="1">
          <p15:clr>
            <a:srgbClr val="FBAE40"/>
          </p15:clr>
        </p15:guide>
        <p15:guide id="2" pos="1028"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xt with title">
    <p:spTree>
      <p:nvGrpSpPr>
        <p:cNvPr id="1" name=""/>
        <p:cNvGrpSpPr/>
        <p:nvPr/>
      </p:nvGrpSpPr>
      <p:grpSpPr>
        <a:xfrm>
          <a:off x="0" y="0"/>
          <a:ext cx="0" cy="0"/>
          <a:chOff x="0" y="0"/>
          <a:chExt cx="0" cy="0"/>
        </a:xfrm>
      </p:grpSpPr>
      <p:sp>
        <p:nvSpPr>
          <p:cNvPr id="2" name="Título 1"/>
          <p:cNvSpPr>
            <a:spLocks noGrp="1"/>
          </p:cNvSpPr>
          <p:nvPr>
            <p:ph type="title" hasCustomPrompt="1"/>
          </p:nvPr>
        </p:nvSpPr>
        <p:spPr>
          <a:xfrm>
            <a:off x="1636713" y="692150"/>
            <a:ext cx="9721849" cy="607026"/>
          </a:xfrm>
        </p:spPr>
        <p:txBody>
          <a:bodyPr lIns="0" tIns="0" rIns="0" bIns="0" anchor="t">
            <a:normAutofit/>
          </a:bodyPr>
          <a:lstStyle>
            <a:lvl1pPr>
              <a:defRPr sz="3200"/>
            </a:lvl1pPr>
          </a:lstStyle>
          <a:p>
            <a:r>
              <a:rPr lang="es-ES"/>
              <a:t>HAGA CLIC PARA MODIFICAR EL ESTILO DE TÍTULO </a:t>
            </a:r>
            <a:endParaRPr lang="es-AR"/>
          </a:p>
        </p:txBody>
      </p:sp>
      <p:pic>
        <p:nvPicPr>
          <p:cNvPr id="4" name="Imagen 3"/>
          <p:cNvPicPr>
            <a:picLocks noChangeAspect="1"/>
          </p:cNvPicPr>
          <p:nvPr userDrawn="1"/>
        </p:nvPicPr>
        <p:blipFill rotWithShape="1">
          <a:blip r:embed="rId2" cstate="print">
            <a:extLst>
              <a:ext uri="{28A0092B-C50C-407E-A947-70E740481C1C}">
                <a14:useLocalDpi xmlns:a14="http://schemas.microsoft.com/office/drawing/2010/main" val="0"/>
              </a:ext>
            </a:extLst>
          </a:blip>
          <a:srcRect l="24764" b="34965"/>
          <a:stretch/>
        </p:blipFill>
        <p:spPr>
          <a:xfrm>
            <a:off x="400050" y="5986270"/>
            <a:ext cx="1215393" cy="566930"/>
          </a:xfrm>
          <a:prstGeom prst="rect">
            <a:avLst/>
          </a:prstGeom>
        </p:spPr>
      </p:pic>
      <p:sp>
        <p:nvSpPr>
          <p:cNvPr id="6" name="Marcador de texto 5"/>
          <p:cNvSpPr>
            <a:spLocks noGrp="1"/>
          </p:cNvSpPr>
          <p:nvPr>
            <p:ph type="body" sz="quarter" idx="10"/>
          </p:nvPr>
        </p:nvSpPr>
        <p:spPr>
          <a:xfrm>
            <a:off x="1631949" y="1501541"/>
            <a:ext cx="9726613" cy="4273617"/>
          </a:xfrm>
        </p:spPr>
        <p:txBody>
          <a:bodyPr>
            <a:normAutofit/>
          </a:bodyPr>
          <a:lstStyle>
            <a:lvl1pPr marL="0" indent="0">
              <a:buNone/>
              <a:defRPr sz="2400">
                <a:solidFill>
                  <a:schemeClr val="tx2"/>
                </a:solidFill>
              </a:defRPr>
            </a:lvl1pPr>
            <a:lvl2pPr marL="457200" indent="0">
              <a:buNone/>
              <a:defRPr sz="2000">
                <a:solidFill>
                  <a:schemeClr val="tx2"/>
                </a:solidFill>
              </a:defRPr>
            </a:lvl2pPr>
            <a:lvl3pPr marL="914400" indent="0">
              <a:buNone/>
              <a:defRPr sz="1800">
                <a:solidFill>
                  <a:schemeClr val="tx2"/>
                </a:solidFill>
              </a:defRPr>
            </a:lvl3pPr>
            <a:lvl4pPr marL="1371600" indent="0">
              <a:buNone/>
              <a:defRPr sz="1600">
                <a:solidFill>
                  <a:schemeClr val="tx2"/>
                </a:solidFill>
              </a:defRPr>
            </a:lvl4pPr>
            <a:lvl5pPr marL="1828800" indent="0">
              <a:buNone/>
              <a:defRPr sz="1600">
                <a:solidFill>
                  <a:schemeClr val="tx2"/>
                </a:solidFill>
              </a:defRPr>
            </a:lvl5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Tree>
    <p:extLst>
      <p:ext uri="{BB962C8B-B14F-4D97-AF65-F5344CB8AC3E}">
        <p14:creationId xmlns:p14="http://schemas.microsoft.com/office/powerpoint/2010/main" val="793555189"/>
      </p:ext>
    </p:extLst>
  </p:cSld>
  <p:clrMapOvr>
    <a:masterClrMapping/>
  </p:clrMapOvr>
  <p:extLst>
    <p:ext uri="{DCECCB84-F9BA-43D5-87BE-67443E8EF086}">
      <p15:sldGuideLst xmlns:p15="http://schemas.microsoft.com/office/powerpoint/2012/main">
        <p15:guide id="1" orient="horz" pos="436">
          <p15:clr>
            <a:srgbClr val="FBAE40"/>
          </p15:clr>
        </p15:guide>
        <p15:guide id="2" pos="1028">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One image">
    <p:spTree>
      <p:nvGrpSpPr>
        <p:cNvPr id="1" name=""/>
        <p:cNvGrpSpPr/>
        <p:nvPr/>
      </p:nvGrpSpPr>
      <p:grpSpPr>
        <a:xfrm>
          <a:off x="0" y="0"/>
          <a:ext cx="0" cy="0"/>
          <a:chOff x="0" y="0"/>
          <a:chExt cx="0" cy="0"/>
        </a:xfrm>
      </p:grpSpPr>
      <p:sp>
        <p:nvSpPr>
          <p:cNvPr id="2" name="Título 1"/>
          <p:cNvSpPr>
            <a:spLocks noGrp="1"/>
          </p:cNvSpPr>
          <p:nvPr>
            <p:ph type="title" hasCustomPrompt="1"/>
          </p:nvPr>
        </p:nvSpPr>
        <p:spPr>
          <a:xfrm>
            <a:off x="442912" y="692150"/>
            <a:ext cx="3339815" cy="2060442"/>
          </a:xfrm>
        </p:spPr>
        <p:txBody>
          <a:bodyPr lIns="0" tIns="0" rIns="0" bIns="0" anchor="t">
            <a:noAutofit/>
          </a:bodyPr>
          <a:lstStyle>
            <a:lvl1pPr>
              <a:defRPr sz="3200"/>
            </a:lvl1pPr>
          </a:lstStyle>
          <a:p>
            <a:r>
              <a:rPr lang="es-ES"/>
              <a:t>HAGA CLIC PARA MODIFICAR EL ESTILO DE TÍTULO</a:t>
            </a:r>
            <a:br>
              <a:rPr lang="es-ES"/>
            </a:br>
            <a:endParaRPr lang="es-AR"/>
          </a:p>
        </p:txBody>
      </p:sp>
      <p:sp>
        <p:nvSpPr>
          <p:cNvPr id="4" name="Marcador de posición de imagen 3"/>
          <p:cNvSpPr>
            <a:spLocks noGrp="1"/>
          </p:cNvSpPr>
          <p:nvPr>
            <p:ph type="pic" sz="quarter" idx="10"/>
          </p:nvPr>
        </p:nvSpPr>
        <p:spPr>
          <a:xfrm>
            <a:off x="4056000" y="0"/>
            <a:ext cx="8136000" cy="6858000"/>
          </a:xfrm>
        </p:spPr>
        <p:txBody>
          <a:bodyPr anchor="t">
            <a:normAutofit/>
          </a:bodyPr>
          <a:lstStyle>
            <a:lvl1pPr marL="0" indent="0" algn="ctr">
              <a:buNone/>
              <a:defRPr sz="2000">
                <a:solidFill>
                  <a:schemeClr val="tx2"/>
                </a:solidFill>
                <a:latin typeface="+mj-lt"/>
              </a:defRPr>
            </a:lvl1pPr>
          </a:lstStyle>
          <a:p>
            <a:endParaRPr lang="es-AR"/>
          </a:p>
        </p:txBody>
      </p:sp>
      <p:pic>
        <p:nvPicPr>
          <p:cNvPr id="5" name="Imagen 4"/>
          <p:cNvPicPr>
            <a:picLocks noChangeAspect="1"/>
          </p:cNvPicPr>
          <p:nvPr userDrawn="1"/>
        </p:nvPicPr>
        <p:blipFill rotWithShape="1">
          <a:blip r:embed="rId2" cstate="print">
            <a:extLst>
              <a:ext uri="{28A0092B-C50C-407E-A947-70E740481C1C}">
                <a14:useLocalDpi xmlns:a14="http://schemas.microsoft.com/office/drawing/2010/main" val="0"/>
              </a:ext>
            </a:extLst>
          </a:blip>
          <a:srcRect l="24764" b="34965"/>
          <a:stretch/>
        </p:blipFill>
        <p:spPr>
          <a:xfrm>
            <a:off x="400050" y="5986270"/>
            <a:ext cx="1215393" cy="566930"/>
          </a:xfrm>
          <a:prstGeom prst="rect">
            <a:avLst/>
          </a:prstGeom>
        </p:spPr>
      </p:pic>
      <p:sp>
        <p:nvSpPr>
          <p:cNvPr id="8" name="Marcador de texto 7"/>
          <p:cNvSpPr>
            <a:spLocks noGrp="1"/>
          </p:cNvSpPr>
          <p:nvPr>
            <p:ph type="body" sz="quarter" idx="11"/>
          </p:nvPr>
        </p:nvSpPr>
        <p:spPr>
          <a:xfrm>
            <a:off x="442913" y="2915753"/>
            <a:ext cx="3340100" cy="2532146"/>
          </a:xfrm>
        </p:spPr>
        <p:txBody>
          <a:bodyPr lIns="0" rIns="0">
            <a:noAutofit/>
          </a:bodyPr>
          <a:lstStyle>
            <a:lvl1pPr marL="0" indent="0">
              <a:buNone/>
              <a:defRPr sz="1500">
                <a:latin typeface="+mn-lt"/>
              </a:defRPr>
            </a:lvl1pPr>
            <a:lvl2pPr marL="457200" indent="0">
              <a:buNone/>
              <a:defRPr sz="1500"/>
            </a:lvl2pPr>
            <a:lvl3pPr marL="914400" indent="0">
              <a:buNone/>
              <a:defRPr sz="1500"/>
            </a:lvl3pPr>
            <a:lvl4pPr marL="1371600" indent="0">
              <a:buNone/>
              <a:defRPr sz="1500"/>
            </a:lvl4pPr>
            <a:lvl5pPr marL="1828800" indent="0">
              <a:buNone/>
              <a:defRPr/>
            </a:lvl5pPr>
          </a:lstStyle>
          <a:p>
            <a:pPr lvl="0"/>
            <a:r>
              <a:rPr lang="es-ES"/>
              <a:t>Editar el estilo de texto del patrón</a:t>
            </a:r>
          </a:p>
        </p:txBody>
      </p:sp>
    </p:spTree>
    <p:extLst>
      <p:ext uri="{BB962C8B-B14F-4D97-AF65-F5344CB8AC3E}">
        <p14:creationId xmlns:p14="http://schemas.microsoft.com/office/powerpoint/2010/main" val="3252625888"/>
      </p:ext>
    </p:extLst>
  </p:cSld>
  <p:clrMapOvr>
    <a:masterClrMapping/>
  </p:clrMapOvr>
  <p:extLst>
    <p:ext uri="{DCECCB84-F9BA-43D5-87BE-67443E8EF086}">
      <p15:sldGuideLst xmlns:p15="http://schemas.microsoft.com/office/powerpoint/2012/main">
        <p15:guide id="1" orient="horz" pos="4110" userDrawn="1">
          <p15:clr>
            <a:srgbClr val="FBAE40"/>
          </p15:clr>
        </p15:guide>
        <p15:guide id="2" pos="279" userDrawn="1">
          <p15:clr>
            <a:srgbClr val="FBAE40"/>
          </p15:clr>
        </p15:guide>
        <p15:guide id="3" orient="horz" pos="436"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images">
    <p:spTree>
      <p:nvGrpSpPr>
        <p:cNvPr id="1" name=""/>
        <p:cNvGrpSpPr/>
        <p:nvPr/>
      </p:nvGrpSpPr>
      <p:grpSpPr>
        <a:xfrm>
          <a:off x="0" y="0"/>
          <a:ext cx="0" cy="0"/>
          <a:chOff x="0" y="0"/>
          <a:chExt cx="0" cy="0"/>
        </a:xfrm>
      </p:grpSpPr>
      <p:sp>
        <p:nvSpPr>
          <p:cNvPr id="2" name="Título 1"/>
          <p:cNvSpPr>
            <a:spLocks noGrp="1"/>
          </p:cNvSpPr>
          <p:nvPr>
            <p:ph type="title" hasCustomPrompt="1"/>
          </p:nvPr>
        </p:nvSpPr>
        <p:spPr>
          <a:xfrm>
            <a:off x="1595438" y="692149"/>
            <a:ext cx="8809473" cy="530259"/>
          </a:xfrm>
        </p:spPr>
        <p:txBody>
          <a:bodyPr lIns="0" tIns="0" rIns="0" bIns="0" anchor="t">
            <a:normAutofit/>
          </a:bodyPr>
          <a:lstStyle>
            <a:lvl1pPr>
              <a:defRPr sz="3200"/>
            </a:lvl1pPr>
          </a:lstStyle>
          <a:p>
            <a:r>
              <a:rPr lang="es-ES"/>
              <a:t>HAGA CLIC PARA MODIFICAR</a:t>
            </a:r>
            <a:endParaRPr lang="es-AR"/>
          </a:p>
        </p:txBody>
      </p:sp>
      <p:sp>
        <p:nvSpPr>
          <p:cNvPr id="4" name="Marcador de posición de imagen 3"/>
          <p:cNvSpPr>
            <a:spLocks noGrp="1"/>
          </p:cNvSpPr>
          <p:nvPr>
            <p:ph type="pic" sz="quarter" idx="10"/>
          </p:nvPr>
        </p:nvSpPr>
        <p:spPr>
          <a:xfrm>
            <a:off x="1615443" y="1703672"/>
            <a:ext cx="4323343" cy="3247488"/>
          </a:xfrm>
        </p:spPr>
        <p:txBody>
          <a:bodyPr>
            <a:normAutofit/>
          </a:bodyPr>
          <a:lstStyle>
            <a:lvl1pPr marL="0" indent="0" algn="ctr">
              <a:buNone/>
              <a:defRPr sz="2000">
                <a:solidFill>
                  <a:schemeClr val="tx2"/>
                </a:solidFill>
                <a:latin typeface="+mj-lt"/>
              </a:defRPr>
            </a:lvl1pPr>
          </a:lstStyle>
          <a:p>
            <a:endParaRPr lang="es-AR"/>
          </a:p>
        </p:txBody>
      </p:sp>
      <p:sp>
        <p:nvSpPr>
          <p:cNvPr id="6" name="Marcador de posición de imagen 3"/>
          <p:cNvSpPr>
            <a:spLocks noGrp="1"/>
          </p:cNvSpPr>
          <p:nvPr>
            <p:ph type="pic" sz="quarter" idx="11"/>
          </p:nvPr>
        </p:nvSpPr>
        <p:spPr>
          <a:xfrm>
            <a:off x="6081568" y="1703672"/>
            <a:ext cx="4323343" cy="3247488"/>
          </a:xfrm>
        </p:spPr>
        <p:txBody>
          <a:bodyPr>
            <a:normAutofit/>
          </a:bodyPr>
          <a:lstStyle>
            <a:lvl1pPr marL="0" indent="0" algn="ctr">
              <a:buNone/>
              <a:defRPr sz="2000">
                <a:solidFill>
                  <a:schemeClr val="tx2"/>
                </a:solidFill>
                <a:latin typeface="+mj-lt"/>
              </a:defRPr>
            </a:lvl1pPr>
          </a:lstStyle>
          <a:p>
            <a:endParaRPr lang="es-AR"/>
          </a:p>
        </p:txBody>
      </p:sp>
      <p:pic>
        <p:nvPicPr>
          <p:cNvPr id="9" name="Imagen 8"/>
          <p:cNvPicPr>
            <a:picLocks noChangeAspect="1"/>
          </p:cNvPicPr>
          <p:nvPr userDrawn="1"/>
        </p:nvPicPr>
        <p:blipFill rotWithShape="1">
          <a:blip r:embed="rId2" cstate="print">
            <a:extLst>
              <a:ext uri="{28A0092B-C50C-407E-A947-70E740481C1C}">
                <a14:useLocalDpi xmlns:a14="http://schemas.microsoft.com/office/drawing/2010/main" val="0"/>
              </a:ext>
            </a:extLst>
          </a:blip>
          <a:srcRect l="24764" b="34965"/>
          <a:stretch/>
        </p:blipFill>
        <p:spPr>
          <a:xfrm>
            <a:off x="400050" y="5986270"/>
            <a:ext cx="1215393" cy="566930"/>
          </a:xfrm>
          <a:prstGeom prst="rect">
            <a:avLst/>
          </a:prstGeom>
        </p:spPr>
      </p:pic>
      <p:sp>
        <p:nvSpPr>
          <p:cNvPr id="11" name="Marcador de texto 10"/>
          <p:cNvSpPr>
            <a:spLocks noGrp="1"/>
          </p:cNvSpPr>
          <p:nvPr>
            <p:ph type="body" sz="quarter" idx="12"/>
          </p:nvPr>
        </p:nvSpPr>
        <p:spPr>
          <a:xfrm>
            <a:off x="1615443" y="5066664"/>
            <a:ext cx="4323343" cy="731520"/>
          </a:xfrm>
        </p:spPr>
        <p:txBody>
          <a:bodyPr vert="horz" lIns="0" tIns="45720" rIns="91440" bIns="45720" rtlCol="0" anchor="t">
            <a:normAutofit/>
          </a:bodyPr>
          <a:lstStyle>
            <a:lvl1pPr>
              <a:defRPr lang="es-ES" sz="1200" dirty="0" smtClean="0">
                <a:solidFill>
                  <a:schemeClr val="tx2"/>
                </a:solidFill>
                <a:latin typeface="+mn-lt"/>
                <a:ea typeface="+mj-ea"/>
                <a:cs typeface="+mj-cs"/>
              </a:defRPr>
            </a:lvl1pPr>
          </a:lstStyle>
          <a:p>
            <a:pPr marL="0" lvl="0">
              <a:spcBef>
                <a:spcPct val="0"/>
              </a:spcBef>
              <a:buNone/>
            </a:pPr>
            <a:r>
              <a:rPr lang="es-ES"/>
              <a:t>Editar el estilo de texto del patrón</a:t>
            </a:r>
          </a:p>
        </p:txBody>
      </p:sp>
      <p:sp>
        <p:nvSpPr>
          <p:cNvPr id="12" name="Marcador de texto 10"/>
          <p:cNvSpPr>
            <a:spLocks noGrp="1"/>
          </p:cNvSpPr>
          <p:nvPr>
            <p:ph type="body" sz="quarter" idx="13"/>
          </p:nvPr>
        </p:nvSpPr>
        <p:spPr>
          <a:xfrm>
            <a:off x="6081568" y="5066664"/>
            <a:ext cx="4323343" cy="731520"/>
          </a:xfrm>
        </p:spPr>
        <p:txBody>
          <a:bodyPr vert="horz" lIns="0" tIns="45720" rIns="91440" bIns="45720" rtlCol="0" anchor="t">
            <a:normAutofit/>
          </a:bodyPr>
          <a:lstStyle>
            <a:lvl1pPr>
              <a:defRPr lang="es-ES" sz="1200" dirty="0" smtClean="0">
                <a:solidFill>
                  <a:schemeClr val="tx2"/>
                </a:solidFill>
                <a:latin typeface="+mn-lt"/>
                <a:ea typeface="+mj-ea"/>
                <a:cs typeface="+mj-cs"/>
              </a:defRPr>
            </a:lvl1pPr>
          </a:lstStyle>
          <a:p>
            <a:pPr marL="0" lvl="0">
              <a:spcBef>
                <a:spcPct val="0"/>
              </a:spcBef>
              <a:buNone/>
            </a:pPr>
            <a:r>
              <a:rPr lang="es-ES"/>
              <a:t>Editar el estilo de texto del patrón</a:t>
            </a:r>
          </a:p>
        </p:txBody>
      </p:sp>
    </p:spTree>
    <p:extLst>
      <p:ext uri="{BB962C8B-B14F-4D97-AF65-F5344CB8AC3E}">
        <p14:creationId xmlns:p14="http://schemas.microsoft.com/office/powerpoint/2010/main" val="2402570467"/>
      </p:ext>
    </p:extLst>
  </p:cSld>
  <p:clrMapOvr>
    <a:masterClrMapping/>
  </p:clrMapOvr>
  <p:extLst>
    <p:ext uri="{DCECCB84-F9BA-43D5-87BE-67443E8EF086}">
      <p15:sldGuideLst xmlns:p15="http://schemas.microsoft.com/office/powerpoint/2012/main">
        <p15:guide id="1" orient="horz" pos="436" userDrawn="1">
          <p15:clr>
            <a:srgbClr val="FBAE40"/>
          </p15:clr>
        </p15:guide>
        <p15:guide id="2" pos="1005"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hart">
    <p:spTree>
      <p:nvGrpSpPr>
        <p:cNvPr id="1" name=""/>
        <p:cNvGrpSpPr/>
        <p:nvPr/>
      </p:nvGrpSpPr>
      <p:grpSpPr>
        <a:xfrm>
          <a:off x="0" y="0"/>
          <a:ext cx="0" cy="0"/>
          <a:chOff x="0" y="0"/>
          <a:chExt cx="0" cy="0"/>
        </a:xfrm>
      </p:grpSpPr>
      <p:sp>
        <p:nvSpPr>
          <p:cNvPr id="2" name="Título 1"/>
          <p:cNvSpPr>
            <a:spLocks noGrp="1"/>
          </p:cNvSpPr>
          <p:nvPr>
            <p:ph type="title" hasCustomPrompt="1"/>
          </p:nvPr>
        </p:nvSpPr>
        <p:spPr>
          <a:xfrm>
            <a:off x="442913" y="692150"/>
            <a:ext cx="3382678" cy="1964423"/>
          </a:xfrm>
        </p:spPr>
        <p:txBody>
          <a:bodyPr lIns="0" tIns="0" rIns="0" bIns="0" anchor="t">
            <a:normAutofit/>
          </a:bodyPr>
          <a:lstStyle>
            <a:lvl1pPr>
              <a:defRPr sz="3200"/>
            </a:lvl1pPr>
          </a:lstStyle>
          <a:p>
            <a:r>
              <a:rPr lang="es-ES"/>
              <a:t>HAGA CLIC PARA MODIFICAR EL ESTILO DE TÍTULO</a:t>
            </a:r>
            <a:endParaRPr lang="es-AR"/>
          </a:p>
        </p:txBody>
      </p:sp>
      <p:pic>
        <p:nvPicPr>
          <p:cNvPr id="5" name="Imagen 4"/>
          <p:cNvPicPr>
            <a:picLocks noChangeAspect="1"/>
          </p:cNvPicPr>
          <p:nvPr userDrawn="1"/>
        </p:nvPicPr>
        <p:blipFill rotWithShape="1">
          <a:blip r:embed="rId2" cstate="print">
            <a:extLst>
              <a:ext uri="{28A0092B-C50C-407E-A947-70E740481C1C}">
                <a14:useLocalDpi xmlns:a14="http://schemas.microsoft.com/office/drawing/2010/main" val="0"/>
              </a:ext>
            </a:extLst>
          </a:blip>
          <a:srcRect l="24764" b="34965"/>
          <a:stretch/>
        </p:blipFill>
        <p:spPr>
          <a:xfrm>
            <a:off x="400050" y="5986270"/>
            <a:ext cx="1215393" cy="566930"/>
          </a:xfrm>
          <a:prstGeom prst="rect">
            <a:avLst/>
          </a:prstGeom>
        </p:spPr>
      </p:pic>
      <p:sp>
        <p:nvSpPr>
          <p:cNvPr id="7" name="Marcador de gráfico 6"/>
          <p:cNvSpPr>
            <a:spLocks noGrp="1"/>
          </p:cNvSpPr>
          <p:nvPr>
            <p:ph type="chart" sz="quarter" idx="11"/>
          </p:nvPr>
        </p:nvSpPr>
        <p:spPr>
          <a:xfrm>
            <a:off x="4056063" y="692150"/>
            <a:ext cx="7032625" cy="4730750"/>
          </a:xfrm>
          <a:ln w="28575">
            <a:solidFill>
              <a:schemeClr val="tx1"/>
            </a:solidFill>
          </a:ln>
        </p:spPr>
        <p:txBody>
          <a:bodyPr>
            <a:normAutofit/>
          </a:bodyPr>
          <a:lstStyle>
            <a:lvl1pPr marL="0" indent="0" algn="ctr">
              <a:buNone/>
              <a:defRPr sz="2400">
                <a:solidFill>
                  <a:schemeClr val="tx2"/>
                </a:solidFill>
                <a:latin typeface="+mj-lt"/>
              </a:defRPr>
            </a:lvl1pPr>
          </a:lstStyle>
          <a:p>
            <a:endParaRPr lang="es-AR"/>
          </a:p>
        </p:txBody>
      </p:sp>
      <p:sp>
        <p:nvSpPr>
          <p:cNvPr id="8" name="Marcador de texto 7"/>
          <p:cNvSpPr>
            <a:spLocks noGrp="1"/>
          </p:cNvSpPr>
          <p:nvPr>
            <p:ph type="body" sz="quarter" idx="12"/>
          </p:nvPr>
        </p:nvSpPr>
        <p:spPr>
          <a:xfrm>
            <a:off x="442913" y="2915753"/>
            <a:ext cx="3340100" cy="2532146"/>
          </a:xfrm>
        </p:spPr>
        <p:txBody>
          <a:bodyPr lIns="0" rIns="0">
            <a:noAutofit/>
          </a:bodyPr>
          <a:lstStyle>
            <a:lvl1pPr marL="0" indent="0">
              <a:buNone/>
              <a:defRPr sz="1500">
                <a:latin typeface="+mn-lt"/>
              </a:defRPr>
            </a:lvl1pPr>
            <a:lvl2pPr marL="457200" indent="0">
              <a:buNone/>
              <a:defRPr sz="1500"/>
            </a:lvl2pPr>
            <a:lvl3pPr marL="914400" indent="0">
              <a:buNone/>
              <a:defRPr sz="1500"/>
            </a:lvl3pPr>
            <a:lvl4pPr marL="1371600" indent="0">
              <a:buNone/>
              <a:defRPr sz="1500"/>
            </a:lvl4pPr>
            <a:lvl5pPr marL="1828800" indent="0">
              <a:buNone/>
              <a:defRPr/>
            </a:lvl5pPr>
          </a:lstStyle>
          <a:p>
            <a:pPr lvl="0"/>
            <a:r>
              <a:rPr lang="es-ES"/>
              <a:t>Editar el estilo de texto del patrón</a:t>
            </a:r>
          </a:p>
        </p:txBody>
      </p:sp>
    </p:spTree>
    <p:extLst>
      <p:ext uri="{BB962C8B-B14F-4D97-AF65-F5344CB8AC3E}">
        <p14:creationId xmlns:p14="http://schemas.microsoft.com/office/powerpoint/2010/main" val="3602259288"/>
      </p:ext>
    </p:extLst>
  </p:cSld>
  <p:clrMapOvr>
    <a:masterClrMapping/>
  </p:clrMapOvr>
  <p:extLst>
    <p:ext uri="{DCECCB84-F9BA-43D5-87BE-67443E8EF086}">
      <p15:sldGuideLst xmlns:p15="http://schemas.microsoft.com/office/powerpoint/2012/main">
        <p15:guide id="1" orient="horz" pos="436" userDrawn="1">
          <p15:clr>
            <a:srgbClr val="FBAE40"/>
          </p15:clr>
        </p15:guide>
        <p15:guide id="2" pos="279"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hite with logo">
    <p:spTree>
      <p:nvGrpSpPr>
        <p:cNvPr id="1" name=""/>
        <p:cNvGrpSpPr/>
        <p:nvPr/>
      </p:nvGrpSpPr>
      <p:grpSpPr>
        <a:xfrm>
          <a:off x="0" y="0"/>
          <a:ext cx="0" cy="0"/>
          <a:chOff x="0" y="0"/>
          <a:chExt cx="0" cy="0"/>
        </a:xfrm>
      </p:grpSpPr>
      <p:pic>
        <p:nvPicPr>
          <p:cNvPr id="5" name="Imagen 4"/>
          <p:cNvPicPr>
            <a:picLocks noChangeAspect="1"/>
          </p:cNvPicPr>
          <p:nvPr userDrawn="1"/>
        </p:nvPicPr>
        <p:blipFill rotWithShape="1">
          <a:blip r:embed="rId2" cstate="print">
            <a:extLst>
              <a:ext uri="{28A0092B-C50C-407E-A947-70E740481C1C}">
                <a14:useLocalDpi xmlns:a14="http://schemas.microsoft.com/office/drawing/2010/main" val="0"/>
              </a:ext>
            </a:extLst>
          </a:blip>
          <a:srcRect l="24764" b="34965"/>
          <a:stretch/>
        </p:blipFill>
        <p:spPr>
          <a:xfrm>
            <a:off x="400050" y="5986270"/>
            <a:ext cx="1215393" cy="566930"/>
          </a:xfrm>
          <a:prstGeom prst="rect">
            <a:avLst/>
          </a:prstGeom>
        </p:spPr>
      </p:pic>
    </p:spTree>
    <p:extLst>
      <p:ext uri="{BB962C8B-B14F-4D97-AF65-F5344CB8AC3E}">
        <p14:creationId xmlns:p14="http://schemas.microsoft.com/office/powerpoint/2010/main" val="20520113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682759"/>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AR"/>
          </a:p>
        </p:txBody>
      </p:sp>
      <p:sp>
        <p:nvSpPr>
          <p:cNvPr id="3" name="Marcador de texto 2"/>
          <p:cNvSpPr>
            <a:spLocks noGrp="1"/>
          </p:cNvSpPr>
          <p:nvPr>
            <p:ph type="body" idx="1"/>
          </p:nvPr>
        </p:nvSpPr>
        <p:spPr>
          <a:xfrm>
            <a:off x="838200" y="2143259"/>
            <a:ext cx="10515600" cy="4016909"/>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Tree>
    <p:extLst>
      <p:ext uri="{BB962C8B-B14F-4D97-AF65-F5344CB8AC3E}">
        <p14:creationId xmlns:p14="http://schemas.microsoft.com/office/powerpoint/2010/main" val="671524328"/>
      </p:ext>
    </p:extLst>
  </p:cSld>
  <p:clrMap bg1="lt1" tx1="dk1" bg2="lt2" tx2="dk2" accent1="accent1" accent2="accent2" accent3="accent3" accent4="accent4" accent5="accent5" accent6="accent6" hlink="hlink" folHlink="folHlink"/>
  <p:sldLayoutIdLst>
    <p:sldLayoutId id="2147483658" r:id="rId1"/>
    <p:sldLayoutId id="2147483649" r:id="rId2"/>
    <p:sldLayoutId id="2147483659" r:id="rId3"/>
    <p:sldLayoutId id="2147483660" r:id="rId4"/>
    <p:sldLayoutId id="2147483667" r:id="rId5"/>
    <p:sldLayoutId id="2147483661" r:id="rId6"/>
    <p:sldLayoutId id="2147483662" r:id="rId7"/>
    <p:sldLayoutId id="2147483664" r:id="rId8"/>
    <p:sldLayoutId id="2147483655" r:id="rId9"/>
    <p:sldLayoutId id="2147483665" r:id="rId10"/>
    <p:sldLayoutId id="2147483666" r:id="rId11"/>
  </p:sldLayoutIdLst>
  <p:txStyles>
    <p:titleStyle>
      <a:lvl1pPr algn="l" defTabSz="914400" rtl="0" eaLnBrk="1" latinLnBrk="0" hangingPunct="1">
        <a:lnSpc>
          <a:spcPct val="90000"/>
        </a:lnSpc>
        <a:spcBef>
          <a:spcPct val="0"/>
        </a:spcBef>
        <a:buNone/>
        <a:defRPr sz="4400" kern="1200">
          <a:solidFill>
            <a:schemeClr val="tx1"/>
          </a:solidFill>
          <a:latin typeface="Trebuchet MS" panose="020B060302020202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2"/>
          </a:solidFill>
          <a:latin typeface="Georgia" panose="02040502050405020303"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2"/>
          </a:solidFill>
          <a:latin typeface="Georgia" panose="02040502050405020303"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2"/>
          </a:solidFill>
          <a:latin typeface="Georgia" panose="02040502050405020303"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2"/>
          </a:solidFill>
          <a:latin typeface="Georgia" panose="02040502050405020303"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2"/>
          </a:solidFill>
          <a:latin typeface="Georgia" panose="02040502050405020303"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0.xml"/><Relationship Id="rId1" Type="http://schemas.openxmlformats.org/officeDocument/2006/relationships/slideLayout" Target="../slideLayouts/slideLayout5.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2.xml"/><Relationship Id="rId1" Type="http://schemas.openxmlformats.org/officeDocument/2006/relationships/slideLayout" Target="../slideLayouts/slideLayout5.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3" Type="http://schemas.openxmlformats.org/officeDocument/2006/relationships/hyperlink" Target="https://www.dropbox.com/scl/fi/d6v3re0qvz9zlix8zl01s/Tool-2-Financial-tools.xlsx?rlkey=3503c8tk56rvrnbj8pohvbbeb&amp;st=aolv1ubw&amp;dl=0" TargetMode="External"/><Relationship Id="rId2" Type="http://schemas.openxmlformats.org/officeDocument/2006/relationships/notesSlide" Target="../notesSlides/notesSlide14.xml"/><Relationship Id="rId1" Type="http://schemas.openxmlformats.org/officeDocument/2006/relationships/slideLayout" Target="../slideLayouts/slideLayout5.xml"/><Relationship Id="rId4" Type="http://schemas.openxmlformats.org/officeDocument/2006/relationships/hyperlink" Target="https://www.dropbox.com/scl/fi/d6v3re0qvz9zlix8zl01s/Tool-2-Financial-tools.xlsx?rlkey=3503c8tk56rvrnbj8pohvbbeb&amp;st=ta7sr3f7&amp;dl=0"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hyperlink" Target="https://www.dropbox.com/scl/fi/d6v3re0qvz9zlix8zl01s/Tool-2-Financial-tools.xlsx?rlkey=3503c8tk56rvrnbj8pohvbbeb&amp;st=ta7sr3f7&amp;dl=0" TargetMode="Externa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3" Type="http://schemas.openxmlformats.org/officeDocument/2006/relationships/hyperlink" Target="https://www.dropbox.com/scl/fi/23vo2hxjahfct2g5le2iw/Tool-3-Funders-conditions.pdf?rlkey=71taalju4yj3yxk2n124jwnsb&amp;st=b0xzfe8h&amp;dl=0" TargetMode="External"/><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3" Type="http://schemas.openxmlformats.org/officeDocument/2006/relationships/hyperlink" Target="https://www.dropbox.com/scl/fi/d6v3re0qvz9zlix8zl01s/Tool-2-Financial-tools.xlsx?rlkey=3503c8tk56rvrnbj8pohvbbeb&amp;st=ta7sr3f7&amp;dl=0" TargetMode="External"/><Relationship Id="rId2" Type="http://schemas.openxmlformats.org/officeDocument/2006/relationships/notesSlide" Target="../notesSlides/notesSlide22.xml"/><Relationship Id="rId1" Type="http://schemas.openxmlformats.org/officeDocument/2006/relationships/slideLayout" Target="../slideLayouts/slideLayout5.xml"/><Relationship Id="rId4" Type="http://schemas.openxmlformats.org/officeDocument/2006/relationships/hyperlink" Target="https://www.dropbox.com/scl/fi/d6v3re0qvz9zlix8zl01s/Tool-2-Financial-tools.xlsx?cloud_editor=excel&amp;dl=0&amp;rlkey=3503c8tk56rvrnbj8pohvbbeb" TargetMode="Externa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hyperlink" Target="https://www.dropbox.com/scl/fi/1yytas5zqyjt7gh7q5onb/Tool-1-Key-Definitions.pdf?rlkey=e6i88uecl8ub3lml13h8a0wh8&amp;st=wzs97f8h&amp;dl=0" TargetMode="External"/><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5856398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8DC83A-B382-0E58-8B75-55E4C693B95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3DD2016-0928-E2AF-7983-4FBF0E4BFE9E}"/>
              </a:ext>
            </a:extLst>
          </p:cNvPr>
          <p:cNvSpPr>
            <a:spLocks noGrp="1"/>
          </p:cNvSpPr>
          <p:nvPr>
            <p:ph type="title"/>
          </p:nvPr>
        </p:nvSpPr>
        <p:spPr/>
        <p:txBody>
          <a:bodyPr>
            <a:noAutofit/>
          </a:bodyPr>
          <a:lstStyle/>
          <a:p>
            <a:pPr marL="514350" indent="-514350">
              <a:buAutoNum type="arabicPeriod"/>
            </a:pPr>
            <a:r>
              <a:rPr lang="en-LK" sz="4000">
                <a:latin typeface="Trebuchet MS"/>
              </a:rPr>
              <a:t>Key definitions – </a:t>
            </a:r>
            <a:r>
              <a:rPr lang="en-LK" sz="4000" i="1">
                <a:latin typeface="Trebuchet MS"/>
              </a:rPr>
              <a:t>in a simple </a:t>
            </a:r>
            <a:r>
              <a:rPr lang="en-LK" sz="4000" i="1" err="1">
                <a:latin typeface="Trebuchet MS"/>
              </a:rPr>
              <a:t>language</a:t>
            </a:r>
            <a:r>
              <a:rPr lang="en-LK" sz="4000" i="1">
                <a:latin typeface="Trebuchet MS"/>
              </a:rPr>
              <a:t> </a:t>
            </a:r>
            <a:endParaRPr lang="es-ES" sz="4000" i="1"/>
          </a:p>
        </p:txBody>
      </p:sp>
      <p:graphicFrame>
        <p:nvGraphicFramePr>
          <p:cNvPr id="5" name="Tabla 4">
            <a:extLst>
              <a:ext uri="{FF2B5EF4-FFF2-40B4-BE49-F238E27FC236}">
                <a16:creationId xmlns:a16="http://schemas.microsoft.com/office/drawing/2014/main" id="{875EAD0F-B776-DC82-B26F-72ECC1C09B21}"/>
              </a:ext>
            </a:extLst>
          </p:cNvPr>
          <p:cNvGraphicFramePr>
            <a:graphicFrameLocks noGrp="1"/>
          </p:cNvGraphicFramePr>
          <p:nvPr>
            <p:extLst>
              <p:ext uri="{D42A27DB-BD31-4B8C-83A1-F6EECF244321}">
                <p14:modId xmlns:p14="http://schemas.microsoft.com/office/powerpoint/2010/main" val="3677656607"/>
              </p:ext>
            </p:extLst>
          </p:nvPr>
        </p:nvGraphicFramePr>
        <p:xfrm>
          <a:off x="1642368" y="2078435"/>
          <a:ext cx="9708697" cy="3604619"/>
        </p:xfrm>
        <a:graphic>
          <a:graphicData uri="http://schemas.openxmlformats.org/drawingml/2006/table">
            <a:tbl>
              <a:tblPr firstRow="1" bandRow="1">
                <a:tableStyleId>{72833802-FEF1-4C79-8D5D-14CF1EAF98D9}</a:tableStyleId>
              </a:tblPr>
              <a:tblGrid>
                <a:gridCol w="1841896">
                  <a:extLst>
                    <a:ext uri="{9D8B030D-6E8A-4147-A177-3AD203B41FA5}">
                      <a16:colId xmlns:a16="http://schemas.microsoft.com/office/drawing/2014/main" val="1347108242"/>
                    </a:ext>
                  </a:extLst>
                </a:gridCol>
                <a:gridCol w="7866801">
                  <a:extLst>
                    <a:ext uri="{9D8B030D-6E8A-4147-A177-3AD203B41FA5}">
                      <a16:colId xmlns:a16="http://schemas.microsoft.com/office/drawing/2014/main" val="596601661"/>
                    </a:ext>
                  </a:extLst>
                </a:gridCol>
              </a:tblGrid>
              <a:tr h="374779">
                <a:tc>
                  <a:txBody>
                    <a:bodyPr/>
                    <a:lstStyle/>
                    <a:p>
                      <a:r>
                        <a:rPr lang="en-GB" noProof="0">
                          <a:solidFill>
                            <a:schemeClr val="tx2"/>
                          </a:solidFill>
                        </a:rPr>
                        <a:t>Concept</a:t>
                      </a:r>
                    </a:p>
                  </a:txBody>
                  <a:tcPr/>
                </a:tc>
                <a:tc>
                  <a:txBody>
                    <a:bodyPr/>
                    <a:lstStyle/>
                    <a:p>
                      <a:r>
                        <a:rPr lang="en-GB" noProof="0">
                          <a:solidFill>
                            <a:schemeClr val="tx2"/>
                          </a:solidFill>
                        </a:rPr>
                        <a:t>Definition</a:t>
                      </a:r>
                    </a:p>
                  </a:txBody>
                  <a:tcPr/>
                </a:tc>
                <a:extLst>
                  <a:ext uri="{0D108BD9-81ED-4DB2-BD59-A6C34878D82A}">
                    <a16:rowId xmlns:a16="http://schemas.microsoft.com/office/drawing/2014/main" val="2963624498"/>
                  </a:ext>
                </a:extLst>
              </a:tr>
              <a:tr h="721894">
                <a:tc>
                  <a:txBody>
                    <a:bodyPr/>
                    <a:lstStyle/>
                    <a:p>
                      <a:pPr lvl="0">
                        <a:buNone/>
                      </a:pPr>
                      <a:r>
                        <a:rPr lang="en-GB">
                          <a:solidFill>
                            <a:schemeClr val="tx2"/>
                          </a:solidFill>
                        </a:rPr>
                        <a:t>Funder rate / day / hour</a:t>
                      </a:r>
                      <a:endParaRPr lang="es-ES">
                        <a:solidFill>
                          <a:schemeClr val="tx2"/>
                        </a:solidFill>
                      </a:endParaRPr>
                    </a:p>
                  </a:txBody>
                  <a:tcPr/>
                </a:tc>
                <a:tc>
                  <a:txBody>
                    <a:bodyPr/>
                    <a:lstStyle/>
                    <a:p>
                      <a:pPr lvl="0">
                        <a:buNone/>
                      </a:pPr>
                      <a:r>
                        <a:rPr lang="en-GB" sz="1800" u="none" strike="noStrike" noProof="0">
                          <a:solidFill>
                            <a:schemeClr val="tx2"/>
                          </a:solidFill>
                        </a:rPr>
                        <a:t>Price charged to the funder for a day/hour of work of a certain team member.</a:t>
                      </a:r>
                    </a:p>
                  </a:txBody>
                  <a:tcPr/>
                </a:tc>
                <a:extLst>
                  <a:ext uri="{0D108BD9-81ED-4DB2-BD59-A6C34878D82A}">
                    <a16:rowId xmlns:a16="http://schemas.microsoft.com/office/drawing/2014/main" val="1711977866"/>
                  </a:ext>
                </a:extLst>
              </a:tr>
              <a:tr h="659613">
                <a:tc>
                  <a:txBody>
                    <a:bodyPr/>
                    <a:lstStyle/>
                    <a:p>
                      <a:pPr lvl="0">
                        <a:buNone/>
                      </a:pPr>
                      <a:r>
                        <a:rPr lang="en-GB">
                          <a:solidFill>
                            <a:schemeClr val="tx2"/>
                          </a:solidFill>
                        </a:rPr>
                        <a:t>Cost rate / day / hour</a:t>
                      </a:r>
                    </a:p>
                  </a:txBody>
                  <a:tcPr/>
                </a:tc>
                <a:tc>
                  <a:txBody>
                    <a:bodyPr/>
                    <a:lstStyle/>
                    <a:p>
                      <a:pPr lvl="0">
                        <a:buNone/>
                      </a:pPr>
                      <a:r>
                        <a:rPr lang="en-GB">
                          <a:solidFill>
                            <a:schemeClr val="tx2"/>
                          </a:solidFill>
                        </a:rPr>
                        <a:t>Cost per day/hour of a team member to the organisation. </a:t>
                      </a:r>
                      <a:endParaRPr lang="es-ES"/>
                    </a:p>
                    <a:p>
                      <a:pPr lvl="0">
                        <a:buNone/>
                      </a:pPr>
                      <a:r>
                        <a:rPr lang="en-GB">
                          <a:solidFill>
                            <a:schemeClr val="tx2"/>
                          </a:solidFill>
                        </a:rPr>
                        <a:t>For staff, this is equivalent to the full employment cost per working day/hour (salary + benefits, pension, etc). </a:t>
                      </a:r>
                      <a:endParaRPr lang="es-ES"/>
                    </a:p>
                    <a:p>
                      <a:pPr lvl="0">
                        <a:buNone/>
                      </a:pPr>
                      <a:r>
                        <a:rPr lang="en-GB">
                          <a:solidFill>
                            <a:schemeClr val="tx2"/>
                          </a:solidFill>
                        </a:rPr>
                        <a:t>For consultants: the daily/hourly fee they charge to the organisation.</a:t>
                      </a:r>
                    </a:p>
                  </a:txBody>
                  <a:tcPr/>
                </a:tc>
                <a:extLst>
                  <a:ext uri="{0D108BD9-81ED-4DB2-BD59-A6C34878D82A}">
                    <a16:rowId xmlns:a16="http://schemas.microsoft.com/office/drawing/2014/main" val="4046753131"/>
                  </a:ext>
                </a:extLst>
              </a:tr>
              <a:tr h="659613">
                <a:tc>
                  <a:txBody>
                    <a:bodyPr/>
                    <a:lstStyle/>
                    <a:p>
                      <a:pPr lvl="0">
                        <a:buNone/>
                      </a:pPr>
                      <a:r>
                        <a:rPr lang="en-GB">
                          <a:solidFill>
                            <a:schemeClr val="tx2"/>
                          </a:solidFill>
                        </a:rPr>
                        <a:t>Contingency for FX</a:t>
                      </a:r>
                      <a:endParaRPr lang="es-ES">
                        <a:solidFill>
                          <a:schemeClr val="tx2"/>
                        </a:solidFill>
                      </a:endParaRPr>
                    </a:p>
                  </a:txBody>
                  <a:tcPr/>
                </a:tc>
                <a:tc>
                  <a:txBody>
                    <a:bodyPr/>
                    <a:lstStyle/>
                    <a:p>
                      <a:pPr lvl="0">
                        <a:buNone/>
                      </a:pPr>
                      <a:r>
                        <a:rPr lang="en-GB" sz="1800" u="none" strike="noStrike" noProof="0">
                          <a:solidFill>
                            <a:schemeClr val="tx2"/>
                          </a:solidFill>
                        </a:rPr>
                        <a:t>Buffer to protect the organisation from unexpected shortfalls due to FX fluctuations.</a:t>
                      </a:r>
                    </a:p>
                  </a:txBody>
                  <a:tcPr/>
                </a:tc>
                <a:extLst>
                  <a:ext uri="{0D108BD9-81ED-4DB2-BD59-A6C34878D82A}">
                    <a16:rowId xmlns:a16="http://schemas.microsoft.com/office/drawing/2014/main" val="3963849505"/>
                  </a:ext>
                </a:extLst>
              </a:tr>
              <a:tr h="659613">
                <a:tc>
                  <a:txBody>
                    <a:bodyPr/>
                    <a:lstStyle/>
                    <a:p>
                      <a:pPr lvl="0">
                        <a:buNone/>
                      </a:pPr>
                      <a:r>
                        <a:rPr lang="en-GB">
                          <a:solidFill>
                            <a:schemeClr val="tx2"/>
                          </a:solidFill>
                        </a:rPr>
                        <a:t>Inflation</a:t>
                      </a:r>
                    </a:p>
                  </a:txBody>
                  <a:tcPr/>
                </a:tc>
                <a:tc>
                  <a:txBody>
                    <a:bodyPr/>
                    <a:lstStyle/>
                    <a:p>
                      <a:pPr lvl="0">
                        <a:buNone/>
                      </a:pPr>
                      <a:r>
                        <a:rPr lang="en-GB">
                          <a:solidFill>
                            <a:schemeClr val="tx2"/>
                          </a:solidFill>
                        </a:rPr>
                        <a:t>Increase in costs due to a rise in prices. Used in multiyear budgets. Avoids </a:t>
                      </a:r>
                      <a:r>
                        <a:rPr lang="en-GB" sz="1800" u="none" strike="noStrike" noProof="0">
                          <a:solidFill>
                            <a:schemeClr val="tx2"/>
                          </a:solidFill>
                        </a:rPr>
                        <a:t>budgets to be insufficient to cover expenses in later years.</a:t>
                      </a:r>
                      <a:endParaRPr lang="en-GB">
                        <a:solidFill>
                          <a:schemeClr val="tx2"/>
                        </a:solidFill>
                      </a:endParaRPr>
                    </a:p>
                  </a:txBody>
                  <a:tcPr/>
                </a:tc>
                <a:extLst>
                  <a:ext uri="{0D108BD9-81ED-4DB2-BD59-A6C34878D82A}">
                    <a16:rowId xmlns:a16="http://schemas.microsoft.com/office/drawing/2014/main" val="3199457664"/>
                  </a:ext>
                </a:extLst>
              </a:tr>
            </a:tbl>
          </a:graphicData>
        </a:graphic>
      </p:graphicFrame>
    </p:spTree>
    <p:extLst>
      <p:ext uri="{BB962C8B-B14F-4D97-AF65-F5344CB8AC3E}">
        <p14:creationId xmlns:p14="http://schemas.microsoft.com/office/powerpoint/2010/main" val="14542602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BC508A4-395D-D37A-896B-E12649DD980B}"/>
              </a:ext>
            </a:extLst>
          </p:cNvPr>
          <p:cNvSpPr>
            <a:spLocks noGrp="1"/>
          </p:cNvSpPr>
          <p:nvPr>
            <p:ph type="title"/>
          </p:nvPr>
        </p:nvSpPr>
        <p:spPr>
          <a:xfrm>
            <a:off x="802826" y="447735"/>
            <a:ext cx="10857660" cy="607026"/>
          </a:xfrm>
        </p:spPr>
        <p:txBody>
          <a:bodyPr>
            <a:noAutofit/>
          </a:bodyPr>
          <a:lstStyle/>
          <a:p>
            <a:r>
              <a:rPr lang="en-GB" sz="4000">
                <a:latin typeface="Trebuchet MS"/>
              </a:rPr>
              <a:t>How do these 3 budgets and key definitions come together? </a:t>
            </a:r>
            <a:endParaRPr lang="en-GB" sz="4000"/>
          </a:p>
        </p:txBody>
      </p:sp>
      <p:sp>
        <p:nvSpPr>
          <p:cNvPr id="3661" name="TextBox 3660">
            <a:extLst>
              <a:ext uri="{FF2B5EF4-FFF2-40B4-BE49-F238E27FC236}">
                <a16:creationId xmlns:a16="http://schemas.microsoft.com/office/drawing/2014/main" id="{F8DBC190-9C90-6BF9-E2E7-50AC0E3CAEC0}"/>
              </a:ext>
            </a:extLst>
          </p:cNvPr>
          <p:cNvSpPr txBox="1"/>
          <p:nvPr/>
        </p:nvSpPr>
        <p:spPr>
          <a:xfrm>
            <a:off x="1601380" y="4396968"/>
            <a:ext cx="2103771" cy="1477328"/>
          </a:xfrm>
          <a:prstGeom prst="rect">
            <a:avLst/>
          </a:prstGeom>
          <a:solidFill>
            <a:schemeClr val="bg1">
              <a:lumMod val="90000"/>
            </a:schemeClr>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a:t>Annual funding, annual costs and annual reserves for the organisation.</a:t>
            </a:r>
          </a:p>
        </p:txBody>
      </p:sp>
      <p:sp>
        <p:nvSpPr>
          <p:cNvPr id="4219" name="CuadroTexto 4218">
            <a:extLst>
              <a:ext uri="{FF2B5EF4-FFF2-40B4-BE49-F238E27FC236}">
                <a16:creationId xmlns:a16="http://schemas.microsoft.com/office/drawing/2014/main" id="{CC33CC26-54F6-4AC2-311D-8DFE90813595}"/>
              </a:ext>
            </a:extLst>
          </p:cNvPr>
          <p:cNvSpPr txBox="1"/>
          <p:nvPr/>
        </p:nvSpPr>
        <p:spPr>
          <a:xfrm>
            <a:off x="1597980" y="2367378"/>
            <a:ext cx="2130639" cy="1754326"/>
          </a:xfrm>
          <a:prstGeom prst="rect">
            <a:avLst/>
          </a:prstGeom>
          <a:solidFill>
            <a:schemeClr val="accent5"/>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s-ES" err="1">
                <a:solidFill>
                  <a:srgbClr val="111111"/>
                </a:solidFill>
              </a:rPr>
              <a:t>Annual</a:t>
            </a:r>
            <a:r>
              <a:rPr lang="es-ES">
                <a:solidFill>
                  <a:srgbClr val="111111"/>
                </a:solidFill>
              </a:rPr>
              <a:t> </a:t>
            </a:r>
            <a:r>
              <a:rPr lang="es-ES" err="1">
                <a:solidFill>
                  <a:srgbClr val="111111"/>
                </a:solidFill>
              </a:rPr>
              <a:t>Organisational</a:t>
            </a:r>
            <a:r>
              <a:rPr lang="es-ES">
                <a:solidFill>
                  <a:srgbClr val="111111"/>
                </a:solidFill>
              </a:rPr>
              <a:t> Budget</a:t>
            </a:r>
          </a:p>
          <a:p>
            <a:pPr algn="ctr"/>
            <a:endParaRPr lang="es-ES">
              <a:solidFill>
                <a:srgbClr val="111111"/>
              </a:solidFill>
            </a:endParaRPr>
          </a:p>
          <a:p>
            <a:pPr algn="ctr"/>
            <a:endParaRPr lang="es-ES">
              <a:solidFill>
                <a:srgbClr val="111111"/>
              </a:solidFill>
            </a:endParaRPr>
          </a:p>
          <a:p>
            <a:pPr algn="ctr"/>
            <a:endParaRPr lang="es-ES">
              <a:solidFill>
                <a:srgbClr val="111111"/>
              </a:solidFill>
            </a:endParaRPr>
          </a:p>
        </p:txBody>
      </p:sp>
      <p:sp>
        <p:nvSpPr>
          <p:cNvPr id="4220" name="CuadroTexto 4219">
            <a:extLst>
              <a:ext uri="{FF2B5EF4-FFF2-40B4-BE49-F238E27FC236}">
                <a16:creationId xmlns:a16="http://schemas.microsoft.com/office/drawing/2014/main" id="{F50BC6C0-1E14-808E-F92B-DFC633CE2805}"/>
              </a:ext>
            </a:extLst>
          </p:cNvPr>
          <p:cNvSpPr txBox="1"/>
          <p:nvPr/>
        </p:nvSpPr>
        <p:spPr>
          <a:xfrm>
            <a:off x="4328008" y="2367378"/>
            <a:ext cx="2108228" cy="1754326"/>
          </a:xfrm>
          <a:prstGeom prst="rect">
            <a:avLst/>
          </a:prstGeom>
          <a:solidFill>
            <a:schemeClr val="accent5"/>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s-ES" err="1">
                <a:solidFill>
                  <a:srgbClr val="111111"/>
                </a:solidFill>
              </a:rPr>
              <a:t>Internal</a:t>
            </a:r>
            <a:endParaRPr lang="en-US" err="1"/>
          </a:p>
          <a:p>
            <a:pPr algn="ctr"/>
            <a:r>
              <a:rPr lang="es-ES">
                <a:solidFill>
                  <a:srgbClr val="111111"/>
                </a:solidFill>
              </a:rPr>
              <a:t>Project</a:t>
            </a:r>
            <a:endParaRPr lang="es-ES">
              <a:solidFill>
                <a:srgbClr val="E7004C"/>
              </a:solidFill>
            </a:endParaRPr>
          </a:p>
          <a:p>
            <a:pPr algn="ctr"/>
            <a:r>
              <a:rPr lang="es-ES">
                <a:solidFill>
                  <a:srgbClr val="111111"/>
                </a:solidFill>
              </a:rPr>
              <a:t>Budget </a:t>
            </a:r>
            <a:endParaRPr lang="es-ES"/>
          </a:p>
          <a:p>
            <a:pPr algn="ctr"/>
            <a:endParaRPr lang="es-ES">
              <a:solidFill>
                <a:srgbClr val="111111"/>
              </a:solidFill>
            </a:endParaRPr>
          </a:p>
          <a:p>
            <a:pPr algn="ctr"/>
            <a:endParaRPr lang="es-ES">
              <a:solidFill>
                <a:srgbClr val="111111"/>
              </a:solidFill>
            </a:endParaRPr>
          </a:p>
          <a:p>
            <a:pPr algn="ctr"/>
            <a:endParaRPr lang="es-ES">
              <a:solidFill>
                <a:srgbClr val="111111"/>
              </a:solidFill>
            </a:endParaRPr>
          </a:p>
        </p:txBody>
      </p:sp>
      <p:sp>
        <p:nvSpPr>
          <p:cNvPr id="4221" name="CuadroTexto 4220">
            <a:extLst>
              <a:ext uri="{FF2B5EF4-FFF2-40B4-BE49-F238E27FC236}">
                <a16:creationId xmlns:a16="http://schemas.microsoft.com/office/drawing/2014/main" id="{E8110013-ED41-5C69-D32A-BE83C69C5928}"/>
              </a:ext>
            </a:extLst>
          </p:cNvPr>
          <p:cNvSpPr txBox="1"/>
          <p:nvPr/>
        </p:nvSpPr>
        <p:spPr>
          <a:xfrm>
            <a:off x="7235300" y="2367378"/>
            <a:ext cx="2123241" cy="1754326"/>
          </a:xfrm>
          <a:prstGeom prst="rect">
            <a:avLst/>
          </a:prstGeom>
          <a:solidFill>
            <a:schemeClr val="accent5"/>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s-ES">
                <a:solidFill>
                  <a:srgbClr val="111111"/>
                </a:solidFill>
              </a:rPr>
              <a:t> </a:t>
            </a:r>
            <a:r>
              <a:rPr lang="es-ES" err="1">
                <a:solidFill>
                  <a:srgbClr val="111111"/>
                </a:solidFill>
              </a:rPr>
              <a:t>Proposal</a:t>
            </a:r>
            <a:r>
              <a:rPr lang="es-ES">
                <a:solidFill>
                  <a:srgbClr val="111111"/>
                </a:solidFill>
              </a:rPr>
              <a:t> Budget </a:t>
            </a:r>
            <a:endParaRPr lang="es-ES"/>
          </a:p>
          <a:p>
            <a:pPr algn="ctr"/>
            <a:r>
              <a:rPr lang="es-ES">
                <a:solidFill>
                  <a:srgbClr val="111111"/>
                </a:solidFill>
              </a:rPr>
              <a:t>(</a:t>
            </a:r>
            <a:r>
              <a:rPr lang="es-ES" err="1">
                <a:solidFill>
                  <a:srgbClr val="111111"/>
                </a:solidFill>
              </a:rPr>
              <a:t>Funder</a:t>
            </a:r>
            <a:r>
              <a:rPr lang="es-ES">
                <a:solidFill>
                  <a:srgbClr val="111111"/>
                </a:solidFill>
              </a:rPr>
              <a:t> Budget)</a:t>
            </a:r>
            <a:endParaRPr lang="es-ES"/>
          </a:p>
          <a:p>
            <a:pPr algn="ctr"/>
            <a:endParaRPr lang="es-ES">
              <a:solidFill>
                <a:srgbClr val="111111"/>
              </a:solidFill>
            </a:endParaRPr>
          </a:p>
          <a:p>
            <a:pPr algn="ctr"/>
            <a:endParaRPr lang="es-ES">
              <a:solidFill>
                <a:srgbClr val="111111"/>
              </a:solidFill>
            </a:endParaRPr>
          </a:p>
          <a:p>
            <a:pPr algn="ctr"/>
            <a:endParaRPr lang="es-ES">
              <a:solidFill>
                <a:srgbClr val="111111"/>
              </a:solidFill>
            </a:endParaRPr>
          </a:p>
          <a:p>
            <a:pPr algn="ctr"/>
            <a:endParaRPr lang="es-ES">
              <a:solidFill>
                <a:srgbClr val="111111"/>
              </a:solidFill>
            </a:endParaRPr>
          </a:p>
        </p:txBody>
      </p:sp>
      <p:sp>
        <p:nvSpPr>
          <p:cNvPr id="4222" name="TextBox 3660">
            <a:extLst>
              <a:ext uri="{FF2B5EF4-FFF2-40B4-BE49-F238E27FC236}">
                <a16:creationId xmlns:a16="http://schemas.microsoft.com/office/drawing/2014/main" id="{1618336B-C5DF-6E01-7641-DEE15AA09C28}"/>
              </a:ext>
            </a:extLst>
          </p:cNvPr>
          <p:cNvSpPr txBox="1"/>
          <p:nvPr/>
        </p:nvSpPr>
        <p:spPr>
          <a:xfrm>
            <a:off x="4337778" y="4389570"/>
            <a:ext cx="2112792" cy="1754326"/>
          </a:xfrm>
          <a:prstGeom prst="rect">
            <a:avLst/>
          </a:prstGeom>
          <a:solidFill>
            <a:schemeClr val="bg1">
              <a:lumMod val="90000"/>
            </a:schemeClr>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a:t>How much a project will cost to the organisation. Calculates the value of the project.</a:t>
            </a:r>
          </a:p>
        </p:txBody>
      </p:sp>
      <p:sp>
        <p:nvSpPr>
          <p:cNvPr id="4223" name="TextBox 3660">
            <a:extLst>
              <a:ext uri="{FF2B5EF4-FFF2-40B4-BE49-F238E27FC236}">
                <a16:creationId xmlns:a16="http://schemas.microsoft.com/office/drawing/2014/main" id="{CA9E7D3C-5D9E-BD5E-9344-69739CA513A3}"/>
              </a:ext>
            </a:extLst>
          </p:cNvPr>
          <p:cNvSpPr txBox="1"/>
          <p:nvPr/>
        </p:nvSpPr>
        <p:spPr>
          <a:xfrm>
            <a:off x="7238700" y="4389570"/>
            <a:ext cx="2111025" cy="1477328"/>
          </a:xfrm>
          <a:prstGeom prst="rect">
            <a:avLst/>
          </a:prstGeom>
          <a:solidFill>
            <a:schemeClr val="bg1">
              <a:lumMod val="90000"/>
            </a:schemeClr>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a:t>How the value of the project will be presented to the funder.</a:t>
            </a:r>
          </a:p>
          <a:p>
            <a:endParaRPr lang="en-GB"/>
          </a:p>
        </p:txBody>
      </p:sp>
    </p:spTree>
    <p:extLst>
      <p:ext uri="{BB962C8B-B14F-4D97-AF65-F5344CB8AC3E}">
        <p14:creationId xmlns:p14="http://schemas.microsoft.com/office/powerpoint/2010/main" val="29813007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3A7E74-ECDC-B39A-00C9-56195D6A2EBB}"/>
            </a:ext>
          </a:extLst>
        </p:cNvPr>
        <p:cNvGrpSpPr/>
        <p:nvPr/>
      </p:nvGrpSpPr>
      <p:grpSpPr>
        <a:xfrm>
          <a:off x="0" y="0"/>
          <a:ext cx="0" cy="0"/>
          <a:chOff x="0" y="0"/>
          <a:chExt cx="0" cy="0"/>
        </a:xfrm>
      </p:grpSpPr>
      <p:graphicFrame>
        <p:nvGraphicFramePr>
          <p:cNvPr id="4" name="Diagrama 3">
            <a:extLst>
              <a:ext uri="{FF2B5EF4-FFF2-40B4-BE49-F238E27FC236}">
                <a16:creationId xmlns:a16="http://schemas.microsoft.com/office/drawing/2014/main" id="{62273F00-74FA-113E-FBB4-ABB9C9C985DF}"/>
              </a:ext>
            </a:extLst>
          </p:cNvPr>
          <p:cNvGraphicFramePr/>
          <p:nvPr>
            <p:extLst>
              <p:ext uri="{D42A27DB-BD31-4B8C-83A1-F6EECF244321}">
                <p14:modId xmlns:p14="http://schemas.microsoft.com/office/powerpoint/2010/main" val="777680056"/>
              </p:ext>
            </p:extLst>
          </p:nvPr>
        </p:nvGraphicFramePr>
        <p:xfrm>
          <a:off x="792428" y="152869"/>
          <a:ext cx="10850099" cy="317312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6" name="Flecha: doblada hacia arriba 35">
            <a:extLst>
              <a:ext uri="{FF2B5EF4-FFF2-40B4-BE49-F238E27FC236}">
                <a16:creationId xmlns:a16="http://schemas.microsoft.com/office/drawing/2014/main" id="{C3B94DB2-B92E-BD22-2C96-57FC79A7D47C}"/>
              </a:ext>
            </a:extLst>
          </p:cNvPr>
          <p:cNvSpPr/>
          <p:nvPr/>
        </p:nvSpPr>
        <p:spPr>
          <a:xfrm>
            <a:off x="3418911" y="3282228"/>
            <a:ext cx="1095056" cy="1394170"/>
          </a:xfrm>
          <a:prstGeom prst="bentUp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3660" name="TextBox 3659">
            <a:extLst>
              <a:ext uri="{FF2B5EF4-FFF2-40B4-BE49-F238E27FC236}">
                <a16:creationId xmlns:a16="http://schemas.microsoft.com/office/drawing/2014/main" id="{1BDD18B6-E122-A803-8FB5-C95C00E89390}"/>
              </a:ext>
            </a:extLst>
          </p:cNvPr>
          <p:cNvSpPr txBox="1"/>
          <p:nvPr/>
        </p:nvSpPr>
        <p:spPr>
          <a:xfrm>
            <a:off x="1791199" y="4265163"/>
            <a:ext cx="1627599" cy="599716"/>
          </a:xfrm>
          <a:prstGeom prst="rect">
            <a:avLst/>
          </a:prstGeom>
          <a:noFill/>
          <a:ln>
            <a:solidFill>
              <a:schemeClr val="tx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600"/>
              <a:t>Indirect Rate</a:t>
            </a:r>
          </a:p>
          <a:p>
            <a:r>
              <a:rPr lang="en-GB" sz="1600"/>
              <a:t>Reserves Rate</a:t>
            </a:r>
          </a:p>
        </p:txBody>
      </p:sp>
      <p:sp>
        <p:nvSpPr>
          <p:cNvPr id="3661" name="TextBox 3660">
            <a:extLst>
              <a:ext uri="{FF2B5EF4-FFF2-40B4-BE49-F238E27FC236}">
                <a16:creationId xmlns:a16="http://schemas.microsoft.com/office/drawing/2014/main" id="{702D45A9-71D4-4117-8E04-E8D9C216F298}"/>
              </a:ext>
            </a:extLst>
          </p:cNvPr>
          <p:cNvSpPr txBox="1"/>
          <p:nvPr/>
        </p:nvSpPr>
        <p:spPr>
          <a:xfrm>
            <a:off x="1790611" y="3899484"/>
            <a:ext cx="1186268" cy="369332"/>
          </a:xfrm>
          <a:prstGeom prst="rect">
            <a:avLst/>
          </a:prstGeom>
          <a:solidFill>
            <a:schemeClr val="bg1">
              <a:lumMod val="90000"/>
            </a:schemeClr>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a:t>Key data</a:t>
            </a:r>
          </a:p>
        </p:txBody>
      </p:sp>
      <p:sp>
        <p:nvSpPr>
          <p:cNvPr id="3930" name="TextBox 3929">
            <a:extLst>
              <a:ext uri="{FF2B5EF4-FFF2-40B4-BE49-F238E27FC236}">
                <a16:creationId xmlns:a16="http://schemas.microsoft.com/office/drawing/2014/main" id="{A90EAA29-0316-49D1-E916-1E0BC1E43587}"/>
              </a:ext>
            </a:extLst>
          </p:cNvPr>
          <p:cNvSpPr txBox="1"/>
          <p:nvPr/>
        </p:nvSpPr>
        <p:spPr>
          <a:xfrm>
            <a:off x="5788763" y="4278431"/>
            <a:ext cx="2082058" cy="830997"/>
          </a:xfrm>
          <a:prstGeom prst="rect">
            <a:avLst/>
          </a:prstGeom>
          <a:solidFill>
            <a:schemeClr val="bg2"/>
          </a:solidFill>
          <a:ln>
            <a:solidFill>
              <a:schemeClr val="tx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600"/>
              <a:t>Value of project</a:t>
            </a:r>
            <a:endParaRPr lang="en-US" sz="1600"/>
          </a:p>
          <a:p>
            <a:r>
              <a:rPr lang="en-GB" sz="1600"/>
              <a:t>Direct cost of project</a:t>
            </a:r>
          </a:p>
          <a:p>
            <a:r>
              <a:rPr lang="en-GB" sz="1600"/>
              <a:t>Indirect cost project</a:t>
            </a:r>
          </a:p>
        </p:txBody>
      </p:sp>
      <p:sp>
        <p:nvSpPr>
          <p:cNvPr id="3931" name="TextBox 3930">
            <a:extLst>
              <a:ext uri="{FF2B5EF4-FFF2-40B4-BE49-F238E27FC236}">
                <a16:creationId xmlns:a16="http://schemas.microsoft.com/office/drawing/2014/main" id="{AE5C5254-132C-E200-EFFA-19423FF84474}"/>
              </a:ext>
            </a:extLst>
          </p:cNvPr>
          <p:cNvSpPr txBox="1"/>
          <p:nvPr/>
        </p:nvSpPr>
        <p:spPr>
          <a:xfrm>
            <a:off x="5786793" y="3892743"/>
            <a:ext cx="1166762" cy="369332"/>
          </a:xfrm>
          <a:prstGeom prst="rect">
            <a:avLst/>
          </a:prstGeom>
          <a:solidFill>
            <a:schemeClr val="bg1">
              <a:lumMod val="90000"/>
            </a:schemeClr>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a:t>Key data</a:t>
            </a:r>
          </a:p>
        </p:txBody>
      </p:sp>
      <p:sp>
        <p:nvSpPr>
          <p:cNvPr id="3932" name="TextBox 3931">
            <a:extLst>
              <a:ext uri="{FF2B5EF4-FFF2-40B4-BE49-F238E27FC236}">
                <a16:creationId xmlns:a16="http://schemas.microsoft.com/office/drawing/2014/main" id="{EA2A71B6-5B91-3D72-A873-7D6EFB897729}"/>
              </a:ext>
            </a:extLst>
          </p:cNvPr>
          <p:cNvSpPr txBox="1"/>
          <p:nvPr/>
        </p:nvSpPr>
        <p:spPr>
          <a:xfrm>
            <a:off x="8940095" y="5009555"/>
            <a:ext cx="2818090" cy="1569660"/>
          </a:xfrm>
          <a:prstGeom prst="rect">
            <a:avLst/>
          </a:prstGeom>
          <a:noFill/>
          <a:ln>
            <a:solidFill>
              <a:schemeClr val="tx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600"/>
              <a:t>Reporting requirements</a:t>
            </a:r>
            <a:endParaRPr lang="en-US" sz="1600"/>
          </a:p>
          <a:p>
            <a:r>
              <a:rPr lang="en-GB" sz="1600"/>
              <a:t>Template</a:t>
            </a:r>
            <a:endParaRPr lang="en-US" sz="1600"/>
          </a:p>
          <a:p>
            <a:r>
              <a:rPr lang="en-GB" sz="1600"/>
              <a:t>Caps/restrictions on fees, indirect cost rates, </a:t>
            </a:r>
            <a:r>
              <a:rPr lang="en-GB" sz="1600" err="1"/>
              <a:t>perdiems</a:t>
            </a:r>
            <a:r>
              <a:rPr lang="en-GB" sz="1600"/>
              <a:t>, FX rates, etc.</a:t>
            </a:r>
          </a:p>
          <a:p>
            <a:r>
              <a:rPr lang="en-GB" sz="1600"/>
              <a:t>Audit expectations, etc</a:t>
            </a:r>
          </a:p>
        </p:txBody>
      </p:sp>
      <p:sp>
        <p:nvSpPr>
          <p:cNvPr id="3933" name="TextBox 3932">
            <a:extLst>
              <a:ext uri="{FF2B5EF4-FFF2-40B4-BE49-F238E27FC236}">
                <a16:creationId xmlns:a16="http://schemas.microsoft.com/office/drawing/2014/main" id="{82222AC2-204F-026D-DD06-C820342EFA1D}"/>
              </a:ext>
            </a:extLst>
          </p:cNvPr>
          <p:cNvSpPr txBox="1"/>
          <p:nvPr/>
        </p:nvSpPr>
        <p:spPr>
          <a:xfrm>
            <a:off x="10182614" y="4357184"/>
            <a:ext cx="1574322" cy="646331"/>
          </a:xfrm>
          <a:prstGeom prst="rect">
            <a:avLst/>
          </a:prstGeom>
          <a:solidFill>
            <a:schemeClr val="bg1">
              <a:lumMod val="90000"/>
            </a:schemeClr>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a:t>Funder requirements</a:t>
            </a:r>
          </a:p>
        </p:txBody>
      </p:sp>
      <p:sp>
        <p:nvSpPr>
          <p:cNvPr id="3934" name="Arrow: Up 3933">
            <a:extLst>
              <a:ext uri="{FF2B5EF4-FFF2-40B4-BE49-F238E27FC236}">
                <a16:creationId xmlns:a16="http://schemas.microsoft.com/office/drawing/2014/main" id="{8EA4A19E-672B-5448-EB9B-768527818965}"/>
              </a:ext>
            </a:extLst>
          </p:cNvPr>
          <p:cNvSpPr/>
          <p:nvPr/>
        </p:nvSpPr>
        <p:spPr>
          <a:xfrm>
            <a:off x="10777628" y="3309519"/>
            <a:ext cx="636440" cy="943544"/>
          </a:xfrm>
          <a:prstGeom prst="up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00" name="Arrow: Up 3991">
            <a:extLst>
              <a:ext uri="{FF2B5EF4-FFF2-40B4-BE49-F238E27FC236}">
                <a16:creationId xmlns:a16="http://schemas.microsoft.com/office/drawing/2014/main" id="{DF08FB4C-5428-421A-C3FD-665C4E6A3904}"/>
              </a:ext>
            </a:extLst>
          </p:cNvPr>
          <p:cNvSpPr/>
          <p:nvPr/>
        </p:nvSpPr>
        <p:spPr>
          <a:xfrm rot="10800000">
            <a:off x="1862726" y="3304125"/>
            <a:ext cx="927792" cy="570015"/>
          </a:xfrm>
          <a:prstGeom prst="up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01" name="Arrow: Up 3991">
            <a:extLst>
              <a:ext uri="{FF2B5EF4-FFF2-40B4-BE49-F238E27FC236}">
                <a16:creationId xmlns:a16="http://schemas.microsoft.com/office/drawing/2014/main" id="{18B0EE8E-B11A-2384-2DAC-9ED2C7F64A7C}"/>
              </a:ext>
            </a:extLst>
          </p:cNvPr>
          <p:cNvSpPr/>
          <p:nvPr/>
        </p:nvSpPr>
        <p:spPr>
          <a:xfrm rot="10800000">
            <a:off x="5889374" y="3319066"/>
            <a:ext cx="905381" cy="555073"/>
          </a:xfrm>
          <a:prstGeom prst="up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53" name="Flecha: doblada hacia arriba 3652">
            <a:extLst>
              <a:ext uri="{FF2B5EF4-FFF2-40B4-BE49-F238E27FC236}">
                <a16:creationId xmlns:a16="http://schemas.microsoft.com/office/drawing/2014/main" id="{936C76E7-78BF-F69E-6EE1-D6AB44401057}"/>
              </a:ext>
            </a:extLst>
          </p:cNvPr>
          <p:cNvSpPr/>
          <p:nvPr/>
        </p:nvSpPr>
        <p:spPr>
          <a:xfrm>
            <a:off x="7871381" y="3282228"/>
            <a:ext cx="1095056" cy="1394170"/>
          </a:xfrm>
          <a:prstGeom prst="bentUp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18149394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BF653E-9C6E-628D-F629-EDD2235631E5}"/>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50D613F8-B983-7CE7-4BD6-31AE0C03C28E}"/>
              </a:ext>
            </a:extLst>
          </p:cNvPr>
          <p:cNvSpPr>
            <a:spLocks noGrp="1"/>
          </p:cNvSpPr>
          <p:nvPr>
            <p:ph type="title"/>
          </p:nvPr>
        </p:nvSpPr>
        <p:spPr/>
        <p:txBody>
          <a:bodyPr/>
          <a:lstStyle/>
          <a:p>
            <a:pPr>
              <a:lnSpc>
                <a:spcPct val="100000"/>
              </a:lnSpc>
              <a:spcBef>
                <a:spcPts val="1000"/>
              </a:spcBef>
            </a:pPr>
            <a:r>
              <a:rPr lang="es-ES">
                <a:latin typeface="Trebuchet MS"/>
              </a:rPr>
              <a:t>2.  </a:t>
            </a:r>
            <a:r>
              <a:rPr lang="es-ES" err="1">
                <a:latin typeface="Trebuchet MS"/>
              </a:rPr>
              <a:t>Building</a:t>
            </a:r>
            <a:r>
              <a:rPr lang="es-ES">
                <a:latin typeface="Trebuchet MS"/>
              </a:rPr>
              <a:t> </a:t>
            </a:r>
            <a:r>
              <a:rPr lang="es-ES" err="1">
                <a:latin typeface="Trebuchet MS"/>
              </a:rPr>
              <a:t>an</a:t>
            </a:r>
            <a:r>
              <a:rPr lang="es-ES">
                <a:latin typeface="Trebuchet MS"/>
              </a:rPr>
              <a:t> </a:t>
            </a:r>
            <a:r>
              <a:rPr lang="es-ES" err="1">
                <a:latin typeface="Trebuchet MS"/>
              </a:rPr>
              <a:t>Organisational</a:t>
            </a:r>
            <a:r>
              <a:rPr lang="es-ES">
                <a:latin typeface="Trebuchet MS"/>
              </a:rPr>
              <a:t> </a:t>
            </a:r>
            <a:r>
              <a:rPr lang="es-ES" err="1">
                <a:latin typeface="Trebuchet MS"/>
              </a:rPr>
              <a:t>budget</a:t>
            </a:r>
            <a:r>
              <a:rPr lang="es-ES">
                <a:latin typeface="Trebuchet MS"/>
              </a:rPr>
              <a:t> </a:t>
            </a:r>
            <a:endParaRPr lang="en-GB">
              <a:latin typeface="Trebuchet MS"/>
            </a:endParaRPr>
          </a:p>
        </p:txBody>
      </p:sp>
    </p:spTree>
    <p:extLst>
      <p:ext uri="{BB962C8B-B14F-4D97-AF65-F5344CB8AC3E}">
        <p14:creationId xmlns:p14="http://schemas.microsoft.com/office/powerpoint/2010/main" val="8756633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7B17507-45B3-6D2F-9AF5-D959C1675ADE}"/>
              </a:ext>
            </a:extLst>
          </p:cNvPr>
          <p:cNvSpPr>
            <a:spLocks noGrp="1"/>
          </p:cNvSpPr>
          <p:nvPr>
            <p:ph type="title"/>
          </p:nvPr>
        </p:nvSpPr>
        <p:spPr/>
        <p:txBody>
          <a:bodyPr>
            <a:normAutofit/>
          </a:bodyPr>
          <a:lstStyle/>
          <a:p>
            <a:r>
              <a:rPr lang="es-ES" sz="4000">
                <a:latin typeface="Trebuchet MS"/>
              </a:rPr>
              <a:t>Key </a:t>
            </a:r>
            <a:r>
              <a:rPr lang="es-ES" sz="4000" err="1">
                <a:latin typeface="Trebuchet MS"/>
              </a:rPr>
              <a:t>steps</a:t>
            </a:r>
            <a:r>
              <a:rPr lang="es-ES" sz="4000">
                <a:latin typeface="Trebuchet MS"/>
              </a:rPr>
              <a:t> </a:t>
            </a:r>
            <a:r>
              <a:rPr lang="es-ES" sz="4000" err="1">
                <a:latin typeface="Trebuchet MS"/>
              </a:rPr>
              <a:t>for</a:t>
            </a:r>
            <a:r>
              <a:rPr lang="es-ES" sz="4000">
                <a:latin typeface="Trebuchet MS"/>
              </a:rPr>
              <a:t> </a:t>
            </a:r>
            <a:r>
              <a:rPr lang="es-ES" sz="4000" err="1">
                <a:latin typeface="Trebuchet MS"/>
              </a:rPr>
              <a:t>organisational</a:t>
            </a:r>
            <a:r>
              <a:rPr lang="es-ES" sz="4000">
                <a:latin typeface="Trebuchet MS"/>
              </a:rPr>
              <a:t> </a:t>
            </a:r>
            <a:r>
              <a:rPr lang="es-ES" sz="4000" err="1">
                <a:latin typeface="Trebuchet MS"/>
              </a:rPr>
              <a:t>budget</a:t>
            </a:r>
            <a:endParaRPr lang="es-ES" sz="4000" err="1"/>
          </a:p>
        </p:txBody>
      </p:sp>
      <p:graphicFrame>
        <p:nvGraphicFramePr>
          <p:cNvPr id="41" name="Diagram 40">
            <a:extLst>
              <a:ext uri="{FF2B5EF4-FFF2-40B4-BE49-F238E27FC236}">
                <a16:creationId xmlns:a16="http://schemas.microsoft.com/office/drawing/2014/main" id="{439A26FB-B8F7-C793-6394-1B9FBBBC89E0}"/>
              </a:ext>
            </a:extLst>
          </p:cNvPr>
          <p:cNvGraphicFramePr/>
          <p:nvPr>
            <p:extLst>
              <p:ext uri="{D42A27DB-BD31-4B8C-83A1-F6EECF244321}">
                <p14:modId xmlns:p14="http://schemas.microsoft.com/office/powerpoint/2010/main" val="2824852487"/>
              </p:ext>
            </p:extLst>
          </p:nvPr>
        </p:nvGraphicFramePr>
        <p:xfrm>
          <a:off x="393457" y="560943"/>
          <a:ext cx="9440589" cy="546142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38" name="Rectangle 437">
            <a:extLst>
              <a:ext uri="{FF2B5EF4-FFF2-40B4-BE49-F238E27FC236}">
                <a16:creationId xmlns:a16="http://schemas.microsoft.com/office/drawing/2014/main" id="{1D9C677D-7B78-75E3-C37B-14A2E8E24F49}"/>
              </a:ext>
            </a:extLst>
          </p:cNvPr>
          <p:cNvSpPr/>
          <p:nvPr/>
        </p:nvSpPr>
        <p:spPr>
          <a:xfrm>
            <a:off x="10057275" y="2114464"/>
            <a:ext cx="1890059" cy="2356158"/>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s-ES" err="1">
                <a:solidFill>
                  <a:srgbClr val="111111"/>
                </a:solidFill>
              </a:rPr>
              <a:t>Build</a:t>
            </a:r>
            <a:r>
              <a:rPr lang="es-ES">
                <a:solidFill>
                  <a:srgbClr val="111111"/>
                </a:solidFill>
              </a:rPr>
              <a:t> </a:t>
            </a:r>
            <a:r>
              <a:rPr lang="es-ES" err="1">
                <a:solidFill>
                  <a:srgbClr val="111111"/>
                </a:solidFill>
              </a:rPr>
              <a:t>potential</a:t>
            </a:r>
            <a:r>
              <a:rPr lang="es-ES">
                <a:solidFill>
                  <a:srgbClr val="111111"/>
                </a:solidFill>
              </a:rPr>
              <a:t> </a:t>
            </a:r>
            <a:r>
              <a:rPr lang="es-ES" err="1">
                <a:solidFill>
                  <a:srgbClr val="111111"/>
                </a:solidFill>
              </a:rPr>
              <a:t>scenarios</a:t>
            </a:r>
            <a:r>
              <a:rPr lang="es-ES">
                <a:solidFill>
                  <a:srgbClr val="111111"/>
                </a:solidFill>
              </a:rPr>
              <a:t>, </a:t>
            </a:r>
            <a:r>
              <a:rPr lang="es-ES" err="1">
                <a:solidFill>
                  <a:srgbClr val="111111"/>
                </a:solidFill>
              </a:rPr>
              <a:t>based</a:t>
            </a:r>
            <a:r>
              <a:rPr lang="es-ES">
                <a:solidFill>
                  <a:srgbClr val="111111"/>
                </a:solidFill>
              </a:rPr>
              <a:t> </a:t>
            </a:r>
            <a:r>
              <a:rPr lang="es-ES" err="1">
                <a:solidFill>
                  <a:srgbClr val="111111"/>
                </a:solidFill>
              </a:rPr>
              <a:t>on</a:t>
            </a:r>
            <a:r>
              <a:rPr lang="es-ES">
                <a:solidFill>
                  <a:srgbClr val="111111"/>
                </a:solidFill>
              </a:rPr>
              <a:t> </a:t>
            </a:r>
            <a:r>
              <a:rPr lang="es-ES" err="1">
                <a:solidFill>
                  <a:srgbClr val="111111"/>
                </a:solidFill>
              </a:rPr>
              <a:t>expected</a:t>
            </a:r>
            <a:r>
              <a:rPr lang="es-ES">
                <a:solidFill>
                  <a:srgbClr val="111111"/>
                </a:solidFill>
              </a:rPr>
              <a:t> </a:t>
            </a:r>
            <a:r>
              <a:rPr lang="es-ES" err="1">
                <a:solidFill>
                  <a:srgbClr val="111111"/>
                </a:solidFill>
              </a:rPr>
              <a:t>funding</a:t>
            </a:r>
            <a:endParaRPr lang="en-US" err="1">
              <a:solidFill>
                <a:srgbClr val="111111"/>
              </a:solidFill>
            </a:endParaRPr>
          </a:p>
        </p:txBody>
      </p:sp>
      <p:sp>
        <p:nvSpPr>
          <p:cNvPr id="448" name="TextBox 447">
            <a:extLst>
              <a:ext uri="{FF2B5EF4-FFF2-40B4-BE49-F238E27FC236}">
                <a16:creationId xmlns:a16="http://schemas.microsoft.com/office/drawing/2014/main" id="{FE1F5924-1CCD-B735-8972-7EC1A522B9F9}"/>
              </a:ext>
            </a:extLst>
          </p:cNvPr>
          <p:cNvSpPr txBox="1"/>
          <p:nvPr/>
        </p:nvSpPr>
        <p:spPr>
          <a:xfrm>
            <a:off x="1887268" y="6228948"/>
            <a:ext cx="8177841" cy="33855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s-ES" sz="1600">
                <a:solidFill>
                  <a:srgbClr val="111111"/>
                </a:solidFill>
              </a:rPr>
              <a:t>***</a:t>
            </a:r>
            <a:r>
              <a:rPr lang="es-ES" sz="1600" err="1">
                <a:solidFill>
                  <a:srgbClr val="111111"/>
                </a:solidFill>
              </a:rPr>
              <a:t>Some</a:t>
            </a:r>
            <a:r>
              <a:rPr lang="es-ES" sz="1600">
                <a:solidFill>
                  <a:srgbClr val="111111"/>
                </a:solidFill>
              </a:rPr>
              <a:t> </a:t>
            </a:r>
            <a:r>
              <a:rPr lang="es-ES" sz="1600" err="1">
                <a:solidFill>
                  <a:srgbClr val="111111"/>
                </a:solidFill>
              </a:rPr>
              <a:t>costs</a:t>
            </a:r>
            <a:r>
              <a:rPr lang="es-ES" sz="1600">
                <a:solidFill>
                  <a:srgbClr val="111111"/>
                </a:solidFill>
              </a:rPr>
              <a:t> </a:t>
            </a:r>
            <a:r>
              <a:rPr lang="es-ES" sz="1600" err="1">
                <a:solidFill>
                  <a:srgbClr val="111111"/>
                </a:solidFill>
              </a:rPr>
              <a:t>may</a:t>
            </a:r>
            <a:r>
              <a:rPr lang="es-ES" sz="1600">
                <a:solidFill>
                  <a:srgbClr val="111111"/>
                </a:solidFill>
              </a:rPr>
              <a:t> be </a:t>
            </a:r>
            <a:r>
              <a:rPr lang="es-ES" sz="1600" err="1">
                <a:solidFill>
                  <a:srgbClr val="111111"/>
                </a:solidFill>
              </a:rPr>
              <a:t>partially</a:t>
            </a:r>
            <a:r>
              <a:rPr lang="es-ES" sz="1600">
                <a:solidFill>
                  <a:srgbClr val="111111"/>
                </a:solidFill>
              </a:rPr>
              <a:t> </a:t>
            </a:r>
            <a:r>
              <a:rPr lang="es-ES" sz="1600" err="1">
                <a:solidFill>
                  <a:srgbClr val="111111"/>
                </a:solidFill>
              </a:rPr>
              <a:t>direct</a:t>
            </a:r>
            <a:r>
              <a:rPr lang="es-ES" sz="1600">
                <a:solidFill>
                  <a:srgbClr val="111111"/>
                </a:solidFill>
              </a:rPr>
              <a:t> </a:t>
            </a:r>
            <a:r>
              <a:rPr lang="es-ES" sz="1600" err="1">
                <a:solidFill>
                  <a:srgbClr val="111111"/>
                </a:solidFill>
              </a:rPr>
              <a:t>or</a:t>
            </a:r>
            <a:r>
              <a:rPr lang="es-ES" sz="1600">
                <a:solidFill>
                  <a:srgbClr val="111111"/>
                </a:solidFill>
              </a:rPr>
              <a:t> </a:t>
            </a:r>
            <a:r>
              <a:rPr lang="es-ES" sz="1600" err="1">
                <a:solidFill>
                  <a:srgbClr val="111111"/>
                </a:solidFill>
              </a:rPr>
              <a:t>indirect</a:t>
            </a:r>
            <a:r>
              <a:rPr lang="es-ES" sz="1600">
                <a:solidFill>
                  <a:srgbClr val="111111"/>
                </a:solidFill>
              </a:rPr>
              <a:t>: </a:t>
            </a:r>
            <a:r>
              <a:rPr lang="es-ES" sz="1600" err="1">
                <a:solidFill>
                  <a:srgbClr val="111111"/>
                </a:solidFill>
              </a:rPr>
              <a:t>e.g</a:t>
            </a:r>
            <a:r>
              <a:rPr lang="es-ES" sz="1600">
                <a:solidFill>
                  <a:srgbClr val="111111"/>
                </a:solidFill>
              </a:rPr>
              <a:t>. executive director</a:t>
            </a:r>
            <a:endParaRPr lang="en-US" sz="1600"/>
          </a:p>
        </p:txBody>
      </p:sp>
      <p:sp>
        <p:nvSpPr>
          <p:cNvPr id="1562" name="Flecha: a la izquierda y derecha 1561">
            <a:extLst>
              <a:ext uri="{FF2B5EF4-FFF2-40B4-BE49-F238E27FC236}">
                <a16:creationId xmlns:a16="http://schemas.microsoft.com/office/drawing/2014/main" id="{E494C678-4164-70E1-F25A-1A7D988AAE34}"/>
              </a:ext>
            </a:extLst>
          </p:cNvPr>
          <p:cNvSpPr/>
          <p:nvPr/>
        </p:nvSpPr>
        <p:spPr>
          <a:xfrm>
            <a:off x="1214295" y="4691529"/>
            <a:ext cx="7981672" cy="383599"/>
          </a:xfrm>
          <a:prstGeom prst="lef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19127617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C4283D-43FA-C376-6A33-22AA36384CC1}"/>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A77E526D-472B-AF33-865B-0385718124B9}"/>
              </a:ext>
            </a:extLst>
          </p:cNvPr>
          <p:cNvSpPr>
            <a:spLocks noGrp="1"/>
          </p:cNvSpPr>
          <p:nvPr>
            <p:ph type="title"/>
          </p:nvPr>
        </p:nvSpPr>
        <p:spPr/>
        <p:txBody>
          <a:bodyPr>
            <a:normAutofit/>
          </a:bodyPr>
          <a:lstStyle/>
          <a:p>
            <a:r>
              <a:rPr lang="es-ES" sz="4000">
                <a:latin typeface="Trebuchet MS"/>
              </a:rPr>
              <a:t>A </a:t>
            </a:r>
            <a:r>
              <a:rPr lang="es-ES" sz="4000" err="1">
                <a:latin typeface="Trebuchet MS"/>
              </a:rPr>
              <a:t>good</a:t>
            </a:r>
            <a:r>
              <a:rPr lang="es-ES" sz="4000">
                <a:latin typeface="Trebuchet MS"/>
              </a:rPr>
              <a:t> </a:t>
            </a:r>
            <a:r>
              <a:rPr lang="es-ES" sz="4000" err="1">
                <a:latin typeface="Trebuchet MS"/>
              </a:rPr>
              <a:t>practice</a:t>
            </a:r>
            <a:r>
              <a:rPr lang="es-ES" sz="4000">
                <a:latin typeface="Trebuchet MS"/>
              </a:rPr>
              <a:t>.. </a:t>
            </a:r>
            <a:endParaRPr lang="es-ES" sz="4000"/>
          </a:p>
        </p:txBody>
      </p:sp>
      <p:sp>
        <p:nvSpPr>
          <p:cNvPr id="4" name="Rectangle 3">
            <a:extLst>
              <a:ext uri="{FF2B5EF4-FFF2-40B4-BE49-F238E27FC236}">
                <a16:creationId xmlns:a16="http://schemas.microsoft.com/office/drawing/2014/main" id="{1A0E3654-FA2B-D9B0-7084-52FBF40D5F26}"/>
              </a:ext>
            </a:extLst>
          </p:cNvPr>
          <p:cNvSpPr/>
          <p:nvPr/>
        </p:nvSpPr>
        <p:spPr>
          <a:xfrm>
            <a:off x="2410707" y="1984074"/>
            <a:ext cx="6837060" cy="427257"/>
          </a:xfrm>
          <a:prstGeom prst="rect">
            <a:avLst/>
          </a:prstGeom>
          <a:solidFill>
            <a:schemeClr val="tx1"/>
          </a:solidFill>
        </p:spPr>
        <p:style>
          <a:lnRef idx="2">
            <a:schemeClr val="dk1"/>
          </a:lnRef>
          <a:fillRef idx="1">
            <a:schemeClr val="lt1"/>
          </a:fillRef>
          <a:effectRef idx="0">
            <a:schemeClr val="dk1"/>
          </a:effectRef>
          <a:fontRef idx="minor">
            <a:schemeClr val="dk1"/>
          </a:fontRef>
        </p:style>
        <p:txBody>
          <a:bodyPr lIns="91440" tIns="45720" rIns="91440" bIns="45720" rtlCol="0" anchor="ctr"/>
          <a:lstStyle/>
          <a:p>
            <a:pPr algn="ctr"/>
            <a:r>
              <a:rPr lang="en-US">
                <a:solidFill>
                  <a:srgbClr val="FCFCF1"/>
                </a:solidFill>
              </a:rPr>
              <a:t>Build 3 scenarios</a:t>
            </a:r>
          </a:p>
        </p:txBody>
      </p:sp>
      <p:sp>
        <p:nvSpPr>
          <p:cNvPr id="5" name="Rectangle 4">
            <a:extLst>
              <a:ext uri="{FF2B5EF4-FFF2-40B4-BE49-F238E27FC236}">
                <a16:creationId xmlns:a16="http://schemas.microsoft.com/office/drawing/2014/main" id="{E83DF370-6709-C8EE-F8DE-459FD66CED87}"/>
              </a:ext>
            </a:extLst>
          </p:cNvPr>
          <p:cNvSpPr/>
          <p:nvPr/>
        </p:nvSpPr>
        <p:spPr>
          <a:xfrm>
            <a:off x="2415084" y="2596987"/>
            <a:ext cx="2186608" cy="1954695"/>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a:solidFill>
                  <a:srgbClr val="111111"/>
                </a:solidFill>
              </a:rPr>
              <a:t>Reserves generator (ideal scenario)</a:t>
            </a:r>
          </a:p>
        </p:txBody>
      </p:sp>
      <p:sp>
        <p:nvSpPr>
          <p:cNvPr id="6" name="Rectangle 5">
            <a:extLst>
              <a:ext uri="{FF2B5EF4-FFF2-40B4-BE49-F238E27FC236}">
                <a16:creationId xmlns:a16="http://schemas.microsoft.com/office/drawing/2014/main" id="{6FEED740-B184-5AEA-8FC4-5DEC52F56B61}"/>
              </a:ext>
            </a:extLst>
          </p:cNvPr>
          <p:cNvSpPr/>
          <p:nvPr/>
        </p:nvSpPr>
        <p:spPr>
          <a:xfrm>
            <a:off x="4744215" y="2596986"/>
            <a:ext cx="2186608" cy="1954695"/>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a:solidFill>
                  <a:srgbClr val="111111"/>
                </a:solidFill>
              </a:rPr>
              <a:t>Cost Recovery</a:t>
            </a:r>
          </a:p>
          <a:p>
            <a:pPr algn="ctr"/>
            <a:r>
              <a:rPr lang="en-US">
                <a:solidFill>
                  <a:srgbClr val="111111"/>
                </a:solidFill>
              </a:rPr>
              <a:t>(no reserves)</a:t>
            </a:r>
          </a:p>
        </p:txBody>
      </p:sp>
      <p:sp>
        <p:nvSpPr>
          <p:cNvPr id="7" name="Rectangle 6">
            <a:extLst>
              <a:ext uri="{FF2B5EF4-FFF2-40B4-BE49-F238E27FC236}">
                <a16:creationId xmlns:a16="http://schemas.microsoft.com/office/drawing/2014/main" id="{82942602-1933-4D5D-8206-083A16D83AA4}"/>
              </a:ext>
            </a:extLst>
          </p:cNvPr>
          <p:cNvSpPr/>
          <p:nvPr/>
        </p:nvSpPr>
        <p:spPr>
          <a:xfrm>
            <a:off x="7044592" y="2596985"/>
            <a:ext cx="2186608" cy="1954695"/>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a:solidFill>
                  <a:srgbClr val="111111"/>
                </a:solidFill>
              </a:rPr>
              <a:t>Loss generator</a:t>
            </a:r>
          </a:p>
          <a:p>
            <a:pPr algn="ctr"/>
            <a:r>
              <a:rPr lang="en-US">
                <a:solidFill>
                  <a:srgbClr val="111111"/>
                </a:solidFill>
              </a:rPr>
              <a:t>(funds don’t cover costs)</a:t>
            </a:r>
          </a:p>
        </p:txBody>
      </p:sp>
      <p:sp>
        <p:nvSpPr>
          <p:cNvPr id="10" name="Rectangle 9">
            <a:extLst>
              <a:ext uri="{FF2B5EF4-FFF2-40B4-BE49-F238E27FC236}">
                <a16:creationId xmlns:a16="http://schemas.microsoft.com/office/drawing/2014/main" id="{EE41C1B3-973C-161B-6502-5C99DBDED76A}"/>
              </a:ext>
            </a:extLst>
          </p:cNvPr>
          <p:cNvSpPr/>
          <p:nvPr/>
        </p:nvSpPr>
        <p:spPr>
          <a:xfrm>
            <a:off x="2404611" y="4672639"/>
            <a:ext cx="6837060" cy="943052"/>
          </a:xfrm>
          <a:prstGeom prst="rect">
            <a:avLst/>
          </a:prstGeom>
          <a:solidFill>
            <a:schemeClr val="tx1"/>
          </a:solidFill>
        </p:spPr>
        <p:style>
          <a:lnRef idx="2">
            <a:schemeClr val="dk1"/>
          </a:lnRef>
          <a:fillRef idx="1">
            <a:schemeClr val="lt1"/>
          </a:fillRef>
          <a:effectRef idx="0">
            <a:schemeClr val="dk1"/>
          </a:effectRef>
          <a:fontRef idx="minor">
            <a:schemeClr val="dk1"/>
          </a:fontRef>
        </p:style>
        <p:txBody>
          <a:bodyPr lIns="91440" tIns="45720" rIns="91440" bIns="45720" rtlCol="0" anchor="ctr"/>
          <a:lstStyle/>
          <a:p>
            <a:pPr algn="ctr"/>
            <a:r>
              <a:rPr lang="en-US">
                <a:solidFill>
                  <a:srgbClr val="FCFCF1"/>
                </a:solidFill>
              </a:rPr>
              <a:t>What are your assumptions for each one?</a:t>
            </a:r>
          </a:p>
          <a:p>
            <a:pPr algn="ctr"/>
            <a:r>
              <a:rPr lang="en-US">
                <a:solidFill>
                  <a:srgbClr val="FCFCF1"/>
                </a:solidFill>
              </a:rPr>
              <a:t>Which is the most suitable for the year?</a:t>
            </a:r>
          </a:p>
          <a:p>
            <a:pPr algn="ctr"/>
            <a:r>
              <a:rPr lang="en-US">
                <a:solidFill>
                  <a:srgbClr val="FCFCF1"/>
                </a:solidFill>
              </a:rPr>
              <a:t>What will you need to be to get a Reserves generator scenario?</a:t>
            </a:r>
          </a:p>
        </p:txBody>
      </p:sp>
    </p:spTree>
    <p:extLst>
      <p:ext uri="{BB962C8B-B14F-4D97-AF65-F5344CB8AC3E}">
        <p14:creationId xmlns:p14="http://schemas.microsoft.com/office/powerpoint/2010/main" val="9446552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0AB16B-0BA9-0E4E-CBC4-D18DC12DE8B0}"/>
              </a:ext>
            </a:extLst>
          </p:cNvPr>
          <p:cNvSpPr>
            <a:spLocks noGrp="1"/>
          </p:cNvSpPr>
          <p:nvPr>
            <p:ph type="title"/>
          </p:nvPr>
        </p:nvSpPr>
        <p:spPr/>
        <p:txBody>
          <a:bodyPr>
            <a:normAutofit/>
          </a:bodyPr>
          <a:lstStyle/>
          <a:p>
            <a:r>
              <a:rPr lang="en-GB" sz="4000">
                <a:latin typeface="Trebuchet MS"/>
              </a:rPr>
              <a:t>Organisational Budget template </a:t>
            </a:r>
            <a:endParaRPr lang="en-GB" sz="4000"/>
          </a:p>
        </p:txBody>
      </p:sp>
      <p:sp>
        <p:nvSpPr>
          <p:cNvPr id="3" name="Text Placeholder 2">
            <a:extLst>
              <a:ext uri="{FF2B5EF4-FFF2-40B4-BE49-F238E27FC236}">
                <a16:creationId xmlns:a16="http://schemas.microsoft.com/office/drawing/2014/main" id="{D65569CD-81E3-0FB3-3329-32E689C4580F}"/>
              </a:ext>
            </a:extLst>
          </p:cNvPr>
          <p:cNvSpPr>
            <a:spLocks noGrp="1"/>
          </p:cNvSpPr>
          <p:nvPr>
            <p:ph type="body" sz="quarter" idx="10"/>
          </p:nvPr>
        </p:nvSpPr>
        <p:spPr/>
        <p:txBody>
          <a:bodyPr vert="horz" lIns="91440" tIns="45720" rIns="91440" bIns="45720" rtlCol="0" anchor="t">
            <a:normAutofit fontScale="92500" lnSpcReduction="20000"/>
          </a:bodyPr>
          <a:lstStyle/>
          <a:p>
            <a:endParaRPr lang="en-GB" sz="2200">
              <a:latin typeface="Georgia"/>
            </a:endParaRPr>
          </a:p>
          <a:p>
            <a:endParaRPr lang="en-GB" sz="2200">
              <a:latin typeface="Georgia"/>
            </a:endParaRPr>
          </a:p>
          <a:p>
            <a:r>
              <a:rPr lang="en-GB" sz="2200">
                <a:latin typeface="Georgia"/>
              </a:rPr>
              <a:t>Open the tool (Excel) or look at the template and let´s walk through each step together.</a:t>
            </a:r>
            <a:endParaRPr lang="en-GB" sz="2200">
              <a:solidFill>
                <a:srgbClr val="000000"/>
              </a:solidFill>
              <a:latin typeface="Georgia"/>
            </a:endParaRPr>
          </a:p>
          <a:p>
            <a:endParaRPr lang="en-GB" sz="2200">
              <a:latin typeface="Georgia"/>
            </a:endParaRPr>
          </a:p>
          <a:p>
            <a:r>
              <a:rPr lang="en-GB" sz="2200">
                <a:highlight>
                  <a:srgbClr val="FAFFD3"/>
                </a:highlight>
                <a:latin typeface="Georgia"/>
              </a:rPr>
              <a:t>Which decisions can be made to move from one scenario into another? In terms of expenses, funding, reserves...etc</a:t>
            </a:r>
          </a:p>
          <a:p>
            <a:endParaRPr lang="en-GB" sz="2200">
              <a:highlight>
                <a:srgbClr val="FAFFD3"/>
              </a:highlight>
              <a:latin typeface="Georgia"/>
            </a:endParaRPr>
          </a:p>
          <a:p>
            <a:r>
              <a:rPr lang="en-GB" sz="2200">
                <a:highlight>
                  <a:srgbClr val="FAFFD3"/>
                </a:highlight>
                <a:latin typeface="Georgia"/>
              </a:rPr>
              <a:t>Who do you need to talk to (program, funders, finance), and what would you suggest to make any scenario more likely? Answer these questions with your head of finance and strategic planning hat on.</a:t>
            </a:r>
          </a:p>
          <a:p>
            <a:endParaRPr lang="en-GB" sz="2200">
              <a:latin typeface="Georgia"/>
            </a:endParaRPr>
          </a:p>
          <a:p>
            <a:r>
              <a:rPr lang="en-GB" sz="2200">
                <a:latin typeface="Georgia"/>
              </a:rPr>
              <a:t>10 minutes at the table, further discussion.</a:t>
            </a:r>
          </a:p>
          <a:p>
            <a:endParaRPr lang="en-GB" sz="2200">
              <a:latin typeface="Georgia"/>
            </a:endParaRPr>
          </a:p>
          <a:p>
            <a:endParaRPr lang="en-GB" sz="2200">
              <a:latin typeface="Georgia"/>
            </a:endParaRPr>
          </a:p>
          <a:p>
            <a:endParaRPr lang="en-GB" sz="2200">
              <a:latin typeface="Georgia"/>
            </a:endParaRPr>
          </a:p>
        </p:txBody>
      </p:sp>
      <p:sp>
        <p:nvSpPr>
          <p:cNvPr id="4" name="Rectangle 3">
            <a:extLst>
              <a:ext uri="{FF2B5EF4-FFF2-40B4-BE49-F238E27FC236}">
                <a16:creationId xmlns:a16="http://schemas.microsoft.com/office/drawing/2014/main" id="{E0002BD8-2E48-D893-BD6D-E373AEBE5A81}"/>
              </a:ext>
            </a:extLst>
          </p:cNvPr>
          <p:cNvSpPr/>
          <p:nvPr/>
        </p:nvSpPr>
        <p:spPr>
          <a:xfrm>
            <a:off x="1637768" y="1719657"/>
            <a:ext cx="4153801" cy="475703"/>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r>
              <a:rPr lang="en-GB" sz="2200">
                <a:solidFill>
                  <a:schemeClr val="bg1"/>
                </a:solidFill>
              </a:rPr>
              <a:t>Tool 2A: </a:t>
            </a:r>
            <a:r>
              <a:rPr lang="en-GB" sz="2200">
                <a:solidFill>
                  <a:schemeClr val="bg1"/>
                </a:solidFill>
                <a:hlinkClick r:id="rId3">
                  <a:extLst>
                    <a:ext uri="{A12FA001-AC4F-418D-AE19-62706E023703}">
                      <ahyp:hlinkClr xmlns:ahyp="http://schemas.microsoft.com/office/drawing/2018/hyperlinkcolor" val="tx"/>
                    </a:ext>
                  </a:extLst>
                </a:hlinkClick>
              </a:rPr>
              <a:t>Organisational  Budget</a:t>
            </a:r>
            <a:endParaRPr lang="en-US">
              <a:solidFill>
                <a:schemeClr val="bg1"/>
              </a:solidFill>
              <a:hlinkClick r:id="rId4">
                <a:extLst>
                  <a:ext uri="{A12FA001-AC4F-418D-AE19-62706E023703}">
                    <ahyp:hlinkClr xmlns:ahyp="http://schemas.microsoft.com/office/drawing/2018/hyperlinkcolor" val="tx"/>
                  </a:ext>
                </a:extLst>
              </a:hlinkClick>
            </a:endParaRPr>
          </a:p>
        </p:txBody>
      </p:sp>
    </p:spTree>
    <p:extLst>
      <p:ext uri="{BB962C8B-B14F-4D97-AF65-F5344CB8AC3E}">
        <p14:creationId xmlns:p14="http://schemas.microsoft.com/office/powerpoint/2010/main" val="30561752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7EFF64-E6CD-4A1C-4516-1D3FCBA45C5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4F5E60-F577-8BF0-2537-621DF98D79C1}"/>
              </a:ext>
            </a:extLst>
          </p:cNvPr>
          <p:cNvSpPr>
            <a:spLocks noGrp="1"/>
          </p:cNvSpPr>
          <p:nvPr>
            <p:ph type="title"/>
          </p:nvPr>
        </p:nvSpPr>
        <p:spPr/>
        <p:txBody>
          <a:bodyPr>
            <a:normAutofit fontScale="90000"/>
          </a:bodyPr>
          <a:lstStyle/>
          <a:p>
            <a:r>
              <a:rPr lang="en-GB" sz="4000">
                <a:latin typeface="Trebuchet MS"/>
              </a:rPr>
              <a:t>Key data you extract from Organisational Budget </a:t>
            </a:r>
            <a:endParaRPr lang="en-US" sz="4000"/>
          </a:p>
        </p:txBody>
      </p:sp>
      <p:sp>
        <p:nvSpPr>
          <p:cNvPr id="3" name="Text Placeholder 2">
            <a:extLst>
              <a:ext uri="{FF2B5EF4-FFF2-40B4-BE49-F238E27FC236}">
                <a16:creationId xmlns:a16="http://schemas.microsoft.com/office/drawing/2014/main" id="{4CC6BBCA-09C5-9944-3E05-DC466AA040C3}"/>
              </a:ext>
            </a:extLst>
          </p:cNvPr>
          <p:cNvSpPr>
            <a:spLocks noGrp="1"/>
          </p:cNvSpPr>
          <p:nvPr>
            <p:ph type="body" sz="quarter" idx="10"/>
          </p:nvPr>
        </p:nvSpPr>
        <p:spPr>
          <a:xfrm>
            <a:off x="1631949" y="1959715"/>
            <a:ext cx="9726613" cy="4273617"/>
          </a:xfrm>
        </p:spPr>
        <p:txBody>
          <a:bodyPr vert="horz" lIns="91440" tIns="45720" rIns="91440" bIns="45720" rtlCol="0" anchor="t">
            <a:normAutofit/>
          </a:bodyPr>
          <a:lstStyle/>
          <a:p>
            <a:pPr marL="342900" indent="-342900">
              <a:buChar char="•"/>
            </a:pPr>
            <a:r>
              <a:rPr lang="en-GB">
                <a:solidFill>
                  <a:srgbClr val="111111"/>
                </a:solidFill>
                <a:latin typeface="Georgia"/>
              </a:rPr>
              <a:t>Indirect rate</a:t>
            </a:r>
            <a:endParaRPr lang="en-GB">
              <a:solidFill>
                <a:srgbClr val="111111"/>
              </a:solidFill>
            </a:endParaRPr>
          </a:p>
          <a:p>
            <a:pPr marL="342900" indent="-342900">
              <a:buChar char="•"/>
            </a:pPr>
            <a:r>
              <a:rPr lang="en-GB">
                <a:solidFill>
                  <a:srgbClr val="111111"/>
                </a:solidFill>
                <a:latin typeface="Georgia"/>
              </a:rPr>
              <a:t>Reserves rate</a:t>
            </a:r>
            <a:endParaRPr lang="en-GB">
              <a:solidFill>
                <a:srgbClr val="111111"/>
              </a:solidFill>
            </a:endParaRPr>
          </a:p>
          <a:p>
            <a:endParaRPr lang="en-GB">
              <a:solidFill>
                <a:srgbClr val="111111"/>
              </a:solidFill>
            </a:endParaRPr>
          </a:p>
          <a:p>
            <a:pPr marL="342900" indent="-342900">
              <a:buFont typeface="Calibri" panose="020B0604020202020204" pitchFamily="34" charset="0"/>
              <a:buChar char="-"/>
            </a:pPr>
            <a:endParaRPr lang="en-GB">
              <a:solidFill>
                <a:srgbClr val="111111"/>
              </a:solidFill>
            </a:endParaRPr>
          </a:p>
          <a:p>
            <a:endParaRPr lang="en-GB">
              <a:solidFill>
                <a:srgbClr val="111111"/>
              </a:solidFill>
            </a:endParaRPr>
          </a:p>
          <a:p>
            <a:endParaRPr lang="en-GB">
              <a:solidFill>
                <a:srgbClr val="111111"/>
              </a:solidFill>
            </a:endParaRPr>
          </a:p>
          <a:p>
            <a:endParaRPr lang="en-GB">
              <a:solidFill>
                <a:srgbClr val="111111"/>
              </a:solidFill>
            </a:endParaRPr>
          </a:p>
        </p:txBody>
      </p:sp>
    </p:spTree>
    <p:extLst>
      <p:ext uri="{BB962C8B-B14F-4D97-AF65-F5344CB8AC3E}">
        <p14:creationId xmlns:p14="http://schemas.microsoft.com/office/powerpoint/2010/main" val="24545582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C4E225-462B-9ED3-8402-6D3C40082D3C}"/>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DF5F0151-AB15-0F3B-A1A7-840B0D72B56C}"/>
              </a:ext>
            </a:extLst>
          </p:cNvPr>
          <p:cNvSpPr>
            <a:spLocks noGrp="1"/>
          </p:cNvSpPr>
          <p:nvPr>
            <p:ph type="title"/>
          </p:nvPr>
        </p:nvSpPr>
        <p:spPr/>
        <p:txBody>
          <a:bodyPr/>
          <a:lstStyle/>
          <a:p>
            <a:r>
              <a:rPr lang="es-ES">
                <a:latin typeface="Trebuchet MS"/>
              </a:rPr>
              <a:t>3. </a:t>
            </a:r>
            <a:r>
              <a:rPr lang="en-GB">
                <a:latin typeface="Trebuchet MS"/>
              </a:rPr>
              <a:t>Developing an Internal Project Budget</a:t>
            </a:r>
            <a:endParaRPr lang="es-ES">
              <a:latin typeface="Trebuchet MS"/>
            </a:endParaRPr>
          </a:p>
          <a:p>
            <a:endParaRPr lang="es-ES">
              <a:latin typeface="Trebuchet MS"/>
            </a:endParaRPr>
          </a:p>
        </p:txBody>
      </p:sp>
    </p:spTree>
    <p:extLst>
      <p:ext uri="{BB962C8B-B14F-4D97-AF65-F5344CB8AC3E}">
        <p14:creationId xmlns:p14="http://schemas.microsoft.com/office/powerpoint/2010/main" val="39436883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FFADDB-FF62-FFAD-F541-504F983309B4}"/>
              </a:ext>
            </a:extLst>
          </p:cNvPr>
          <p:cNvSpPr>
            <a:spLocks noGrp="1"/>
          </p:cNvSpPr>
          <p:nvPr>
            <p:ph type="title"/>
          </p:nvPr>
        </p:nvSpPr>
        <p:spPr/>
        <p:txBody>
          <a:bodyPr>
            <a:normAutofit/>
          </a:bodyPr>
          <a:lstStyle/>
          <a:p>
            <a:r>
              <a:rPr lang="en-GB">
                <a:latin typeface="Trebuchet MS"/>
              </a:rPr>
              <a:t>Always find out what your funders' conditions are: </a:t>
            </a:r>
            <a:endParaRPr lang="en-GB"/>
          </a:p>
        </p:txBody>
      </p:sp>
      <p:sp>
        <p:nvSpPr>
          <p:cNvPr id="3" name="Text Placeholder 2">
            <a:extLst>
              <a:ext uri="{FF2B5EF4-FFF2-40B4-BE49-F238E27FC236}">
                <a16:creationId xmlns:a16="http://schemas.microsoft.com/office/drawing/2014/main" id="{3D9A6186-B4B9-E292-96CC-EEB2682B1242}"/>
              </a:ext>
            </a:extLst>
          </p:cNvPr>
          <p:cNvSpPr>
            <a:spLocks noGrp="1"/>
          </p:cNvSpPr>
          <p:nvPr>
            <p:ph type="body" sz="quarter" idx="10"/>
          </p:nvPr>
        </p:nvSpPr>
        <p:spPr>
          <a:xfrm>
            <a:off x="1631949" y="1501541"/>
            <a:ext cx="9734895" cy="4919660"/>
          </a:xfrm>
        </p:spPr>
        <p:txBody>
          <a:bodyPr vert="horz" lIns="91440" tIns="45720" rIns="91440" bIns="45720" rtlCol="0" anchor="t">
            <a:normAutofit fontScale="77500" lnSpcReduction="20000"/>
          </a:bodyPr>
          <a:lstStyle/>
          <a:p>
            <a:pPr marL="342900" indent="-342900">
              <a:lnSpc>
                <a:spcPct val="120000"/>
              </a:lnSpc>
              <a:buChar char="•"/>
            </a:pPr>
            <a:r>
              <a:rPr lang="en-GB">
                <a:latin typeface="Georgia"/>
              </a:rPr>
              <a:t>Check the call for proposals and </a:t>
            </a:r>
            <a:r>
              <a:rPr lang="en-GB" err="1">
                <a:latin typeface="Georgia"/>
              </a:rPr>
              <a:t>ToRs</a:t>
            </a:r>
            <a:r>
              <a:rPr lang="en-GB">
                <a:latin typeface="Georgia"/>
              </a:rPr>
              <a:t>.</a:t>
            </a:r>
            <a:endParaRPr lang="es-ES">
              <a:latin typeface="Georgia"/>
            </a:endParaRPr>
          </a:p>
          <a:p>
            <a:pPr marL="342900" indent="-342900">
              <a:lnSpc>
                <a:spcPct val="120000"/>
              </a:lnSpc>
              <a:buChar char="•"/>
            </a:pPr>
            <a:r>
              <a:rPr lang="en-GB">
                <a:latin typeface="Georgia"/>
              </a:rPr>
              <a:t>Do you know the budget? Some funders do not include a budget limit in their calls for proposals. Ask for a "ball park" figure.</a:t>
            </a:r>
            <a:endParaRPr lang="es-ES">
              <a:latin typeface="Georgia"/>
            </a:endParaRPr>
          </a:p>
          <a:p>
            <a:pPr marL="342900" indent="-342900">
              <a:lnSpc>
                <a:spcPct val="120000"/>
              </a:lnSpc>
              <a:buChar char="•"/>
            </a:pPr>
            <a:r>
              <a:rPr lang="en-GB">
                <a:latin typeface="Georgia"/>
              </a:rPr>
              <a:t>Check if they have any restrictions on fees, indirect rates, travel policies, etc.</a:t>
            </a:r>
          </a:p>
          <a:p>
            <a:pPr marL="342900" indent="-342900">
              <a:lnSpc>
                <a:spcPct val="120000"/>
              </a:lnSpc>
              <a:buChar char="•"/>
            </a:pPr>
            <a:r>
              <a:rPr lang="en-GB">
                <a:latin typeface="Georgia"/>
              </a:rPr>
              <a:t>Ask for a sample contract – some funders include this in the documentation attached.</a:t>
            </a:r>
          </a:p>
          <a:p>
            <a:pPr marL="342900" indent="-342900">
              <a:lnSpc>
                <a:spcPct val="120000"/>
              </a:lnSpc>
              <a:buChar char="•"/>
            </a:pPr>
            <a:r>
              <a:rPr lang="en-GB">
                <a:latin typeface="Georgia"/>
              </a:rPr>
              <a:t>Understand payment guidelines from the funder: e.g. some reimburse expenses while others pay lump sums, some allow for margins over expenses while others don't, etc.</a:t>
            </a:r>
          </a:p>
          <a:p>
            <a:pPr marL="342900" indent="-342900">
              <a:lnSpc>
                <a:spcPct val="120000"/>
              </a:lnSpc>
              <a:buChar char="•"/>
            </a:pPr>
            <a:r>
              <a:rPr lang="en-GB">
                <a:latin typeface="Georgia"/>
              </a:rPr>
              <a:t>Ask peers who have worked with this funder in the past – this is also important because sometimes funders treat organisations differently.</a:t>
            </a:r>
          </a:p>
          <a:p>
            <a:pPr marL="342900" indent="-342900">
              <a:lnSpc>
                <a:spcPct val="120000"/>
              </a:lnSpc>
              <a:buChar char="•"/>
            </a:pPr>
            <a:endParaRPr lang="en-GB">
              <a:latin typeface="Georgia"/>
            </a:endParaRPr>
          </a:p>
          <a:p>
            <a:pPr marL="342900" indent="-342900">
              <a:lnSpc>
                <a:spcPct val="120000"/>
              </a:lnSpc>
              <a:buChar char="•"/>
            </a:pPr>
            <a:endParaRPr lang="en-GB">
              <a:latin typeface="Georgia"/>
            </a:endParaRPr>
          </a:p>
          <a:p>
            <a:pPr marL="342900" indent="-342900">
              <a:lnSpc>
                <a:spcPct val="120000"/>
              </a:lnSpc>
              <a:buChar char="•"/>
            </a:pPr>
            <a:r>
              <a:rPr lang="en-GB">
                <a:latin typeface="Georgia"/>
              </a:rPr>
              <a:t>Even if some of this information is not directly useful to develop the Internal Project Budget, the sooner you have it the better. </a:t>
            </a:r>
            <a:endParaRPr lang="en-GB"/>
          </a:p>
        </p:txBody>
      </p:sp>
      <p:sp>
        <p:nvSpPr>
          <p:cNvPr id="5" name="Title 1">
            <a:extLst>
              <a:ext uri="{FF2B5EF4-FFF2-40B4-BE49-F238E27FC236}">
                <a16:creationId xmlns:a16="http://schemas.microsoft.com/office/drawing/2014/main" id="{E778F2EC-A05F-D68F-7E43-052D3D913FE7}"/>
              </a:ext>
            </a:extLst>
          </p:cNvPr>
          <p:cNvSpPr txBox="1">
            <a:spLocks/>
          </p:cNvSpPr>
          <p:nvPr/>
        </p:nvSpPr>
        <p:spPr>
          <a:xfrm>
            <a:off x="1626774" y="4941128"/>
            <a:ext cx="9721849" cy="607026"/>
          </a:xfrm>
          <a:prstGeom prst="rect">
            <a:avLst/>
          </a:prstGeom>
        </p:spPr>
        <p:txBody>
          <a:bodyPr vert="horz" lIns="0" tIns="0" rIns="0" bIns="0" rtlCol="0" anchor="t">
            <a:normAutofit fontScale="97500"/>
          </a:bodyPr>
          <a:lstStyle>
            <a:lvl1pPr algn="l" defTabSz="914400" rtl="0" eaLnBrk="1" latinLnBrk="0" hangingPunct="1">
              <a:lnSpc>
                <a:spcPct val="90000"/>
              </a:lnSpc>
              <a:spcBef>
                <a:spcPct val="0"/>
              </a:spcBef>
              <a:buNone/>
              <a:defRPr sz="3200" kern="1200">
                <a:solidFill>
                  <a:schemeClr val="tx1"/>
                </a:solidFill>
                <a:latin typeface="Trebuchet MS" panose="020B0603020202020204" pitchFamily="34" charset="0"/>
                <a:ea typeface="+mj-ea"/>
                <a:cs typeface="+mj-cs"/>
              </a:defRPr>
            </a:lvl1pPr>
          </a:lstStyle>
          <a:p>
            <a:r>
              <a:rPr lang="en-GB">
                <a:latin typeface="Trebuchet MS"/>
              </a:rPr>
              <a:t>When to find out what my funders conditions are? </a:t>
            </a:r>
            <a:endParaRPr lang="en-GB"/>
          </a:p>
        </p:txBody>
      </p:sp>
    </p:spTree>
    <p:extLst>
      <p:ext uri="{BB962C8B-B14F-4D97-AF65-F5344CB8AC3E}">
        <p14:creationId xmlns:p14="http://schemas.microsoft.com/office/powerpoint/2010/main" val="17991757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8AF323-9C40-4FBA-A4D9-4DC229CB3891}"/>
              </a:ext>
            </a:extLst>
          </p:cNvPr>
          <p:cNvSpPr>
            <a:spLocks noGrp="1"/>
          </p:cNvSpPr>
          <p:nvPr>
            <p:ph type="ctrTitle"/>
          </p:nvPr>
        </p:nvSpPr>
        <p:spPr>
          <a:xfrm>
            <a:off x="4514248" y="1386039"/>
            <a:ext cx="6641432" cy="2088682"/>
          </a:xfrm>
        </p:spPr>
        <p:txBody>
          <a:bodyPr>
            <a:normAutofit/>
          </a:bodyPr>
          <a:lstStyle/>
          <a:p>
            <a:r>
              <a:rPr lang="en-GB">
                <a:solidFill>
                  <a:srgbClr val="FCFCF1"/>
                </a:solidFill>
                <a:latin typeface="Trebuchet MS"/>
              </a:rPr>
              <a:t>Smart Budgeting for Think Tank Sustainability</a:t>
            </a:r>
            <a:endParaRPr lang="es-ES"/>
          </a:p>
        </p:txBody>
      </p:sp>
      <p:sp>
        <p:nvSpPr>
          <p:cNvPr id="3" name="Text Placeholder 2">
            <a:extLst>
              <a:ext uri="{FF2B5EF4-FFF2-40B4-BE49-F238E27FC236}">
                <a16:creationId xmlns:a16="http://schemas.microsoft.com/office/drawing/2014/main" id="{289DFB9D-A92B-41BF-8EA5-DC182655CDF3}"/>
              </a:ext>
            </a:extLst>
          </p:cNvPr>
          <p:cNvSpPr>
            <a:spLocks noGrp="1"/>
          </p:cNvSpPr>
          <p:nvPr>
            <p:ph type="body" sz="quarter" idx="11"/>
          </p:nvPr>
        </p:nvSpPr>
        <p:spPr/>
        <p:txBody>
          <a:bodyPr vert="horz" lIns="0" tIns="45720" rIns="0" bIns="45720" rtlCol="0" anchor="t">
            <a:noAutofit/>
          </a:bodyPr>
          <a:lstStyle/>
          <a:p>
            <a:r>
              <a:rPr lang="en-GB"/>
              <a:t>February, 2026</a:t>
            </a:r>
          </a:p>
        </p:txBody>
      </p:sp>
    </p:spTree>
    <p:extLst>
      <p:ext uri="{BB962C8B-B14F-4D97-AF65-F5344CB8AC3E}">
        <p14:creationId xmlns:p14="http://schemas.microsoft.com/office/powerpoint/2010/main" val="55737680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43B4E7-6EFE-993E-FDA8-D8FF6837F04C}"/>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C8E74EFB-61EA-2AF1-74F0-20F73DA05B91}"/>
              </a:ext>
            </a:extLst>
          </p:cNvPr>
          <p:cNvSpPr>
            <a:spLocks noGrp="1"/>
          </p:cNvSpPr>
          <p:nvPr>
            <p:ph type="title"/>
          </p:nvPr>
        </p:nvSpPr>
        <p:spPr/>
        <p:txBody>
          <a:bodyPr/>
          <a:lstStyle/>
          <a:p>
            <a:r>
              <a:rPr lang="es-ES">
                <a:latin typeface="Trebuchet MS"/>
              </a:rPr>
              <a:t>Key </a:t>
            </a:r>
            <a:r>
              <a:rPr lang="es-ES" err="1">
                <a:latin typeface="Trebuchet MS"/>
              </a:rPr>
              <a:t>steps</a:t>
            </a:r>
            <a:r>
              <a:rPr lang="es-ES">
                <a:latin typeface="Trebuchet MS"/>
              </a:rPr>
              <a:t> </a:t>
            </a:r>
            <a:r>
              <a:rPr lang="es-ES" err="1">
                <a:latin typeface="Trebuchet MS"/>
              </a:rPr>
              <a:t>for</a:t>
            </a:r>
            <a:r>
              <a:rPr lang="es-ES">
                <a:latin typeface="Trebuchet MS"/>
              </a:rPr>
              <a:t> </a:t>
            </a:r>
            <a:r>
              <a:rPr lang="es-ES" err="1">
                <a:latin typeface="Trebuchet MS"/>
              </a:rPr>
              <a:t>internal</a:t>
            </a:r>
            <a:r>
              <a:rPr lang="es-ES">
                <a:latin typeface="Trebuchet MS"/>
              </a:rPr>
              <a:t> </a:t>
            </a:r>
            <a:r>
              <a:rPr lang="es-ES" err="1">
                <a:latin typeface="Trebuchet MS"/>
              </a:rPr>
              <a:t>project</a:t>
            </a:r>
            <a:r>
              <a:rPr lang="es-ES">
                <a:latin typeface="Trebuchet MS"/>
              </a:rPr>
              <a:t> </a:t>
            </a:r>
            <a:r>
              <a:rPr lang="es-ES" err="1">
                <a:latin typeface="Trebuchet MS"/>
              </a:rPr>
              <a:t>budget</a:t>
            </a:r>
            <a:endParaRPr lang="es-ES" err="1"/>
          </a:p>
        </p:txBody>
      </p:sp>
      <p:sp>
        <p:nvSpPr>
          <p:cNvPr id="452" name="Rectangle 3">
            <a:extLst>
              <a:ext uri="{FF2B5EF4-FFF2-40B4-BE49-F238E27FC236}">
                <a16:creationId xmlns:a16="http://schemas.microsoft.com/office/drawing/2014/main" id="{088007A0-30F2-407D-4EA6-C740E4B03068}"/>
              </a:ext>
            </a:extLst>
          </p:cNvPr>
          <p:cNvSpPr/>
          <p:nvPr/>
        </p:nvSpPr>
        <p:spPr>
          <a:xfrm>
            <a:off x="2907663" y="1338030"/>
            <a:ext cx="3383212" cy="659170"/>
          </a:xfrm>
          <a:prstGeom prst="rect">
            <a:avLst/>
          </a:prstGeom>
          <a:solidFill>
            <a:schemeClr val="tx1"/>
          </a:solidFill>
        </p:spPr>
        <p:style>
          <a:lnRef idx="2">
            <a:schemeClr val="dk1"/>
          </a:lnRef>
          <a:fillRef idx="1">
            <a:schemeClr val="lt1"/>
          </a:fillRef>
          <a:effectRef idx="0">
            <a:schemeClr val="dk1"/>
          </a:effectRef>
          <a:fontRef idx="minor">
            <a:schemeClr val="dk1"/>
          </a:fontRef>
        </p:style>
        <p:txBody>
          <a:bodyPr lIns="91440" tIns="45720" rIns="91440" bIns="45720" rtlCol="0" anchor="ctr"/>
          <a:lstStyle/>
          <a:p>
            <a:pPr algn="ctr"/>
            <a:r>
              <a:rPr lang="en-US">
                <a:solidFill>
                  <a:srgbClr val="FCFCF1"/>
                </a:solidFill>
              </a:rPr>
              <a:t>Key Inputs we already know</a:t>
            </a:r>
          </a:p>
        </p:txBody>
      </p:sp>
      <p:sp>
        <p:nvSpPr>
          <p:cNvPr id="456" name="Rectangle 5">
            <a:extLst>
              <a:ext uri="{FF2B5EF4-FFF2-40B4-BE49-F238E27FC236}">
                <a16:creationId xmlns:a16="http://schemas.microsoft.com/office/drawing/2014/main" id="{2BE7517E-4E1D-A88E-230F-6F5FE8A50DD2}"/>
              </a:ext>
            </a:extLst>
          </p:cNvPr>
          <p:cNvSpPr/>
          <p:nvPr/>
        </p:nvSpPr>
        <p:spPr>
          <a:xfrm>
            <a:off x="2905476" y="1984072"/>
            <a:ext cx="3395868" cy="1623393"/>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285750" indent="-285750">
              <a:buFont typeface="Calibri"/>
              <a:buChar char="-"/>
            </a:pPr>
            <a:r>
              <a:rPr lang="en-US">
                <a:solidFill>
                  <a:srgbClr val="111111"/>
                </a:solidFill>
              </a:rPr>
              <a:t>Indirect Rate</a:t>
            </a:r>
            <a:endParaRPr lang="es-ES">
              <a:solidFill>
                <a:srgbClr val="FCFCF1"/>
              </a:solidFill>
            </a:endParaRPr>
          </a:p>
          <a:p>
            <a:pPr marL="285750" indent="-285750">
              <a:buFont typeface="Calibri"/>
              <a:buChar char="-"/>
            </a:pPr>
            <a:r>
              <a:rPr lang="en-US">
                <a:solidFill>
                  <a:srgbClr val="111111"/>
                </a:solidFill>
              </a:rPr>
              <a:t>Reserves Rate</a:t>
            </a:r>
          </a:p>
          <a:p>
            <a:pPr marL="285750" indent="-285750">
              <a:buFont typeface="Calibri"/>
              <a:buChar char="-"/>
            </a:pPr>
            <a:r>
              <a:rPr lang="en-US">
                <a:solidFill>
                  <a:srgbClr val="111111"/>
                </a:solidFill>
              </a:rPr>
              <a:t>Inflation (multiyear)</a:t>
            </a:r>
          </a:p>
          <a:p>
            <a:pPr marL="285750" indent="-285750">
              <a:buFont typeface="Calibri"/>
              <a:buChar char="-"/>
            </a:pPr>
            <a:r>
              <a:rPr lang="en-US">
                <a:solidFill>
                  <a:srgbClr val="111111"/>
                </a:solidFill>
              </a:rPr>
              <a:t>Contingency FX</a:t>
            </a:r>
          </a:p>
          <a:p>
            <a:pPr marL="285750" indent="-285750">
              <a:buFont typeface="Calibri"/>
              <a:buChar char="-"/>
            </a:pPr>
            <a:r>
              <a:rPr lang="en-US">
                <a:solidFill>
                  <a:srgbClr val="111111"/>
                </a:solidFill>
              </a:rPr>
              <a:t>Funders conditions</a:t>
            </a:r>
            <a:endParaRPr lang="es-ES"/>
          </a:p>
        </p:txBody>
      </p:sp>
      <p:sp>
        <p:nvSpPr>
          <p:cNvPr id="461" name="Rectangle 5">
            <a:extLst>
              <a:ext uri="{FF2B5EF4-FFF2-40B4-BE49-F238E27FC236}">
                <a16:creationId xmlns:a16="http://schemas.microsoft.com/office/drawing/2014/main" id="{61E27582-50A2-9916-F1B9-D5CF16B6B58A}"/>
              </a:ext>
            </a:extLst>
          </p:cNvPr>
          <p:cNvSpPr/>
          <p:nvPr/>
        </p:nvSpPr>
        <p:spPr>
          <a:xfrm>
            <a:off x="2905475" y="4750465"/>
            <a:ext cx="3404151" cy="1921564"/>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285750" indent="-285750">
              <a:buFont typeface="Calibri"/>
              <a:buChar char="-"/>
            </a:pPr>
            <a:r>
              <a:rPr lang="en-US">
                <a:solidFill>
                  <a:srgbClr val="111111"/>
                </a:solidFill>
              </a:rPr>
              <a:t>Staff members (days, fee rate)</a:t>
            </a:r>
          </a:p>
          <a:p>
            <a:pPr marL="285750" indent="-285750">
              <a:buFont typeface="Calibri"/>
              <a:buChar char="-"/>
            </a:pPr>
            <a:r>
              <a:rPr lang="en-US">
                <a:solidFill>
                  <a:srgbClr val="111111"/>
                </a:solidFill>
              </a:rPr>
              <a:t>Consultants (days, fee rate)</a:t>
            </a:r>
          </a:p>
          <a:p>
            <a:pPr marL="285750" indent="-285750">
              <a:buFont typeface="Calibri"/>
              <a:buChar char="-"/>
            </a:pPr>
            <a:r>
              <a:rPr lang="en-US">
                <a:solidFill>
                  <a:srgbClr val="111111"/>
                </a:solidFill>
              </a:rPr>
              <a:t>Expenses: comms, travel, </a:t>
            </a:r>
            <a:r>
              <a:rPr lang="en-US" err="1">
                <a:solidFill>
                  <a:srgbClr val="111111"/>
                </a:solidFill>
              </a:rPr>
              <a:t>adm</a:t>
            </a:r>
            <a:r>
              <a:rPr lang="en-US">
                <a:solidFill>
                  <a:srgbClr val="111111"/>
                </a:solidFill>
              </a:rPr>
              <a:t>, </a:t>
            </a:r>
            <a:r>
              <a:rPr lang="en-US" err="1">
                <a:solidFill>
                  <a:srgbClr val="111111"/>
                </a:solidFill>
              </a:rPr>
              <a:t>etc</a:t>
            </a:r>
            <a:r>
              <a:rPr lang="en-US">
                <a:solidFill>
                  <a:srgbClr val="111111"/>
                </a:solidFill>
              </a:rPr>
              <a:t>)</a:t>
            </a:r>
          </a:p>
        </p:txBody>
      </p:sp>
      <p:sp>
        <p:nvSpPr>
          <p:cNvPr id="462" name="Rectangle 3">
            <a:extLst>
              <a:ext uri="{FF2B5EF4-FFF2-40B4-BE49-F238E27FC236}">
                <a16:creationId xmlns:a16="http://schemas.microsoft.com/office/drawing/2014/main" id="{6403D1DE-CEDE-AB3C-336C-3F49FE62AA36}"/>
              </a:ext>
            </a:extLst>
          </p:cNvPr>
          <p:cNvSpPr/>
          <p:nvPr/>
        </p:nvSpPr>
        <p:spPr>
          <a:xfrm>
            <a:off x="2907663" y="4104421"/>
            <a:ext cx="3383212" cy="650887"/>
          </a:xfrm>
          <a:prstGeom prst="rect">
            <a:avLst/>
          </a:prstGeom>
          <a:solidFill>
            <a:schemeClr val="tx1"/>
          </a:solidFill>
        </p:spPr>
        <p:style>
          <a:lnRef idx="2">
            <a:schemeClr val="dk1"/>
          </a:lnRef>
          <a:fillRef idx="1">
            <a:schemeClr val="lt1"/>
          </a:fillRef>
          <a:effectRef idx="0">
            <a:schemeClr val="dk1"/>
          </a:effectRef>
          <a:fontRef idx="minor">
            <a:schemeClr val="dk1"/>
          </a:fontRef>
        </p:style>
        <p:txBody>
          <a:bodyPr lIns="91440" tIns="45720" rIns="91440" bIns="45720" rtlCol="0" anchor="ctr"/>
          <a:lstStyle/>
          <a:p>
            <a:pPr algn="ctr"/>
            <a:r>
              <a:rPr lang="en-US">
                <a:solidFill>
                  <a:srgbClr val="FCFCF1"/>
                </a:solidFill>
              </a:rPr>
              <a:t>Calculate your direct cost</a:t>
            </a:r>
          </a:p>
        </p:txBody>
      </p:sp>
      <p:sp>
        <p:nvSpPr>
          <p:cNvPr id="466" name="Rectangle 5">
            <a:extLst>
              <a:ext uri="{FF2B5EF4-FFF2-40B4-BE49-F238E27FC236}">
                <a16:creationId xmlns:a16="http://schemas.microsoft.com/office/drawing/2014/main" id="{CC9B2350-4CA9-D2A4-3247-3B9CB6398605}"/>
              </a:ext>
            </a:extLst>
          </p:cNvPr>
          <p:cNvSpPr/>
          <p:nvPr/>
        </p:nvSpPr>
        <p:spPr>
          <a:xfrm>
            <a:off x="8231193" y="3002833"/>
            <a:ext cx="2749825" cy="1880152"/>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a:solidFill>
                  <a:srgbClr val="111111"/>
                </a:solidFill>
              </a:rPr>
              <a:t>Build your Internal Project Budget </a:t>
            </a:r>
          </a:p>
        </p:txBody>
      </p:sp>
      <p:sp>
        <p:nvSpPr>
          <p:cNvPr id="467" name="Flecha: a la derecha 466">
            <a:extLst>
              <a:ext uri="{FF2B5EF4-FFF2-40B4-BE49-F238E27FC236}">
                <a16:creationId xmlns:a16="http://schemas.microsoft.com/office/drawing/2014/main" id="{B4AB1875-F129-6C34-9A9B-F1266F40FE05}"/>
              </a:ext>
            </a:extLst>
          </p:cNvPr>
          <p:cNvSpPr/>
          <p:nvPr/>
        </p:nvSpPr>
        <p:spPr>
          <a:xfrm>
            <a:off x="6824869" y="3130826"/>
            <a:ext cx="853107" cy="1631673"/>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468" name="Signo más 467">
            <a:extLst>
              <a:ext uri="{FF2B5EF4-FFF2-40B4-BE49-F238E27FC236}">
                <a16:creationId xmlns:a16="http://schemas.microsoft.com/office/drawing/2014/main" id="{A3B7A4BB-D600-B5BD-75E3-F32821466084}"/>
              </a:ext>
            </a:extLst>
          </p:cNvPr>
          <p:cNvSpPr/>
          <p:nvPr/>
        </p:nvSpPr>
        <p:spPr>
          <a:xfrm>
            <a:off x="4315239" y="3727174"/>
            <a:ext cx="579782" cy="364434"/>
          </a:xfrm>
          <a:prstGeom prst="mathPlus">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42796262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7DACED-2620-443F-4205-D9F3347E5AD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C07D851-5B59-261B-D6B6-70010293296C}"/>
              </a:ext>
            </a:extLst>
          </p:cNvPr>
          <p:cNvSpPr>
            <a:spLocks noGrp="1"/>
          </p:cNvSpPr>
          <p:nvPr>
            <p:ph type="title"/>
          </p:nvPr>
        </p:nvSpPr>
        <p:spPr/>
        <p:txBody>
          <a:bodyPr/>
          <a:lstStyle/>
          <a:p>
            <a:r>
              <a:rPr lang="en-GB">
                <a:latin typeface="Trebuchet MS"/>
              </a:rPr>
              <a:t>Internal Project Budget – Template</a:t>
            </a:r>
            <a:endParaRPr lang="en-GB" err="1"/>
          </a:p>
        </p:txBody>
      </p:sp>
      <p:sp>
        <p:nvSpPr>
          <p:cNvPr id="3" name="Text Placeholder 2">
            <a:extLst>
              <a:ext uri="{FF2B5EF4-FFF2-40B4-BE49-F238E27FC236}">
                <a16:creationId xmlns:a16="http://schemas.microsoft.com/office/drawing/2014/main" id="{F7B62709-D3BA-278E-DBB6-DD5A90FD701C}"/>
              </a:ext>
            </a:extLst>
          </p:cNvPr>
          <p:cNvSpPr>
            <a:spLocks noGrp="1"/>
          </p:cNvSpPr>
          <p:nvPr>
            <p:ph type="body" sz="quarter" idx="10"/>
          </p:nvPr>
        </p:nvSpPr>
        <p:spPr/>
        <p:txBody>
          <a:bodyPr vert="horz" lIns="91440" tIns="45720" rIns="91440" bIns="45720" rtlCol="0" anchor="t">
            <a:normAutofit/>
          </a:bodyPr>
          <a:lstStyle/>
          <a:p>
            <a:endParaRPr lang="en-GB" sz="2200">
              <a:latin typeface="Georgia"/>
            </a:endParaRPr>
          </a:p>
          <a:p>
            <a:endParaRPr lang="en-GB" sz="2200">
              <a:latin typeface="Georgia"/>
            </a:endParaRPr>
          </a:p>
          <a:p>
            <a:r>
              <a:rPr lang="en-GB" sz="2200">
                <a:latin typeface="Georgia"/>
              </a:rPr>
              <a:t>Open the tool (Excel) or look at the template, and let's walk through each step together.</a:t>
            </a:r>
            <a:endParaRPr lang="en-GB" sz="2200">
              <a:solidFill>
                <a:srgbClr val="000000"/>
              </a:solidFill>
              <a:latin typeface="Georgia"/>
            </a:endParaRPr>
          </a:p>
          <a:p>
            <a:endParaRPr lang="en-GB" sz="2200">
              <a:solidFill>
                <a:srgbClr val="111111"/>
              </a:solidFill>
              <a:latin typeface="Georgia"/>
            </a:endParaRPr>
          </a:p>
          <a:p>
            <a:endParaRPr lang="en-GB" sz="2200"/>
          </a:p>
        </p:txBody>
      </p:sp>
      <p:sp>
        <p:nvSpPr>
          <p:cNvPr id="5" name="Rectangle 4">
            <a:extLst>
              <a:ext uri="{FF2B5EF4-FFF2-40B4-BE49-F238E27FC236}">
                <a16:creationId xmlns:a16="http://schemas.microsoft.com/office/drawing/2014/main" id="{08C60159-D219-F573-09EC-EB676B0E52D5}"/>
              </a:ext>
            </a:extLst>
          </p:cNvPr>
          <p:cNvSpPr/>
          <p:nvPr/>
        </p:nvSpPr>
        <p:spPr>
          <a:xfrm>
            <a:off x="1637768" y="1503997"/>
            <a:ext cx="4621695" cy="475703"/>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r>
              <a:rPr lang="en-GB" sz="2200">
                <a:solidFill>
                  <a:srgbClr val="FFFFFF"/>
                </a:solidFill>
                <a:hlinkClick r:id="rId2">
                  <a:extLst>
                    <a:ext uri="{A12FA001-AC4F-418D-AE19-62706E023703}">
                      <ahyp:hlinkClr xmlns:ahyp="http://schemas.microsoft.com/office/drawing/2018/hyperlinkcolor" val="tx"/>
                    </a:ext>
                  </a:extLst>
                </a:hlinkClick>
              </a:rPr>
              <a:t>Tool 2B: Internal Project Budget</a:t>
            </a:r>
            <a:r>
              <a:rPr lang="en-GB" sz="2200">
                <a:solidFill>
                  <a:srgbClr val="FFFFFF"/>
                </a:solidFill>
              </a:rPr>
              <a:t> </a:t>
            </a:r>
            <a:endParaRPr lang="en-US">
              <a:solidFill>
                <a:srgbClr val="FFFFFF"/>
              </a:solidFill>
            </a:endParaRPr>
          </a:p>
        </p:txBody>
      </p:sp>
    </p:spTree>
    <p:extLst>
      <p:ext uri="{BB962C8B-B14F-4D97-AF65-F5344CB8AC3E}">
        <p14:creationId xmlns:p14="http://schemas.microsoft.com/office/powerpoint/2010/main" val="13996757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2FDF73-7AC2-325B-0C38-86D144EBA1F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29BF2C-9D64-0B78-90E7-68930F95E742}"/>
              </a:ext>
            </a:extLst>
          </p:cNvPr>
          <p:cNvSpPr>
            <a:spLocks noGrp="1"/>
          </p:cNvSpPr>
          <p:nvPr>
            <p:ph type="title"/>
          </p:nvPr>
        </p:nvSpPr>
        <p:spPr/>
        <p:txBody>
          <a:bodyPr>
            <a:normAutofit/>
          </a:bodyPr>
          <a:lstStyle/>
          <a:p>
            <a:r>
              <a:rPr lang="en-GB">
                <a:latin typeface="Trebuchet MS"/>
              </a:rPr>
              <a:t>Key data you extract from the Internal Budget</a:t>
            </a:r>
            <a:endParaRPr lang="en-GB"/>
          </a:p>
        </p:txBody>
      </p:sp>
      <p:sp>
        <p:nvSpPr>
          <p:cNvPr id="3" name="Text Placeholder 2">
            <a:extLst>
              <a:ext uri="{FF2B5EF4-FFF2-40B4-BE49-F238E27FC236}">
                <a16:creationId xmlns:a16="http://schemas.microsoft.com/office/drawing/2014/main" id="{9F03F3DC-E12E-D923-13AB-0D4411577BB2}"/>
              </a:ext>
            </a:extLst>
          </p:cNvPr>
          <p:cNvSpPr>
            <a:spLocks noGrp="1"/>
          </p:cNvSpPr>
          <p:nvPr>
            <p:ph type="body" sz="quarter" idx="10"/>
          </p:nvPr>
        </p:nvSpPr>
        <p:spPr>
          <a:xfrm>
            <a:off x="1631949" y="1678106"/>
            <a:ext cx="9743178" cy="4497247"/>
          </a:xfrm>
        </p:spPr>
        <p:txBody>
          <a:bodyPr vert="horz" lIns="91440" tIns="45720" rIns="91440" bIns="45720" rtlCol="0" anchor="t">
            <a:normAutofit/>
          </a:bodyPr>
          <a:lstStyle/>
          <a:p>
            <a:endParaRPr lang="en-GB" b="1">
              <a:solidFill>
                <a:srgbClr val="111111"/>
              </a:solidFill>
            </a:endParaRPr>
          </a:p>
          <a:p>
            <a:pPr marL="457200" indent="-457200">
              <a:buFont typeface="Arial,Sans-Serif" panose="020B0604020202020204" pitchFamily="34" charset="0"/>
              <a:buChar char="•"/>
            </a:pPr>
            <a:r>
              <a:rPr lang="en-GB">
                <a:solidFill>
                  <a:srgbClr val="111111"/>
                </a:solidFill>
                <a:latin typeface="Georgia"/>
              </a:rPr>
              <a:t>Total Value of Project </a:t>
            </a:r>
          </a:p>
          <a:p>
            <a:pPr marL="457200" indent="-457200">
              <a:buFont typeface="Arial,Sans-Serif" panose="020B0604020202020204" pitchFamily="34" charset="0"/>
              <a:buChar char="•"/>
            </a:pPr>
            <a:r>
              <a:rPr lang="en-GB">
                <a:solidFill>
                  <a:srgbClr val="111111"/>
                </a:solidFill>
                <a:latin typeface="Georgia"/>
              </a:rPr>
              <a:t>Total Direct Cost</a:t>
            </a:r>
            <a:endParaRPr lang="en-GB">
              <a:solidFill>
                <a:srgbClr val="E7004C"/>
              </a:solidFill>
              <a:latin typeface="Georgia"/>
            </a:endParaRPr>
          </a:p>
          <a:p>
            <a:pPr marL="457200" indent="-457200">
              <a:buFont typeface="Arial,Sans-Serif" panose="020B0604020202020204" pitchFamily="34" charset="0"/>
              <a:buChar char="•"/>
            </a:pPr>
            <a:r>
              <a:rPr lang="en-GB">
                <a:solidFill>
                  <a:srgbClr val="111111"/>
                </a:solidFill>
                <a:latin typeface="Georgia"/>
              </a:rPr>
              <a:t>Total indirect Cost</a:t>
            </a:r>
            <a:endParaRPr lang="en-GB"/>
          </a:p>
          <a:p>
            <a:endParaRPr lang="en-GB">
              <a:solidFill>
                <a:srgbClr val="111111"/>
              </a:solidFill>
            </a:endParaRPr>
          </a:p>
          <a:p>
            <a:pPr marL="342900" indent="-342900">
              <a:buFont typeface="Calibri" panose="020B0604020202020204" pitchFamily="34" charset="0"/>
              <a:buChar char="-"/>
            </a:pPr>
            <a:endParaRPr lang="en-GB">
              <a:solidFill>
                <a:srgbClr val="111111"/>
              </a:solidFill>
            </a:endParaRPr>
          </a:p>
          <a:p>
            <a:endParaRPr lang="en-GB">
              <a:solidFill>
                <a:srgbClr val="111111"/>
              </a:solidFill>
            </a:endParaRPr>
          </a:p>
          <a:p>
            <a:endParaRPr lang="en-GB">
              <a:solidFill>
                <a:srgbClr val="111111"/>
              </a:solidFill>
            </a:endParaRPr>
          </a:p>
          <a:p>
            <a:endParaRPr lang="en-GB">
              <a:solidFill>
                <a:srgbClr val="111111"/>
              </a:solidFill>
            </a:endParaRPr>
          </a:p>
        </p:txBody>
      </p:sp>
    </p:spTree>
    <p:extLst>
      <p:ext uri="{BB962C8B-B14F-4D97-AF65-F5344CB8AC3E}">
        <p14:creationId xmlns:p14="http://schemas.microsoft.com/office/powerpoint/2010/main" val="40116679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BEDEEC-3B72-62AD-B1D6-C148025FA5D5}"/>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E768084B-B802-8C90-0232-8FBBF7FD461E}"/>
              </a:ext>
            </a:extLst>
          </p:cNvPr>
          <p:cNvSpPr>
            <a:spLocks noGrp="1"/>
          </p:cNvSpPr>
          <p:nvPr>
            <p:ph type="title"/>
          </p:nvPr>
        </p:nvSpPr>
        <p:spPr/>
        <p:txBody>
          <a:bodyPr/>
          <a:lstStyle/>
          <a:p>
            <a:r>
              <a:rPr lang="es-ES">
                <a:latin typeface="Trebuchet MS"/>
              </a:rPr>
              <a:t>4. </a:t>
            </a:r>
            <a:r>
              <a:rPr lang="es-ES" err="1">
                <a:latin typeface="Trebuchet MS"/>
              </a:rPr>
              <a:t>Designing</a:t>
            </a:r>
            <a:r>
              <a:rPr lang="es-ES">
                <a:latin typeface="Trebuchet MS"/>
              </a:rPr>
              <a:t> a</a:t>
            </a:r>
            <a:br>
              <a:rPr lang="es-ES">
                <a:latin typeface="Trebuchet MS"/>
              </a:rPr>
            </a:br>
            <a:r>
              <a:rPr lang="es-ES">
                <a:latin typeface="Trebuchet MS"/>
              </a:rPr>
              <a:t>Proposal Budget</a:t>
            </a:r>
          </a:p>
        </p:txBody>
      </p:sp>
    </p:spTree>
    <p:extLst>
      <p:ext uri="{BB962C8B-B14F-4D97-AF65-F5344CB8AC3E}">
        <p14:creationId xmlns:p14="http://schemas.microsoft.com/office/powerpoint/2010/main" val="325435073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911E111-2952-E3FD-BFE6-6EC28D90B894}"/>
              </a:ext>
            </a:extLst>
          </p:cNvPr>
          <p:cNvSpPr>
            <a:spLocks noGrp="1"/>
          </p:cNvSpPr>
          <p:nvPr>
            <p:ph type="title"/>
          </p:nvPr>
        </p:nvSpPr>
        <p:spPr/>
        <p:txBody>
          <a:bodyPr>
            <a:normAutofit/>
          </a:bodyPr>
          <a:lstStyle/>
          <a:p>
            <a:r>
              <a:rPr lang="en-GB">
                <a:latin typeface="Trebuchet MS"/>
              </a:rPr>
              <a:t>Understanding your funder and its offer</a:t>
            </a:r>
            <a:endParaRPr lang="en-GB"/>
          </a:p>
        </p:txBody>
      </p:sp>
      <p:sp>
        <p:nvSpPr>
          <p:cNvPr id="3" name="Marcador de texto 2">
            <a:extLst>
              <a:ext uri="{FF2B5EF4-FFF2-40B4-BE49-F238E27FC236}">
                <a16:creationId xmlns:a16="http://schemas.microsoft.com/office/drawing/2014/main" id="{1D971C03-6CC8-DBF5-233C-86A26DAFA3C9}"/>
              </a:ext>
            </a:extLst>
          </p:cNvPr>
          <p:cNvSpPr>
            <a:spLocks noGrp="1"/>
          </p:cNvSpPr>
          <p:nvPr>
            <p:ph type="body" sz="quarter" idx="10"/>
          </p:nvPr>
        </p:nvSpPr>
        <p:spPr/>
        <p:txBody>
          <a:bodyPr vert="horz" lIns="91440" tIns="45720" rIns="91440" bIns="45720" rtlCol="0" anchor="t">
            <a:noAutofit/>
          </a:bodyPr>
          <a:lstStyle/>
          <a:p>
            <a:pPr>
              <a:lnSpc>
                <a:spcPct val="110000"/>
              </a:lnSpc>
            </a:pPr>
            <a:r>
              <a:rPr lang="en-GB" sz="1800" b="1">
                <a:latin typeface="Georgia"/>
              </a:rPr>
              <a:t>Why is this important?</a:t>
            </a:r>
            <a:endParaRPr lang="es-ES" sz="1800" b="1">
              <a:solidFill>
                <a:srgbClr val="E7004C"/>
              </a:solidFill>
              <a:latin typeface="Georgia"/>
            </a:endParaRPr>
          </a:p>
          <a:p>
            <a:pPr>
              <a:lnSpc>
                <a:spcPct val="110000"/>
              </a:lnSpc>
            </a:pPr>
            <a:r>
              <a:rPr lang="en-GB" sz="1800">
                <a:latin typeface="Georgia"/>
              </a:rPr>
              <a:t>There is a wide range of funders globally. </a:t>
            </a:r>
            <a:endParaRPr lang="es-ES" sz="1800">
              <a:solidFill>
                <a:srgbClr val="E7004C"/>
              </a:solidFill>
              <a:latin typeface="Georgia"/>
            </a:endParaRPr>
          </a:p>
          <a:p>
            <a:pPr marL="285750" indent="-285750">
              <a:lnSpc>
                <a:spcPct val="110000"/>
              </a:lnSpc>
              <a:buChar char="•"/>
            </a:pPr>
            <a:r>
              <a:rPr lang="en-GB" sz="1800">
                <a:latin typeface="Georgia"/>
              </a:rPr>
              <a:t>General funding approach: Some are flexible, partially flexible and restrictive.</a:t>
            </a:r>
            <a:endParaRPr lang="es-ES" sz="1800">
              <a:solidFill>
                <a:srgbClr val="E7004C"/>
              </a:solidFill>
              <a:latin typeface="Georgia"/>
            </a:endParaRPr>
          </a:p>
          <a:p>
            <a:pPr marL="285750" indent="-285750">
              <a:lnSpc>
                <a:spcPct val="110000"/>
              </a:lnSpc>
              <a:buChar char="•"/>
            </a:pPr>
            <a:r>
              <a:rPr lang="en-US" sz="1800">
                <a:latin typeface="Georgia"/>
              </a:rPr>
              <a:t>Types of funders (institutional nature): multilateral, bilateral/public, private foundation, private consultancy, think tank, other NGO, etc.</a:t>
            </a:r>
            <a:endParaRPr lang="en-GB" sz="1800">
              <a:latin typeface="Georgia"/>
            </a:endParaRPr>
          </a:p>
          <a:p>
            <a:pPr marL="285750" indent="-285750">
              <a:lnSpc>
                <a:spcPct val="110000"/>
              </a:lnSpc>
              <a:buChar char="•"/>
            </a:pPr>
            <a:r>
              <a:rPr lang="en-US" sz="1800">
                <a:latin typeface="Georgia"/>
              </a:rPr>
              <a:t>Types of contracts: grant, consulting service, sponsorship, etc.</a:t>
            </a:r>
          </a:p>
          <a:p>
            <a:pPr marL="285750" indent="-285750">
              <a:lnSpc>
                <a:spcPct val="110000"/>
              </a:lnSpc>
              <a:buChar char="•"/>
            </a:pPr>
            <a:r>
              <a:rPr lang="en-US" sz="1800">
                <a:latin typeface="Georgia"/>
              </a:rPr>
              <a:t>Restrictions are shaped by multiple factors: the funder’s institutional nature, the type of contract used, and the funding history between the funder and the </a:t>
            </a:r>
            <a:r>
              <a:rPr lang="en-US" sz="1800" err="1">
                <a:latin typeface="Georgia"/>
              </a:rPr>
              <a:t>organisation</a:t>
            </a:r>
            <a:r>
              <a:rPr lang="en-US" sz="1800">
                <a:latin typeface="Georgia"/>
              </a:rPr>
              <a:t>. For example, GIZ operates under strict government regulations; DAI applies US Government strict compliance rules; Mercator Stiftung is more flexible for service contracts but stricter under grants; and the Hewlett Foundation is highly flexible as long as commitments are delivered.</a:t>
            </a:r>
          </a:p>
        </p:txBody>
      </p:sp>
      <p:sp>
        <p:nvSpPr>
          <p:cNvPr id="5" name="Rectangle 3">
            <a:extLst>
              <a:ext uri="{FF2B5EF4-FFF2-40B4-BE49-F238E27FC236}">
                <a16:creationId xmlns:a16="http://schemas.microsoft.com/office/drawing/2014/main" id="{43621D7F-FFEC-8855-2E45-554FC1153BD7}"/>
              </a:ext>
            </a:extLst>
          </p:cNvPr>
          <p:cNvSpPr/>
          <p:nvPr/>
        </p:nvSpPr>
        <p:spPr>
          <a:xfrm>
            <a:off x="1706686" y="5777507"/>
            <a:ext cx="9562038" cy="783408"/>
          </a:xfrm>
          <a:prstGeom prst="rect">
            <a:avLst/>
          </a:prstGeom>
          <a:solidFill>
            <a:schemeClr val="tx1"/>
          </a:solidFill>
        </p:spPr>
        <p:style>
          <a:lnRef idx="2">
            <a:schemeClr val="dk1"/>
          </a:lnRef>
          <a:fillRef idx="1">
            <a:schemeClr val="lt1"/>
          </a:fillRef>
          <a:effectRef idx="0">
            <a:schemeClr val="dk1"/>
          </a:effectRef>
          <a:fontRef idx="minor">
            <a:schemeClr val="dk1"/>
          </a:fontRef>
        </p:style>
        <p:txBody>
          <a:bodyPr lIns="91440" tIns="45720" rIns="91440" bIns="45720" rtlCol="0" anchor="ctr"/>
          <a:lstStyle/>
          <a:p>
            <a:r>
              <a:rPr lang="en-US">
                <a:solidFill>
                  <a:srgbClr val="FFFFFF"/>
                </a:solidFill>
              </a:rPr>
              <a:t>Advice: Get to know your funder and the range of conditions they can offer — even when these differ from what you have experienced in the past. OPEN UP!</a:t>
            </a:r>
            <a:endParaRPr lang="es-ES">
              <a:solidFill>
                <a:srgbClr val="FFFFFF"/>
              </a:solidFill>
            </a:endParaRPr>
          </a:p>
        </p:txBody>
      </p:sp>
    </p:spTree>
    <p:extLst>
      <p:ext uri="{BB962C8B-B14F-4D97-AF65-F5344CB8AC3E}">
        <p14:creationId xmlns:p14="http://schemas.microsoft.com/office/powerpoint/2010/main" val="5136786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EAC280-D441-6BD4-7C33-C3A821C07512}"/>
              </a:ext>
            </a:extLst>
          </p:cNvPr>
          <p:cNvSpPr>
            <a:spLocks noGrp="1"/>
          </p:cNvSpPr>
          <p:nvPr>
            <p:ph type="title"/>
          </p:nvPr>
        </p:nvSpPr>
        <p:spPr/>
        <p:txBody>
          <a:bodyPr>
            <a:normAutofit/>
          </a:bodyPr>
          <a:lstStyle/>
          <a:p>
            <a:r>
              <a:rPr lang="en-GB">
                <a:latin typeface="Trebuchet MS"/>
              </a:rPr>
              <a:t>List of Conditions or Restrictions from funders</a:t>
            </a:r>
            <a:endParaRPr lang="en-GB"/>
          </a:p>
        </p:txBody>
      </p:sp>
      <p:sp>
        <p:nvSpPr>
          <p:cNvPr id="3" name="Text Placeholder 2">
            <a:extLst>
              <a:ext uri="{FF2B5EF4-FFF2-40B4-BE49-F238E27FC236}">
                <a16:creationId xmlns:a16="http://schemas.microsoft.com/office/drawing/2014/main" id="{66E7BAB5-A151-AC25-6F47-50AB4DB636C0}"/>
              </a:ext>
            </a:extLst>
          </p:cNvPr>
          <p:cNvSpPr>
            <a:spLocks noGrp="1"/>
          </p:cNvSpPr>
          <p:nvPr>
            <p:ph type="body" sz="quarter" idx="10"/>
          </p:nvPr>
        </p:nvSpPr>
        <p:spPr/>
        <p:txBody>
          <a:bodyPr vert="horz" lIns="91440" tIns="45720" rIns="91440" bIns="45720" rtlCol="0" anchor="t">
            <a:normAutofit/>
          </a:bodyPr>
          <a:lstStyle/>
          <a:p>
            <a:r>
              <a:rPr lang="en-GB" sz="2200">
                <a:solidFill>
                  <a:srgbClr val="E7004C"/>
                </a:solidFill>
                <a:latin typeface="Georgia"/>
                <a:hlinkClick r:id="rId3"/>
              </a:rPr>
              <a:t>Tool</a:t>
            </a:r>
            <a:r>
              <a:rPr lang="en-GB" sz="2200">
                <a:solidFill>
                  <a:srgbClr val="E7004C"/>
                </a:solidFill>
                <a:latin typeface="Georgia"/>
                <a:hlinkClick r:id="rId3">
                  <a:extLst>
                    <a:ext uri="{A12FA001-AC4F-418D-AE19-62706E023703}">
                      <ahyp:hlinkClr xmlns:ahyp="http://schemas.microsoft.com/office/drawing/2018/hyperlinkcolor" val="tx"/>
                    </a:ext>
                  </a:extLst>
                </a:hlinkClick>
              </a:rPr>
              <a:t> 3: Funder conditions</a:t>
            </a:r>
            <a:endParaRPr lang="en-GB" sz="2200">
              <a:solidFill>
                <a:srgbClr val="111111"/>
              </a:solidFill>
              <a:hlinkClick r:id="rId3">
                <a:extLst>
                  <a:ext uri="{A12FA001-AC4F-418D-AE19-62706E023703}">
                    <ahyp:hlinkClr xmlns:ahyp="http://schemas.microsoft.com/office/drawing/2018/hyperlinkcolor" val="tx"/>
                  </a:ext>
                </a:extLst>
              </a:hlinkClick>
            </a:endParaRPr>
          </a:p>
          <a:p>
            <a:endParaRPr lang="en-GB" sz="2200">
              <a:solidFill>
                <a:srgbClr val="E7004C"/>
              </a:solidFill>
            </a:endParaRPr>
          </a:p>
          <a:p>
            <a:r>
              <a:rPr lang="en-GB" sz="2200">
                <a:solidFill>
                  <a:srgbClr val="111111"/>
                </a:solidFill>
                <a:latin typeface="Georgia"/>
              </a:rPr>
              <a:t>What type of restrictions have you encountered?</a:t>
            </a:r>
            <a:endParaRPr lang="en-GB" sz="2200">
              <a:solidFill>
                <a:srgbClr val="000000"/>
              </a:solidFill>
              <a:latin typeface="Georgia"/>
            </a:endParaRPr>
          </a:p>
          <a:p>
            <a:endParaRPr lang="en-GB" sz="1700">
              <a:solidFill>
                <a:srgbClr val="E7004C"/>
              </a:solidFill>
            </a:endParaRPr>
          </a:p>
          <a:p>
            <a:endParaRPr lang="en-GB" sz="1700">
              <a:solidFill>
                <a:srgbClr val="111111"/>
              </a:solidFill>
            </a:endParaRPr>
          </a:p>
          <a:p>
            <a:endParaRPr lang="es-ES" sz="1700">
              <a:solidFill>
                <a:srgbClr val="E7004C"/>
              </a:solidFill>
            </a:endParaRPr>
          </a:p>
          <a:p>
            <a:endParaRPr lang="en-GB"/>
          </a:p>
        </p:txBody>
      </p:sp>
    </p:spTree>
    <p:extLst>
      <p:ext uri="{BB962C8B-B14F-4D97-AF65-F5344CB8AC3E}">
        <p14:creationId xmlns:p14="http://schemas.microsoft.com/office/powerpoint/2010/main" val="94543234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140672-D90E-75A1-49DC-FF03CC752DC6}"/>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9B16F4DF-4C6C-D58F-A363-2F4B8883DAB7}"/>
              </a:ext>
            </a:extLst>
          </p:cNvPr>
          <p:cNvSpPr>
            <a:spLocks noGrp="1"/>
          </p:cNvSpPr>
          <p:nvPr>
            <p:ph type="title"/>
          </p:nvPr>
        </p:nvSpPr>
        <p:spPr/>
        <p:txBody>
          <a:bodyPr/>
          <a:lstStyle/>
          <a:p>
            <a:r>
              <a:rPr lang="es-ES">
                <a:latin typeface="Trebuchet MS"/>
              </a:rPr>
              <a:t>Key </a:t>
            </a:r>
            <a:r>
              <a:rPr lang="es-ES" err="1">
                <a:latin typeface="Trebuchet MS"/>
              </a:rPr>
              <a:t>steps</a:t>
            </a:r>
            <a:r>
              <a:rPr lang="es-ES">
                <a:latin typeface="Trebuchet MS"/>
              </a:rPr>
              <a:t> </a:t>
            </a:r>
            <a:r>
              <a:rPr lang="es-ES" err="1">
                <a:latin typeface="Trebuchet MS"/>
              </a:rPr>
              <a:t>for</a:t>
            </a:r>
            <a:r>
              <a:rPr lang="es-ES">
                <a:latin typeface="Trebuchet MS"/>
              </a:rPr>
              <a:t> </a:t>
            </a:r>
            <a:r>
              <a:rPr lang="es-ES" err="1">
                <a:latin typeface="Trebuchet MS"/>
              </a:rPr>
              <a:t>proposal</a:t>
            </a:r>
            <a:r>
              <a:rPr lang="es-ES">
                <a:latin typeface="Trebuchet MS"/>
              </a:rPr>
              <a:t> </a:t>
            </a:r>
            <a:r>
              <a:rPr lang="es-ES" err="1">
                <a:latin typeface="Trebuchet MS"/>
              </a:rPr>
              <a:t>budget</a:t>
            </a:r>
            <a:endParaRPr lang="es-ES" err="1"/>
          </a:p>
        </p:txBody>
      </p:sp>
      <p:sp>
        <p:nvSpPr>
          <p:cNvPr id="452" name="Rectangle 3">
            <a:extLst>
              <a:ext uri="{FF2B5EF4-FFF2-40B4-BE49-F238E27FC236}">
                <a16:creationId xmlns:a16="http://schemas.microsoft.com/office/drawing/2014/main" id="{076DAD53-1EB2-034F-E4E4-3D17C7F27391}"/>
              </a:ext>
            </a:extLst>
          </p:cNvPr>
          <p:cNvSpPr/>
          <p:nvPr/>
        </p:nvSpPr>
        <p:spPr>
          <a:xfrm>
            <a:off x="2907663" y="1313183"/>
            <a:ext cx="3557147" cy="692299"/>
          </a:xfrm>
          <a:prstGeom prst="rect">
            <a:avLst/>
          </a:prstGeom>
          <a:solidFill>
            <a:schemeClr val="tx1"/>
          </a:solidFill>
        </p:spPr>
        <p:style>
          <a:lnRef idx="2">
            <a:schemeClr val="dk1"/>
          </a:lnRef>
          <a:fillRef idx="1">
            <a:schemeClr val="lt1"/>
          </a:fillRef>
          <a:effectRef idx="0">
            <a:schemeClr val="dk1"/>
          </a:effectRef>
          <a:fontRef idx="minor">
            <a:schemeClr val="dk1"/>
          </a:fontRef>
        </p:style>
        <p:txBody>
          <a:bodyPr lIns="91440" tIns="45720" rIns="91440" bIns="45720" rtlCol="0" anchor="ctr"/>
          <a:lstStyle/>
          <a:p>
            <a:pPr algn="ctr"/>
            <a:r>
              <a:rPr lang="en-US">
                <a:solidFill>
                  <a:srgbClr val="FCFCF1"/>
                </a:solidFill>
              </a:rPr>
              <a:t>Key Inputs </a:t>
            </a:r>
          </a:p>
        </p:txBody>
      </p:sp>
      <p:sp>
        <p:nvSpPr>
          <p:cNvPr id="456" name="Rectangle 5">
            <a:extLst>
              <a:ext uri="{FF2B5EF4-FFF2-40B4-BE49-F238E27FC236}">
                <a16:creationId xmlns:a16="http://schemas.microsoft.com/office/drawing/2014/main" id="{DAD3D9E7-CBC1-C13D-56D7-D4DE1B1A4283}"/>
              </a:ext>
            </a:extLst>
          </p:cNvPr>
          <p:cNvSpPr/>
          <p:nvPr/>
        </p:nvSpPr>
        <p:spPr>
          <a:xfrm>
            <a:off x="2905476" y="2008920"/>
            <a:ext cx="3569803" cy="2236305"/>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800100" lvl="1" indent="-342900">
              <a:lnSpc>
                <a:spcPct val="90000"/>
              </a:lnSpc>
              <a:spcBef>
                <a:spcPts val="500"/>
              </a:spcBef>
              <a:buFont typeface="Arial,Sans-Serif"/>
              <a:buChar char="•"/>
            </a:pPr>
            <a:r>
              <a:rPr lang="en-GB">
                <a:solidFill>
                  <a:srgbClr val="111111"/>
                </a:solidFill>
              </a:rPr>
              <a:t>Value of the project </a:t>
            </a:r>
            <a:endParaRPr lang="en-GB">
              <a:solidFill>
                <a:srgbClr val="E7004C"/>
              </a:solidFill>
            </a:endParaRPr>
          </a:p>
          <a:p>
            <a:pPr marL="800100" lvl="1" indent="-342900">
              <a:lnSpc>
                <a:spcPct val="90000"/>
              </a:lnSpc>
              <a:spcBef>
                <a:spcPts val="500"/>
              </a:spcBef>
              <a:buFont typeface="Arial,Sans-Serif"/>
              <a:buChar char="•"/>
            </a:pPr>
            <a:r>
              <a:rPr lang="en-GB">
                <a:solidFill>
                  <a:srgbClr val="111111"/>
                </a:solidFill>
              </a:rPr>
              <a:t>Direct costs</a:t>
            </a:r>
            <a:endParaRPr lang="en-GB">
              <a:solidFill>
                <a:srgbClr val="E7004C"/>
              </a:solidFill>
            </a:endParaRPr>
          </a:p>
          <a:p>
            <a:pPr marL="800100" lvl="1" indent="-342900">
              <a:lnSpc>
                <a:spcPct val="90000"/>
              </a:lnSpc>
              <a:spcBef>
                <a:spcPts val="500"/>
              </a:spcBef>
              <a:buFont typeface="Arial,Sans-Serif"/>
              <a:buChar char="•"/>
            </a:pPr>
            <a:r>
              <a:rPr lang="en-GB">
                <a:solidFill>
                  <a:srgbClr val="111111"/>
                </a:solidFill>
              </a:rPr>
              <a:t>Indirect costs</a:t>
            </a:r>
            <a:endParaRPr lang="en-US">
              <a:solidFill>
                <a:srgbClr val="E7004C"/>
              </a:solidFill>
            </a:endParaRPr>
          </a:p>
          <a:p>
            <a:pPr marL="800100" lvl="1" indent="-342900">
              <a:lnSpc>
                <a:spcPct val="90000"/>
              </a:lnSpc>
              <a:spcBef>
                <a:spcPts val="500"/>
              </a:spcBef>
              <a:buFont typeface="Arial,Sans-Serif"/>
              <a:buChar char="•"/>
            </a:pPr>
            <a:r>
              <a:rPr lang="en-GB">
                <a:solidFill>
                  <a:srgbClr val="111111"/>
                </a:solidFill>
              </a:rPr>
              <a:t>Funders restrictions </a:t>
            </a:r>
            <a:endParaRPr lang="en-US">
              <a:solidFill>
                <a:srgbClr val="E7004C"/>
              </a:solidFill>
            </a:endParaRPr>
          </a:p>
          <a:p>
            <a:pPr marL="800100" lvl="1" indent="-342900">
              <a:lnSpc>
                <a:spcPct val="90000"/>
              </a:lnSpc>
              <a:spcBef>
                <a:spcPts val="500"/>
              </a:spcBef>
              <a:buFont typeface="Arial,Sans-Serif"/>
              <a:buChar char="•"/>
            </a:pPr>
            <a:r>
              <a:rPr lang="en-GB">
                <a:solidFill>
                  <a:srgbClr val="111111"/>
                </a:solidFill>
              </a:rPr>
              <a:t>Funders requirements</a:t>
            </a:r>
            <a:endParaRPr lang="en-US">
              <a:solidFill>
                <a:srgbClr val="E7004C"/>
              </a:solidFill>
            </a:endParaRPr>
          </a:p>
          <a:p>
            <a:pPr marL="800100" lvl="1" indent="-342900">
              <a:lnSpc>
                <a:spcPct val="90000"/>
              </a:lnSpc>
              <a:spcBef>
                <a:spcPts val="500"/>
              </a:spcBef>
              <a:buFont typeface="Arial,Sans-Serif"/>
              <a:buChar char="•"/>
            </a:pPr>
            <a:r>
              <a:rPr lang="en-GB">
                <a:solidFill>
                  <a:srgbClr val="111111"/>
                </a:solidFill>
              </a:rPr>
              <a:t>Funder templates</a:t>
            </a:r>
          </a:p>
          <a:p>
            <a:pPr marL="800100" lvl="1" indent="-342900">
              <a:lnSpc>
                <a:spcPct val="90000"/>
              </a:lnSpc>
              <a:spcBef>
                <a:spcPts val="500"/>
              </a:spcBef>
              <a:buFont typeface="Arial,Sans-Serif"/>
              <a:buChar char="•"/>
            </a:pPr>
            <a:r>
              <a:rPr lang="en-GB">
                <a:solidFill>
                  <a:srgbClr val="111111"/>
                </a:solidFill>
              </a:rPr>
              <a:t>Funders reporting needs</a:t>
            </a:r>
            <a:endParaRPr lang="en-US">
              <a:solidFill>
                <a:srgbClr val="E7004C"/>
              </a:solidFill>
            </a:endParaRPr>
          </a:p>
        </p:txBody>
      </p:sp>
      <p:sp>
        <p:nvSpPr>
          <p:cNvPr id="462" name="Rectangle 3">
            <a:extLst>
              <a:ext uri="{FF2B5EF4-FFF2-40B4-BE49-F238E27FC236}">
                <a16:creationId xmlns:a16="http://schemas.microsoft.com/office/drawing/2014/main" id="{BC0F52AC-5331-239E-C9C4-D6E6BA2F8A0A}"/>
              </a:ext>
            </a:extLst>
          </p:cNvPr>
          <p:cNvSpPr/>
          <p:nvPr/>
        </p:nvSpPr>
        <p:spPr>
          <a:xfrm>
            <a:off x="8034598" y="4203812"/>
            <a:ext cx="2745451" cy="1330060"/>
          </a:xfrm>
          <a:prstGeom prst="rect">
            <a:avLst/>
          </a:prstGeom>
          <a:solidFill>
            <a:schemeClr val="tx1"/>
          </a:solidFill>
        </p:spPr>
        <p:style>
          <a:lnRef idx="2">
            <a:schemeClr val="dk1"/>
          </a:lnRef>
          <a:fillRef idx="1">
            <a:schemeClr val="lt1"/>
          </a:fillRef>
          <a:effectRef idx="0">
            <a:schemeClr val="dk1"/>
          </a:effectRef>
          <a:fontRef idx="minor">
            <a:schemeClr val="dk1"/>
          </a:fontRef>
        </p:style>
        <p:txBody>
          <a:bodyPr lIns="91440" tIns="45720" rIns="91440" bIns="45720" rtlCol="0" anchor="ctr"/>
          <a:lstStyle/>
          <a:p>
            <a:pPr algn="ctr"/>
            <a:r>
              <a:rPr lang="en-US">
                <a:solidFill>
                  <a:srgbClr val="FCFCF1"/>
                </a:solidFill>
              </a:rPr>
              <a:t>Remember: it needs to meet both </a:t>
            </a:r>
            <a:r>
              <a:rPr lang="en-US" err="1">
                <a:solidFill>
                  <a:srgbClr val="FCFCF1"/>
                </a:solidFill>
              </a:rPr>
              <a:t>organisational</a:t>
            </a:r>
            <a:r>
              <a:rPr lang="en-US">
                <a:solidFill>
                  <a:srgbClr val="FCFCF1"/>
                </a:solidFill>
              </a:rPr>
              <a:t> needs and funder needs.</a:t>
            </a:r>
          </a:p>
        </p:txBody>
      </p:sp>
      <p:sp>
        <p:nvSpPr>
          <p:cNvPr id="466" name="Rectangle 5">
            <a:extLst>
              <a:ext uri="{FF2B5EF4-FFF2-40B4-BE49-F238E27FC236}">
                <a16:creationId xmlns:a16="http://schemas.microsoft.com/office/drawing/2014/main" id="{702CD4A8-F979-80D1-3E26-7B796E2AB616}"/>
              </a:ext>
            </a:extLst>
          </p:cNvPr>
          <p:cNvSpPr/>
          <p:nvPr/>
        </p:nvSpPr>
        <p:spPr>
          <a:xfrm>
            <a:off x="8032411" y="2323659"/>
            <a:ext cx="2749825" cy="1880152"/>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a:solidFill>
                  <a:srgbClr val="111111"/>
                </a:solidFill>
              </a:rPr>
              <a:t>Build your Proposal Budget</a:t>
            </a:r>
          </a:p>
        </p:txBody>
      </p:sp>
      <p:sp>
        <p:nvSpPr>
          <p:cNvPr id="467" name="Flecha: a la derecha 466">
            <a:extLst>
              <a:ext uri="{FF2B5EF4-FFF2-40B4-BE49-F238E27FC236}">
                <a16:creationId xmlns:a16="http://schemas.microsoft.com/office/drawing/2014/main" id="{9406093C-C675-9664-CCA9-4D227176B968}"/>
              </a:ext>
            </a:extLst>
          </p:cNvPr>
          <p:cNvSpPr/>
          <p:nvPr/>
        </p:nvSpPr>
        <p:spPr>
          <a:xfrm>
            <a:off x="6874565" y="3129584"/>
            <a:ext cx="809624" cy="2270676"/>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468" name="Signo más 467">
            <a:extLst>
              <a:ext uri="{FF2B5EF4-FFF2-40B4-BE49-F238E27FC236}">
                <a16:creationId xmlns:a16="http://schemas.microsoft.com/office/drawing/2014/main" id="{79FA559B-B4CC-CFEF-D0AF-566BF021B87C}"/>
              </a:ext>
            </a:extLst>
          </p:cNvPr>
          <p:cNvSpPr/>
          <p:nvPr/>
        </p:nvSpPr>
        <p:spPr>
          <a:xfrm>
            <a:off x="5019260" y="4248978"/>
            <a:ext cx="579782" cy="505238"/>
          </a:xfrm>
          <a:prstGeom prst="mathPlus">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3" name="Rectangle 3">
            <a:extLst>
              <a:ext uri="{FF2B5EF4-FFF2-40B4-BE49-F238E27FC236}">
                <a16:creationId xmlns:a16="http://schemas.microsoft.com/office/drawing/2014/main" id="{3DF58E39-CAB7-3B78-0A76-58F183310C24}"/>
              </a:ext>
            </a:extLst>
          </p:cNvPr>
          <p:cNvSpPr/>
          <p:nvPr/>
        </p:nvSpPr>
        <p:spPr>
          <a:xfrm>
            <a:off x="2907663" y="4733899"/>
            <a:ext cx="3540582" cy="667453"/>
          </a:xfrm>
          <a:prstGeom prst="rect">
            <a:avLst/>
          </a:prstGeom>
          <a:solidFill>
            <a:schemeClr val="tx1"/>
          </a:solidFill>
        </p:spPr>
        <p:style>
          <a:lnRef idx="2">
            <a:schemeClr val="dk1"/>
          </a:lnRef>
          <a:fillRef idx="1">
            <a:schemeClr val="lt1"/>
          </a:fillRef>
          <a:effectRef idx="0">
            <a:schemeClr val="dk1"/>
          </a:effectRef>
          <a:fontRef idx="minor">
            <a:schemeClr val="dk1"/>
          </a:fontRef>
        </p:style>
        <p:txBody>
          <a:bodyPr lIns="91440" tIns="45720" rIns="91440" bIns="45720" rtlCol="0" anchor="ctr"/>
          <a:lstStyle/>
          <a:p>
            <a:pPr algn="ctr"/>
            <a:r>
              <a:rPr lang="en-US">
                <a:solidFill>
                  <a:srgbClr val="FCFCF1"/>
                </a:solidFill>
              </a:rPr>
              <a:t>If there is no template, design it</a:t>
            </a:r>
          </a:p>
        </p:txBody>
      </p:sp>
      <p:sp>
        <p:nvSpPr>
          <p:cNvPr id="4" name="Rectangle 5">
            <a:extLst>
              <a:ext uri="{FF2B5EF4-FFF2-40B4-BE49-F238E27FC236}">
                <a16:creationId xmlns:a16="http://schemas.microsoft.com/office/drawing/2014/main" id="{14AC931B-0BAE-F973-D4F0-13BE9145EFD4}"/>
              </a:ext>
            </a:extLst>
          </p:cNvPr>
          <p:cNvSpPr/>
          <p:nvPr/>
        </p:nvSpPr>
        <p:spPr>
          <a:xfrm>
            <a:off x="2905476" y="5396506"/>
            <a:ext cx="3536672" cy="1283807"/>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800100" lvl="1" indent="-342900">
              <a:lnSpc>
                <a:spcPct val="90000"/>
              </a:lnSpc>
              <a:spcBef>
                <a:spcPts val="500"/>
              </a:spcBef>
              <a:buFont typeface="Arial,Sans-Serif"/>
              <a:buChar char="•"/>
            </a:pPr>
            <a:r>
              <a:rPr lang="en-GB">
                <a:solidFill>
                  <a:srgbClr val="111111"/>
                </a:solidFill>
              </a:rPr>
              <a:t>By fee rates / days</a:t>
            </a:r>
          </a:p>
          <a:p>
            <a:pPr marL="800100" lvl="1" indent="-342900">
              <a:lnSpc>
                <a:spcPct val="90000"/>
              </a:lnSpc>
              <a:spcBef>
                <a:spcPts val="500"/>
              </a:spcBef>
              <a:buFont typeface="Arial,Sans-Serif"/>
              <a:buChar char="•"/>
            </a:pPr>
            <a:r>
              <a:rPr lang="en-GB">
                <a:solidFill>
                  <a:srgbClr val="111111"/>
                </a:solidFill>
              </a:rPr>
              <a:t>By outputs</a:t>
            </a:r>
          </a:p>
          <a:p>
            <a:pPr marL="800100" lvl="1" indent="-342900">
              <a:lnSpc>
                <a:spcPct val="90000"/>
              </a:lnSpc>
              <a:spcBef>
                <a:spcPts val="500"/>
              </a:spcBef>
              <a:buFont typeface="Arial,Sans-Serif"/>
              <a:buChar char="•"/>
            </a:pPr>
            <a:r>
              <a:rPr lang="en-GB">
                <a:solidFill>
                  <a:srgbClr val="111111"/>
                </a:solidFill>
              </a:rPr>
              <a:t>By cost recovery</a:t>
            </a:r>
          </a:p>
        </p:txBody>
      </p:sp>
    </p:spTree>
    <p:extLst>
      <p:ext uri="{BB962C8B-B14F-4D97-AF65-F5344CB8AC3E}">
        <p14:creationId xmlns:p14="http://schemas.microsoft.com/office/powerpoint/2010/main" val="354770292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409447-B938-EFF7-C2D6-2C01377E8C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233F8AE-71D7-A957-D8AB-3D554DCCCFAB}"/>
              </a:ext>
            </a:extLst>
          </p:cNvPr>
          <p:cNvSpPr>
            <a:spLocks noGrp="1"/>
          </p:cNvSpPr>
          <p:nvPr>
            <p:ph type="title"/>
          </p:nvPr>
        </p:nvSpPr>
        <p:spPr/>
        <p:txBody>
          <a:bodyPr/>
          <a:lstStyle/>
          <a:p>
            <a:r>
              <a:rPr lang="en-GB">
                <a:latin typeface="Trebuchet MS"/>
              </a:rPr>
              <a:t>Proposal Budget – Templates</a:t>
            </a:r>
            <a:endParaRPr lang="en-GB" err="1"/>
          </a:p>
        </p:txBody>
      </p:sp>
      <p:sp>
        <p:nvSpPr>
          <p:cNvPr id="3" name="Text Placeholder 2">
            <a:extLst>
              <a:ext uri="{FF2B5EF4-FFF2-40B4-BE49-F238E27FC236}">
                <a16:creationId xmlns:a16="http://schemas.microsoft.com/office/drawing/2014/main" id="{9E036D5F-A732-0A85-C7A6-614E88892879}"/>
              </a:ext>
            </a:extLst>
          </p:cNvPr>
          <p:cNvSpPr>
            <a:spLocks noGrp="1"/>
          </p:cNvSpPr>
          <p:nvPr>
            <p:ph type="body" sz="quarter" idx="10"/>
          </p:nvPr>
        </p:nvSpPr>
        <p:spPr/>
        <p:txBody>
          <a:bodyPr vert="horz" lIns="91440" tIns="45720" rIns="91440" bIns="45720" rtlCol="0" anchor="t">
            <a:normAutofit/>
          </a:bodyPr>
          <a:lstStyle/>
          <a:p>
            <a:endParaRPr lang="en-GB" sz="2200">
              <a:latin typeface="Georgia"/>
            </a:endParaRPr>
          </a:p>
          <a:p>
            <a:endParaRPr lang="en-GB" sz="2200">
              <a:latin typeface="Georgia"/>
            </a:endParaRPr>
          </a:p>
          <a:p>
            <a:r>
              <a:rPr lang="en-GB" sz="2200">
                <a:latin typeface="Georgia"/>
              </a:rPr>
              <a:t>Open the tool (Excel) or look at the template and let's walk through each step together.</a:t>
            </a:r>
            <a:endParaRPr lang="en-GB" sz="2200">
              <a:solidFill>
                <a:srgbClr val="000000"/>
              </a:solidFill>
              <a:latin typeface="Georgia"/>
            </a:endParaRPr>
          </a:p>
          <a:p>
            <a:endParaRPr lang="en-GB" sz="2200">
              <a:solidFill>
                <a:srgbClr val="111111"/>
              </a:solidFill>
              <a:latin typeface="Georgia"/>
            </a:endParaRPr>
          </a:p>
          <a:p>
            <a:endParaRPr lang="en-GB" sz="2200"/>
          </a:p>
        </p:txBody>
      </p:sp>
      <p:sp>
        <p:nvSpPr>
          <p:cNvPr id="5" name="Rectangle 4">
            <a:extLst>
              <a:ext uri="{FF2B5EF4-FFF2-40B4-BE49-F238E27FC236}">
                <a16:creationId xmlns:a16="http://schemas.microsoft.com/office/drawing/2014/main" id="{44699315-1C47-037B-FCC5-9ACF41B8EE3D}"/>
              </a:ext>
            </a:extLst>
          </p:cNvPr>
          <p:cNvSpPr/>
          <p:nvPr/>
        </p:nvSpPr>
        <p:spPr>
          <a:xfrm>
            <a:off x="1637768" y="1503997"/>
            <a:ext cx="5022747" cy="475703"/>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r>
              <a:rPr lang="en-GB" sz="2200">
                <a:solidFill>
                  <a:schemeClr val="bg1"/>
                </a:solidFill>
                <a:hlinkClick r:id="rId3">
                  <a:extLst>
                    <a:ext uri="{A12FA001-AC4F-418D-AE19-62706E023703}">
                      <ahyp:hlinkClr xmlns:ahyp="http://schemas.microsoft.com/office/drawing/2018/hyperlinkcolor" val="tx"/>
                    </a:ext>
                  </a:extLst>
                </a:hlinkClick>
              </a:rPr>
              <a:t>Tool 2c: Proposal Budget</a:t>
            </a:r>
            <a:endParaRPr lang="es-ES">
              <a:solidFill>
                <a:schemeClr val="bg1"/>
              </a:solidFill>
              <a:hlinkClick r:id="rId4">
                <a:extLst>
                  <a:ext uri="{A12FA001-AC4F-418D-AE19-62706E023703}">
                    <ahyp:hlinkClr xmlns:ahyp="http://schemas.microsoft.com/office/drawing/2018/hyperlinkcolor" val="tx"/>
                  </a:ext>
                </a:extLst>
              </a:hlinkClick>
            </a:endParaRPr>
          </a:p>
        </p:txBody>
      </p:sp>
    </p:spTree>
    <p:extLst>
      <p:ext uri="{BB962C8B-B14F-4D97-AF65-F5344CB8AC3E}">
        <p14:creationId xmlns:p14="http://schemas.microsoft.com/office/powerpoint/2010/main" val="179301118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318B43-8021-5B34-50DB-95B699FC49AE}"/>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A4CD8F58-1352-8C50-FBE2-2F92EB15C7F2}"/>
              </a:ext>
            </a:extLst>
          </p:cNvPr>
          <p:cNvSpPr>
            <a:spLocks noGrp="1"/>
          </p:cNvSpPr>
          <p:nvPr>
            <p:ph type="title"/>
          </p:nvPr>
        </p:nvSpPr>
        <p:spPr/>
        <p:txBody>
          <a:bodyPr>
            <a:normAutofit/>
          </a:bodyPr>
          <a:lstStyle/>
          <a:p>
            <a:r>
              <a:rPr lang="es-ES" err="1">
                <a:latin typeface="Trebuchet MS"/>
              </a:rPr>
              <a:t>Relevant</a:t>
            </a:r>
            <a:r>
              <a:rPr lang="es-ES">
                <a:latin typeface="Trebuchet MS"/>
              </a:rPr>
              <a:t> </a:t>
            </a:r>
            <a:r>
              <a:rPr lang="es-ES" err="1">
                <a:latin typeface="Trebuchet MS"/>
              </a:rPr>
              <a:t>suggestions</a:t>
            </a:r>
            <a:r>
              <a:rPr lang="es-ES">
                <a:latin typeface="Trebuchet MS"/>
              </a:rPr>
              <a:t> </a:t>
            </a:r>
            <a:endParaRPr lang="en-US"/>
          </a:p>
        </p:txBody>
      </p:sp>
      <p:sp>
        <p:nvSpPr>
          <p:cNvPr id="3" name="Marcador de texto 2">
            <a:extLst>
              <a:ext uri="{FF2B5EF4-FFF2-40B4-BE49-F238E27FC236}">
                <a16:creationId xmlns:a16="http://schemas.microsoft.com/office/drawing/2014/main" id="{B20BDFED-F7CC-CB34-B31B-20F903888CC6}"/>
              </a:ext>
            </a:extLst>
          </p:cNvPr>
          <p:cNvSpPr>
            <a:spLocks noGrp="1"/>
          </p:cNvSpPr>
          <p:nvPr>
            <p:ph type="body" sz="quarter" idx="10"/>
          </p:nvPr>
        </p:nvSpPr>
        <p:spPr>
          <a:xfrm>
            <a:off x="1631949" y="996302"/>
            <a:ext cx="9724845" cy="4345264"/>
          </a:xfrm>
        </p:spPr>
        <p:txBody>
          <a:bodyPr vert="horz" lIns="91440" tIns="45720" rIns="91440" bIns="45720" rtlCol="0" anchor="t">
            <a:noAutofit/>
          </a:bodyPr>
          <a:lstStyle/>
          <a:p>
            <a:pPr lvl="1"/>
            <a:endParaRPr lang="en-GB" sz="1900">
              <a:latin typeface="Georgia"/>
            </a:endParaRPr>
          </a:p>
          <a:p>
            <a:pPr>
              <a:lnSpc>
                <a:spcPct val="120000"/>
              </a:lnSpc>
            </a:pPr>
            <a:r>
              <a:rPr lang="en-GB" sz="1900" b="1">
                <a:solidFill>
                  <a:schemeClr val="accent4"/>
                </a:solidFill>
                <a:latin typeface="Georgia"/>
              </a:rPr>
              <a:t>What happens when restrictions are too tough, and you cannot adapt to them, e.g., complex reporting, funder does not cover all your indirect rates, or is not willing to cover the true cost?</a:t>
            </a:r>
          </a:p>
          <a:p>
            <a:pPr marL="285750" indent="-285750">
              <a:lnSpc>
                <a:spcPct val="120000"/>
              </a:lnSpc>
              <a:buChar char="•"/>
            </a:pPr>
            <a:r>
              <a:rPr lang="en-GB" sz="1900">
                <a:solidFill>
                  <a:srgbClr val="111111"/>
                </a:solidFill>
                <a:latin typeface="Georgia"/>
              </a:rPr>
              <a:t>At least you now know about any gaps and you can plan to make up for them with another project. </a:t>
            </a:r>
          </a:p>
          <a:p>
            <a:pPr marL="285750" indent="-285750">
              <a:lnSpc>
                <a:spcPct val="120000"/>
              </a:lnSpc>
              <a:buChar char="•"/>
            </a:pPr>
            <a:r>
              <a:rPr lang="en-GB" sz="1900">
                <a:solidFill>
                  <a:srgbClr val="111111"/>
                </a:solidFill>
                <a:latin typeface="Georgia"/>
              </a:rPr>
              <a:t>Next time you work with this funder, you will know in advance how it works and you can decide whether you go for it or not.</a:t>
            </a:r>
            <a:endParaRPr lang="en-GB" sz="1900">
              <a:latin typeface="Georgia"/>
            </a:endParaRPr>
          </a:p>
          <a:p>
            <a:pPr marL="285750" indent="-285750">
              <a:lnSpc>
                <a:spcPct val="120000"/>
              </a:lnSpc>
              <a:buChar char="•"/>
            </a:pPr>
            <a:r>
              <a:rPr lang="en-GB" sz="1900">
                <a:solidFill>
                  <a:srgbClr val="111111"/>
                </a:solidFill>
                <a:latin typeface="Georgia"/>
              </a:rPr>
              <a:t>Explore alternatives such as alternative contract types, </a:t>
            </a:r>
            <a:r>
              <a:rPr lang="en-GB" sz="1900" b="1">
                <a:solidFill>
                  <a:srgbClr val="111111"/>
                </a:solidFill>
                <a:latin typeface="Georgia"/>
              </a:rPr>
              <a:t>present information differently</a:t>
            </a:r>
            <a:r>
              <a:rPr lang="en-GB" sz="1900">
                <a:solidFill>
                  <a:srgbClr val="111111"/>
                </a:solidFill>
                <a:latin typeface="Georgia"/>
              </a:rPr>
              <a:t> or simply have an honest talk with them (funders do evolve).</a:t>
            </a:r>
          </a:p>
          <a:p>
            <a:endParaRPr lang="en-GB" sz="1900">
              <a:solidFill>
                <a:srgbClr val="E7004C"/>
              </a:solidFill>
              <a:latin typeface="Georgia"/>
            </a:endParaRPr>
          </a:p>
          <a:p>
            <a:endParaRPr lang="en-GB" sz="1900">
              <a:solidFill>
                <a:srgbClr val="E7004C"/>
              </a:solidFill>
              <a:latin typeface="Georgia"/>
            </a:endParaRPr>
          </a:p>
          <a:p>
            <a:endParaRPr lang="es-ES" sz="1900">
              <a:solidFill>
                <a:srgbClr val="111111"/>
              </a:solidFill>
              <a:latin typeface="Georgia"/>
            </a:endParaRPr>
          </a:p>
        </p:txBody>
      </p:sp>
    </p:spTree>
    <p:extLst>
      <p:ext uri="{BB962C8B-B14F-4D97-AF65-F5344CB8AC3E}">
        <p14:creationId xmlns:p14="http://schemas.microsoft.com/office/powerpoint/2010/main" val="34144421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91F929-8C8D-A2DD-3E5E-F018A372FC8C}"/>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EB80CB87-B1F3-D811-EA70-C6E0CADE4417}"/>
              </a:ext>
            </a:extLst>
          </p:cNvPr>
          <p:cNvSpPr>
            <a:spLocks noGrp="1"/>
          </p:cNvSpPr>
          <p:nvPr>
            <p:ph type="title"/>
          </p:nvPr>
        </p:nvSpPr>
        <p:spPr/>
        <p:txBody>
          <a:bodyPr/>
          <a:lstStyle/>
          <a:p>
            <a:r>
              <a:rPr lang="es-ES" err="1">
                <a:latin typeface="Trebuchet MS"/>
              </a:rPr>
              <a:t>Candid</a:t>
            </a:r>
            <a:r>
              <a:rPr lang="es-ES">
                <a:latin typeface="Trebuchet MS"/>
              </a:rPr>
              <a:t> </a:t>
            </a:r>
            <a:r>
              <a:rPr lang="es-ES" err="1">
                <a:latin typeface="Trebuchet MS"/>
              </a:rPr>
              <a:t>tips</a:t>
            </a:r>
            <a:endParaRPr lang="es-ES" err="1"/>
          </a:p>
        </p:txBody>
      </p:sp>
      <p:sp>
        <p:nvSpPr>
          <p:cNvPr id="3" name="Marcador de texto 2">
            <a:extLst>
              <a:ext uri="{FF2B5EF4-FFF2-40B4-BE49-F238E27FC236}">
                <a16:creationId xmlns:a16="http://schemas.microsoft.com/office/drawing/2014/main" id="{E763076B-3C32-6C1E-B273-B690EC8CF38F}"/>
              </a:ext>
            </a:extLst>
          </p:cNvPr>
          <p:cNvSpPr>
            <a:spLocks noGrp="1"/>
          </p:cNvSpPr>
          <p:nvPr>
            <p:ph type="body" sz="quarter" idx="10"/>
          </p:nvPr>
        </p:nvSpPr>
        <p:spPr>
          <a:xfrm>
            <a:off x="820254" y="1294476"/>
            <a:ext cx="11010417" cy="4273617"/>
          </a:xfrm>
        </p:spPr>
        <p:txBody>
          <a:bodyPr vert="horz" lIns="91440" tIns="45720" rIns="91440" bIns="45720" rtlCol="0" anchor="t">
            <a:noAutofit/>
          </a:bodyPr>
          <a:lstStyle/>
          <a:p>
            <a:pPr marL="685800" indent="-342900">
              <a:lnSpc>
                <a:spcPct val="120000"/>
              </a:lnSpc>
              <a:buChar char="•"/>
            </a:pPr>
            <a:r>
              <a:rPr lang="es-ES" sz="1900" err="1">
                <a:latin typeface="Georgia"/>
              </a:rPr>
              <a:t>Don't</a:t>
            </a:r>
            <a:r>
              <a:rPr lang="es-ES" sz="1900">
                <a:latin typeface="Georgia"/>
              </a:rPr>
              <a:t> be </a:t>
            </a:r>
            <a:r>
              <a:rPr lang="es-ES" sz="1900" err="1">
                <a:latin typeface="Georgia"/>
              </a:rPr>
              <a:t>afraid</a:t>
            </a:r>
            <a:r>
              <a:rPr lang="es-ES" sz="1900">
                <a:latin typeface="Georgia"/>
              </a:rPr>
              <a:t> </a:t>
            </a:r>
            <a:r>
              <a:rPr lang="es-ES" sz="1900" err="1">
                <a:latin typeface="Georgia"/>
              </a:rPr>
              <a:t>to</a:t>
            </a:r>
            <a:r>
              <a:rPr lang="es-ES" sz="1900">
                <a:latin typeface="Georgia"/>
              </a:rPr>
              <a:t> </a:t>
            </a:r>
            <a:r>
              <a:rPr lang="es-ES" sz="1900" err="1">
                <a:latin typeface="Georgia"/>
              </a:rPr>
              <a:t>ask</a:t>
            </a:r>
            <a:r>
              <a:rPr lang="es-ES" sz="1900">
                <a:latin typeface="Georgia"/>
              </a:rPr>
              <a:t>, </a:t>
            </a:r>
            <a:r>
              <a:rPr lang="es-ES" sz="1900" err="1">
                <a:latin typeface="Georgia"/>
              </a:rPr>
              <a:t>dont</a:t>
            </a:r>
            <a:r>
              <a:rPr lang="es-ES" sz="1900">
                <a:latin typeface="Georgia"/>
              </a:rPr>
              <a:t> </a:t>
            </a:r>
            <a:r>
              <a:rPr lang="es-ES" sz="1900" err="1">
                <a:latin typeface="Georgia"/>
              </a:rPr>
              <a:t>limit</a:t>
            </a:r>
            <a:r>
              <a:rPr lang="es-ES" sz="1900">
                <a:latin typeface="Georgia"/>
              </a:rPr>
              <a:t> </a:t>
            </a:r>
            <a:r>
              <a:rPr lang="es-ES" sz="1900" err="1">
                <a:latin typeface="Georgia"/>
              </a:rPr>
              <a:t>your</a:t>
            </a:r>
            <a:r>
              <a:rPr lang="es-ES" sz="1900">
                <a:latin typeface="Georgia"/>
              </a:rPr>
              <a:t> </a:t>
            </a:r>
            <a:r>
              <a:rPr lang="es-ES" sz="1900" err="1">
                <a:latin typeface="Georgia"/>
              </a:rPr>
              <a:t>questions</a:t>
            </a:r>
            <a:r>
              <a:rPr lang="es-ES" sz="1900">
                <a:latin typeface="Georgia"/>
              </a:rPr>
              <a:t>. </a:t>
            </a:r>
            <a:r>
              <a:rPr lang="es-ES" sz="1900" err="1">
                <a:latin typeface="Georgia"/>
              </a:rPr>
              <a:t>You</a:t>
            </a:r>
            <a:r>
              <a:rPr lang="es-ES" sz="1900">
                <a:latin typeface="Georgia"/>
              </a:rPr>
              <a:t> are </a:t>
            </a:r>
            <a:r>
              <a:rPr lang="es-ES" sz="1900" err="1">
                <a:latin typeface="Georgia"/>
              </a:rPr>
              <a:t>your</a:t>
            </a:r>
            <a:r>
              <a:rPr lang="es-ES" sz="1900">
                <a:latin typeface="Georgia"/>
              </a:rPr>
              <a:t> </a:t>
            </a:r>
            <a:r>
              <a:rPr lang="es-ES" sz="1900" err="1">
                <a:latin typeface="Georgia"/>
              </a:rPr>
              <a:t>funder's</a:t>
            </a:r>
            <a:r>
              <a:rPr lang="es-ES" sz="1900">
                <a:latin typeface="Georgia"/>
              </a:rPr>
              <a:t> </a:t>
            </a:r>
            <a:r>
              <a:rPr lang="es-ES" sz="1900" err="1">
                <a:latin typeface="Georgia"/>
              </a:rPr>
              <a:t>partner</a:t>
            </a:r>
            <a:r>
              <a:rPr lang="es-ES" sz="1900">
                <a:latin typeface="Georgia"/>
              </a:rPr>
              <a:t>.</a:t>
            </a:r>
            <a:endParaRPr lang="es-ES"/>
          </a:p>
          <a:p>
            <a:pPr marL="685800" indent="-342900">
              <a:lnSpc>
                <a:spcPct val="120000"/>
              </a:lnSpc>
              <a:buChar char="•"/>
            </a:pPr>
            <a:r>
              <a:rPr lang="es-ES" sz="1900" err="1">
                <a:latin typeface="Georgia"/>
              </a:rPr>
              <a:t>Programme</a:t>
            </a:r>
            <a:r>
              <a:rPr lang="es-ES" sz="1900">
                <a:latin typeface="Georgia"/>
              </a:rPr>
              <a:t> </a:t>
            </a:r>
            <a:r>
              <a:rPr lang="es-ES" sz="1900" err="1">
                <a:latin typeface="Georgia"/>
              </a:rPr>
              <a:t>officers</a:t>
            </a:r>
            <a:r>
              <a:rPr lang="es-ES" sz="1900">
                <a:latin typeface="Georgia"/>
              </a:rPr>
              <a:t> </a:t>
            </a:r>
            <a:r>
              <a:rPr lang="es-ES" sz="1900" err="1">
                <a:latin typeface="Georgia"/>
              </a:rPr>
              <a:t>often</a:t>
            </a:r>
            <a:r>
              <a:rPr lang="es-ES" sz="1900">
                <a:latin typeface="Georgia"/>
              </a:rPr>
              <a:t> </a:t>
            </a:r>
            <a:r>
              <a:rPr lang="es-ES" sz="1900" err="1">
                <a:latin typeface="Georgia"/>
              </a:rPr>
              <a:t>understand</a:t>
            </a:r>
            <a:r>
              <a:rPr lang="es-ES" sz="1900">
                <a:latin typeface="Georgia"/>
              </a:rPr>
              <a:t> </a:t>
            </a:r>
            <a:r>
              <a:rPr lang="es-ES" sz="1900" err="1">
                <a:latin typeface="Georgia"/>
              </a:rPr>
              <a:t>your</a:t>
            </a:r>
            <a:r>
              <a:rPr lang="es-ES" sz="1900">
                <a:latin typeface="Georgia"/>
              </a:rPr>
              <a:t> </a:t>
            </a:r>
            <a:r>
              <a:rPr lang="es-ES" sz="1900" err="1">
                <a:latin typeface="Georgia"/>
              </a:rPr>
              <a:t>situation</a:t>
            </a:r>
            <a:r>
              <a:rPr lang="es-ES" sz="1900">
                <a:latin typeface="Georgia"/>
              </a:rPr>
              <a:t>: </a:t>
            </a:r>
            <a:r>
              <a:rPr lang="es-ES" sz="1900" err="1">
                <a:latin typeface="Georgia"/>
              </a:rPr>
              <a:t>funders</a:t>
            </a:r>
            <a:r>
              <a:rPr lang="es-ES" sz="1900">
                <a:latin typeface="Georgia"/>
              </a:rPr>
              <a:t> </a:t>
            </a:r>
            <a:r>
              <a:rPr lang="es-ES" sz="1900" err="1">
                <a:latin typeface="Georgia"/>
              </a:rPr>
              <a:t>operate</a:t>
            </a:r>
            <a:r>
              <a:rPr lang="es-ES" sz="1900">
                <a:latin typeface="Georgia"/>
              </a:rPr>
              <a:t> </a:t>
            </a:r>
            <a:r>
              <a:rPr lang="es-ES" sz="1900" err="1">
                <a:latin typeface="Georgia"/>
              </a:rPr>
              <a:t>under</a:t>
            </a:r>
            <a:r>
              <a:rPr lang="es-ES" sz="1900">
                <a:latin typeface="Georgia"/>
              </a:rPr>
              <a:t> </a:t>
            </a:r>
            <a:r>
              <a:rPr lang="es-ES" sz="1900" err="1">
                <a:latin typeface="Georgia"/>
              </a:rPr>
              <a:t>constraints</a:t>
            </a:r>
            <a:r>
              <a:rPr lang="es-ES" sz="1900">
                <a:latin typeface="Georgia"/>
              </a:rPr>
              <a:t> </a:t>
            </a:r>
            <a:r>
              <a:rPr lang="es-ES" sz="1900" err="1">
                <a:latin typeface="Georgia"/>
              </a:rPr>
              <a:t>that</a:t>
            </a:r>
            <a:r>
              <a:rPr lang="es-ES" sz="1900">
                <a:latin typeface="Georgia"/>
              </a:rPr>
              <a:t> do </a:t>
            </a:r>
            <a:r>
              <a:rPr lang="es-ES" sz="1900" err="1">
                <a:latin typeface="Georgia"/>
              </a:rPr>
              <a:t>not</a:t>
            </a:r>
            <a:r>
              <a:rPr lang="es-ES" sz="1900">
                <a:latin typeface="Georgia"/>
              </a:rPr>
              <a:t> </a:t>
            </a:r>
            <a:r>
              <a:rPr lang="es-ES" sz="1900" err="1">
                <a:latin typeface="Georgia"/>
              </a:rPr>
              <a:t>always</a:t>
            </a:r>
            <a:r>
              <a:rPr lang="es-ES" sz="1900">
                <a:latin typeface="Georgia"/>
              </a:rPr>
              <a:t> </a:t>
            </a:r>
            <a:r>
              <a:rPr lang="es-ES" sz="1900" err="1">
                <a:latin typeface="Georgia"/>
              </a:rPr>
              <a:t>align</a:t>
            </a:r>
            <a:r>
              <a:rPr lang="es-ES" sz="1900">
                <a:latin typeface="Georgia"/>
              </a:rPr>
              <a:t> </a:t>
            </a:r>
            <a:r>
              <a:rPr lang="es-ES" sz="1900" err="1">
                <a:latin typeface="Georgia"/>
              </a:rPr>
              <a:t>with</a:t>
            </a:r>
            <a:r>
              <a:rPr lang="es-ES" sz="1900">
                <a:latin typeface="Georgia"/>
              </a:rPr>
              <a:t> </a:t>
            </a:r>
            <a:r>
              <a:rPr lang="es-ES" sz="1900" err="1">
                <a:latin typeface="Georgia"/>
              </a:rPr>
              <a:t>how</a:t>
            </a:r>
            <a:r>
              <a:rPr lang="es-ES" sz="1900">
                <a:latin typeface="Georgia"/>
              </a:rPr>
              <a:t> </a:t>
            </a:r>
            <a:r>
              <a:rPr lang="es-ES" sz="1900" err="1">
                <a:latin typeface="Georgia"/>
              </a:rPr>
              <a:t>think</a:t>
            </a:r>
            <a:r>
              <a:rPr lang="es-ES" sz="1900">
                <a:latin typeface="Georgia"/>
              </a:rPr>
              <a:t> </a:t>
            </a:r>
            <a:r>
              <a:rPr lang="es-ES" sz="1900" err="1">
                <a:latin typeface="Georgia"/>
              </a:rPr>
              <a:t>tanks</a:t>
            </a:r>
            <a:r>
              <a:rPr lang="es-ES" sz="1900">
                <a:latin typeface="Georgia"/>
              </a:rPr>
              <a:t> </a:t>
            </a:r>
            <a:r>
              <a:rPr lang="es-ES" sz="1900" err="1">
                <a:latin typeface="Georgia"/>
              </a:rPr>
              <a:t>work</a:t>
            </a:r>
            <a:r>
              <a:rPr lang="es-ES" sz="1900">
                <a:latin typeface="Georgia"/>
              </a:rPr>
              <a:t>, and </a:t>
            </a:r>
            <a:r>
              <a:rPr lang="es-ES" sz="1900" err="1">
                <a:latin typeface="Georgia"/>
              </a:rPr>
              <a:t>they</a:t>
            </a:r>
            <a:r>
              <a:rPr lang="es-ES" sz="1900">
                <a:latin typeface="Georgia"/>
              </a:rPr>
              <a:t> </a:t>
            </a:r>
            <a:r>
              <a:rPr lang="es-ES" sz="1900" err="1">
                <a:latin typeface="Georgia"/>
              </a:rPr>
              <a:t>know</a:t>
            </a:r>
            <a:r>
              <a:rPr lang="es-ES" sz="1900">
                <a:latin typeface="Georgia"/>
              </a:rPr>
              <a:t> </a:t>
            </a:r>
            <a:r>
              <a:rPr lang="es-ES" sz="1900" err="1">
                <a:latin typeface="Georgia"/>
              </a:rPr>
              <a:t>it</a:t>
            </a:r>
            <a:r>
              <a:rPr lang="es-ES" sz="1900">
                <a:latin typeface="Georgia"/>
              </a:rPr>
              <a:t>. As a </a:t>
            </a:r>
            <a:r>
              <a:rPr lang="es-ES" sz="1900" err="1">
                <a:latin typeface="Georgia"/>
              </a:rPr>
              <a:t>result</a:t>
            </a:r>
            <a:r>
              <a:rPr lang="es-ES" sz="1900">
                <a:latin typeface="Georgia"/>
              </a:rPr>
              <a:t>, </a:t>
            </a:r>
            <a:r>
              <a:rPr lang="es-ES" sz="1900" err="1">
                <a:latin typeface="Georgia"/>
              </a:rPr>
              <a:t>they</a:t>
            </a:r>
            <a:r>
              <a:rPr lang="es-ES" sz="1900">
                <a:latin typeface="Georgia"/>
              </a:rPr>
              <a:t> are </a:t>
            </a:r>
            <a:r>
              <a:rPr lang="es-ES" sz="1900" err="1">
                <a:latin typeface="Georgia"/>
              </a:rPr>
              <a:t>often</a:t>
            </a:r>
            <a:r>
              <a:rPr lang="es-ES" sz="1900">
                <a:latin typeface="Georgia"/>
              </a:rPr>
              <a:t> </a:t>
            </a:r>
            <a:r>
              <a:rPr lang="es-ES" sz="1900" err="1">
                <a:latin typeface="Georgia"/>
              </a:rPr>
              <a:t>willing</a:t>
            </a:r>
            <a:r>
              <a:rPr lang="es-ES" sz="1900">
                <a:latin typeface="Georgia"/>
              </a:rPr>
              <a:t> </a:t>
            </a:r>
            <a:r>
              <a:rPr lang="es-ES" sz="1900" err="1">
                <a:latin typeface="Georgia"/>
              </a:rPr>
              <a:t>to</a:t>
            </a:r>
            <a:r>
              <a:rPr lang="es-ES" sz="1900">
                <a:latin typeface="Georgia"/>
              </a:rPr>
              <a:t> </a:t>
            </a:r>
            <a:r>
              <a:rPr lang="es-ES" sz="1900" err="1">
                <a:latin typeface="Georgia"/>
              </a:rPr>
              <a:t>h</a:t>
            </a:r>
            <a:r>
              <a:rPr lang="es-ES" sz="1800" err="1">
                <a:latin typeface="Georgia"/>
              </a:rPr>
              <a:t>elp</a:t>
            </a:r>
            <a:r>
              <a:rPr lang="es-ES" sz="1800">
                <a:latin typeface="Georgia"/>
              </a:rPr>
              <a:t>. </a:t>
            </a:r>
            <a:endParaRPr lang="es-ES" sz="1800"/>
          </a:p>
          <a:p>
            <a:pPr marL="1143000" lvl="1" indent="-342900">
              <a:lnSpc>
                <a:spcPct val="120000"/>
              </a:lnSpc>
              <a:buChar char="•"/>
            </a:pPr>
            <a:r>
              <a:rPr lang="es-ES" sz="1900" err="1">
                <a:latin typeface="Georgia"/>
              </a:rPr>
              <a:t>Identifying</a:t>
            </a:r>
            <a:r>
              <a:rPr lang="es-ES" sz="1900">
                <a:latin typeface="Georgia"/>
              </a:rPr>
              <a:t> a </a:t>
            </a:r>
            <a:r>
              <a:rPr lang="es-ES" sz="1900" err="1">
                <a:latin typeface="Georgia"/>
              </a:rPr>
              <a:t>contract</a:t>
            </a:r>
            <a:r>
              <a:rPr lang="es-ES" sz="1900">
                <a:latin typeface="Georgia"/>
              </a:rPr>
              <a:t> </a:t>
            </a:r>
            <a:r>
              <a:rPr lang="es-ES" sz="1900" err="1">
                <a:latin typeface="Georgia"/>
              </a:rPr>
              <a:t>type</a:t>
            </a:r>
            <a:r>
              <a:rPr lang="es-ES" sz="1900">
                <a:latin typeface="Georgia"/>
              </a:rPr>
              <a:t> </a:t>
            </a:r>
            <a:r>
              <a:rPr lang="es-ES" sz="1900" err="1">
                <a:latin typeface="Georgia"/>
              </a:rPr>
              <a:t>that</a:t>
            </a:r>
            <a:r>
              <a:rPr lang="es-ES" sz="1900">
                <a:latin typeface="Georgia"/>
              </a:rPr>
              <a:t> </a:t>
            </a:r>
            <a:r>
              <a:rPr lang="es-ES" sz="1900" err="1">
                <a:latin typeface="Georgia"/>
              </a:rPr>
              <a:t>works</a:t>
            </a:r>
            <a:r>
              <a:rPr lang="es-ES" sz="1900">
                <a:latin typeface="Georgia"/>
              </a:rPr>
              <a:t> </a:t>
            </a:r>
            <a:r>
              <a:rPr lang="es-ES" sz="1900" err="1">
                <a:latin typeface="Georgia"/>
              </a:rPr>
              <a:t>better</a:t>
            </a:r>
            <a:r>
              <a:rPr lang="es-ES" sz="1900">
                <a:latin typeface="Georgia"/>
              </a:rPr>
              <a:t> </a:t>
            </a:r>
            <a:r>
              <a:rPr lang="es-ES" sz="1900" err="1">
                <a:latin typeface="Georgia"/>
              </a:rPr>
              <a:t>for</a:t>
            </a:r>
            <a:r>
              <a:rPr lang="es-ES" sz="1900">
                <a:latin typeface="Georgia"/>
              </a:rPr>
              <a:t> </a:t>
            </a:r>
            <a:r>
              <a:rPr lang="es-ES" sz="1900" err="1">
                <a:latin typeface="Georgia"/>
              </a:rPr>
              <a:t>you</a:t>
            </a:r>
            <a:r>
              <a:rPr lang="es-ES" sz="1900">
                <a:latin typeface="Georgia"/>
              </a:rPr>
              <a:t> (</a:t>
            </a:r>
            <a:r>
              <a:rPr lang="es-ES" sz="1900" err="1">
                <a:latin typeface="Georgia"/>
              </a:rPr>
              <a:t>e.g</a:t>
            </a:r>
            <a:r>
              <a:rPr lang="es-ES" sz="1900">
                <a:latin typeface="Georgia"/>
              </a:rPr>
              <a:t>. IDRC </a:t>
            </a:r>
            <a:r>
              <a:rPr lang="es-ES" sz="1900" err="1">
                <a:latin typeface="Georgia"/>
              </a:rPr>
              <a:t>or</a:t>
            </a:r>
            <a:r>
              <a:rPr lang="es-ES" sz="1900">
                <a:latin typeface="Georgia"/>
              </a:rPr>
              <a:t> Mercator), </a:t>
            </a:r>
            <a:endParaRPr lang="es-ES" sz="1900"/>
          </a:p>
          <a:p>
            <a:pPr marL="1143000" lvl="1" indent="-342900">
              <a:lnSpc>
                <a:spcPct val="120000"/>
              </a:lnSpc>
              <a:buChar char="•"/>
            </a:pPr>
            <a:r>
              <a:rPr lang="es-ES" sz="1900" err="1">
                <a:latin typeface="Georgia"/>
              </a:rPr>
              <a:t>Sharing</a:t>
            </a:r>
            <a:r>
              <a:rPr lang="es-ES" sz="1900">
                <a:latin typeface="Georgia"/>
              </a:rPr>
              <a:t> </a:t>
            </a:r>
            <a:r>
              <a:rPr lang="es-ES" sz="1900" err="1">
                <a:latin typeface="Georgia"/>
              </a:rPr>
              <a:t>information</a:t>
            </a:r>
            <a:r>
              <a:rPr lang="es-ES" sz="1900">
                <a:latin typeface="Georgia"/>
              </a:rPr>
              <a:t> </a:t>
            </a:r>
            <a:r>
              <a:rPr lang="es-ES" sz="1900" err="1">
                <a:latin typeface="Georgia"/>
              </a:rPr>
              <a:t>such</a:t>
            </a:r>
            <a:r>
              <a:rPr lang="es-ES" sz="1900">
                <a:latin typeface="Georgia"/>
              </a:rPr>
              <a:t> as </a:t>
            </a:r>
            <a:r>
              <a:rPr lang="es-ES" sz="1900" err="1">
                <a:latin typeface="Georgia"/>
              </a:rPr>
              <a:t>contract</a:t>
            </a:r>
            <a:r>
              <a:rPr lang="es-ES" sz="1900">
                <a:latin typeface="Georgia"/>
              </a:rPr>
              <a:t> </a:t>
            </a:r>
            <a:r>
              <a:rPr lang="es-ES" sz="1900" err="1">
                <a:latin typeface="Georgia"/>
              </a:rPr>
              <a:t>value</a:t>
            </a:r>
            <a:r>
              <a:rPr lang="es-ES" sz="1900">
                <a:latin typeface="Georgia"/>
              </a:rPr>
              <a:t> </a:t>
            </a:r>
            <a:r>
              <a:rPr lang="es-ES" sz="1900" err="1">
                <a:latin typeface="Georgia"/>
              </a:rPr>
              <a:t>thresholds</a:t>
            </a:r>
            <a:r>
              <a:rPr lang="es-ES" sz="1900">
                <a:latin typeface="Georgia"/>
              </a:rPr>
              <a:t> </a:t>
            </a:r>
            <a:r>
              <a:rPr lang="es-ES" sz="1900" err="1">
                <a:latin typeface="Georgia"/>
              </a:rPr>
              <a:t>or</a:t>
            </a:r>
            <a:r>
              <a:rPr lang="es-ES" sz="1900">
                <a:latin typeface="Georgia"/>
              </a:rPr>
              <a:t> </a:t>
            </a:r>
            <a:r>
              <a:rPr lang="es-ES" sz="1900" err="1">
                <a:latin typeface="Georgia"/>
              </a:rPr>
              <a:t>conditions</a:t>
            </a:r>
            <a:r>
              <a:rPr lang="es-ES" sz="1900">
                <a:latin typeface="Georgia"/>
              </a:rPr>
              <a:t> </a:t>
            </a:r>
            <a:r>
              <a:rPr lang="es-ES" sz="1900" err="1">
                <a:latin typeface="Georgia"/>
              </a:rPr>
              <a:t>that</a:t>
            </a:r>
            <a:r>
              <a:rPr lang="es-ES" sz="1900">
                <a:latin typeface="Georgia"/>
              </a:rPr>
              <a:t> do </a:t>
            </a:r>
            <a:r>
              <a:rPr lang="es-ES" sz="1900" err="1">
                <a:latin typeface="Georgia"/>
              </a:rPr>
              <a:t>not</a:t>
            </a:r>
            <a:r>
              <a:rPr lang="es-ES" sz="1900">
                <a:latin typeface="Georgia"/>
              </a:rPr>
              <a:t> </a:t>
            </a:r>
            <a:r>
              <a:rPr lang="es-ES" sz="1900" err="1">
                <a:latin typeface="Georgia"/>
              </a:rPr>
              <a:t>trigger</a:t>
            </a:r>
            <a:r>
              <a:rPr lang="es-ES" sz="1900">
                <a:latin typeface="Georgia"/>
              </a:rPr>
              <a:t> </a:t>
            </a:r>
            <a:r>
              <a:rPr lang="es-ES" sz="1900" err="1">
                <a:latin typeface="Georgia"/>
              </a:rPr>
              <a:t>audits</a:t>
            </a:r>
            <a:r>
              <a:rPr lang="es-ES" sz="1900">
                <a:latin typeface="Georgia"/>
              </a:rPr>
              <a:t> (</a:t>
            </a:r>
            <a:r>
              <a:rPr lang="es-ES" sz="1900" err="1">
                <a:latin typeface="Georgia"/>
              </a:rPr>
              <a:t>for</a:t>
            </a:r>
            <a:r>
              <a:rPr lang="es-ES" sz="1900">
                <a:latin typeface="Georgia"/>
              </a:rPr>
              <a:t> </a:t>
            </a:r>
            <a:r>
              <a:rPr lang="es-ES" sz="1900" err="1">
                <a:latin typeface="Georgia"/>
              </a:rPr>
              <a:t>example</a:t>
            </a:r>
            <a:r>
              <a:rPr lang="es-ES" sz="1900">
                <a:latin typeface="Georgia"/>
              </a:rPr>
              <a:t>, </a:t>
            </a:r>
            <a:r>
              <a:rPr lang="es-ES" sz="1900" err="1">
                <a:latin typeface="Georgia"/>
              </a:rPr>
              <a:t>limits</a:t>
            </a:r>
            <a:r>
              <a:rPr lang="es-ES" sz="1900">
                <a:latin typeface="Georgia"/>
              </a:rPr>
              <a:t> </a:t>
            </a:r>
            <a:r>
              <a:rPr lang="es-ES" sz="1900" err="1">
                <a:latin typeface="Georgia"/>
              </a:rPr>
              <a:t>on</a:t>
            </a:r>
            <a:r>
              <a:rPr lang="es-ES" sz="1900">
                <a:latin typeface="Georgia"/>
              </a:rPr>
              <a:t> </a:t>
            </a:r>
            <a:r>
              <a:rPr lang="es-ES" sz="1900" err="1">
                <a:latin typeface="Georgia"/>
              </a:rPr>
              <a:t>indirect</a:t>
            </a:r>
            <a:r>
              <a:rPr lang="es-ES" sz="1900">
                <a:latin typeface="Georgia"/>
              </a:rPr>
              <a:t> </a:t>
            </a:r>
            <a:r>
              <a:rPr lang="es-ES" sz="1900" err="1">
                <a:latin typeface="Georgia"/>
              </a:rPr>
              <a:t>cost</a:t>
            </a:r>
            <a:r>
              <a:rPr lang="es-ES" sz="1900">
                <a:latin typeface="Georgia"/>
              </a:rPr>
              <a:t> </a:t>
            </a:r>
            <a:r>
              <a:rPr lang="es-ES" sz="1900" err="1">
                <a:latin typeface="Georgia"/>
              </a:rPr>
              <a:t>rates</a:t>
            </a:r>
            <a:r>
              <a:rPr lang="es-ES" sz="1900">
                <a:latin typeface="Georgia"/>
              </a:rPr>
              <a:t>),</a:t>
            </a:r>
            <a:endParaRPr lang="es-ES" sz="1900"/>
          </a:p>
          <a:p>
            <a:pPr marL="1143000" lvl="1" indent="-342900">
              <a:lnSpc>
                <a:spcPct val="120000"/>
              </a:lnSpc>
              <a:buChar char="•"/>
            </a:pPr>
            <a:r>
              <a:rPr lang="es-ES" sz="1900" err="1">
                <a:latin typeface="Georgia"/>
              </a:rPr>
              <a:t>Agreeing</a:t>
            </a:r>
            <a:r>
              <a:rPr lang="es-ES" sz="1900">
                <a:latin typeface="Georgia"/>
              </a:rPr>
              <a:t> </a:t>
            </a:r>
            <a:r>
              <a:rPr lang="es-ES" sz="1900" err="1">
                <a:latin typeface="Georgia"/>
              </a:rPr>
              <a:t>on</a:t>
            </a:r>
            <a:r>
              <a:rPr lang="es-ES" sz="1900">
                <a:latin typeface="Georgia"/>
              </a:rPr>
              <a:t> </a:t>
            </a:r>
            <a:r>
              <a:rPr lang="es-ES" sz="1900" err="1">
                <a:latin typeface="Georgia"/>
              </a:rPr>
              <a:t>practical</a:t>
            </a:r>
            <a:r>
              <a:rPr lang="es-ES" sz="1900">
                <a:latin typeface="Georgia"/>
              </a:rPr>
              <a:t> </a:t>
            </a:r>
            <a:r>
              <a:rPr lang="es-ES" sz="1900" err="1">
                <a:latin typeface="Georgia"/>
              </a:rPr>
              <a:t>solutions</a:t>
            </a:r>
            <a:r>
              <a:rPr lang="es-ES" sz="1900">
                <a:latin typeface="Georgia"/>
              </a:rPr>
              <a:t> </a:t>
            </a:r>
            <a:r>
              <a:rPr lang="es-ES" sz="1900" err="1">
                <a:latin typeface="Georgia"/>
              </a:rPr>
              <a:t>such</a:t>
            </a:r>
            <a:r>
              <a:rPr lang="es-ES" sz="1900">
                <a:latin typeface="Georgia"/>
              </a:rPr>
              <a:t> as </a:t>
            </a:r>
            <a:r>
              <a:rPr lang="es-ES" sz="1900" err="1">
                <a:latin typeface="Georgia"/>
              </a:rPr>
              <a:t>allocating</a:t>
            </a:r>
            <a:r>
              <a:rPr lang="es-ES" sz="1900">
                <a:latin typeface="Georgia"/>
              </a:rPr>
              <a:t> more </a:t>
            </a:r>
            <a:r>
              <a:rPr lang="es-ES" sz="1900" err="1">
                <a:latin typeface="Georgia"/>
              </a:rPr>
              <a:t>days</a:t>
            </a:r>
            <a:r>
              <a:rPr lang="es-ES" sz="1900">
                <a:latin typeface="Georgia"/>
              </a:rPr>
              <a:t> </a:t>
            </a:r>
            <a:r>
              <a:rPr lang="es-ES" sz="1900" err="1">
                <a:latin typeface="Georgia"/>
              </a:rPr>
              <a:t>to</a:t>
            </a:r>
            <a:r>
              <a:rPr lang="es-ES" sz="1900">
                <a:latin typeface="Georgia"/>
              </a:rPr>
              <a:t> </a:t>
            </a:r>
            <a:r>
              <a:rPr lang="es-ES" sz="1900" err="1">
                <a:latin typeface="Georgia"/>
              </a:rPr>
              <a:t>direct</a:t>
            </a:r>
            <a:r>
              <a:rPr lang="es-ES" sz="1900">
                <a:latin typeface="Georgia"/>
              </a:rPr>
              <a:t> </a:t>
            </a:r>
            <a:r>
              <a:rPr lang="es-ES" sz="1900" err="1">
                <a:latin typeface="Georgia"/>
              </a:rPr>
              <a:t>costs</a:t>
            </a:r>
            <a:r>
              <a:rPr lang="es-ES" sz="1900">
                <a:latin typeface="Georgia"/>
              </a:rPr>
              <a:t>. </a:t>
            </a:r>
            <a:endParaRPr lang="es-ES" sz="1900"/>
          </a:p>
          <a:p>
            <a:pPr marL="1143000" lvl="1" indent="-342900">
              <a:lnSpc>
                <a:spcPct val="120000"/>
              </a:lnSpc>
              <a:buChar char="•"/>
            </a:pPr>
            <a:r>
              <a:rPr lang="es-ES" sz="1900" err="1">
                <a:latin typeface="Georgia"/>
              </a:rPr>
              <a:t>Often</a:t>
            </a:r>
            <a:r>
              <a:rPr lang="es-ES" sz="1900">
                <a:latin typeface="Georgia"/>
              </a:rPr>
              <a:t>, </a:t>
            </a:r>
            <a:r>
              <a:rPr lang="es-ES" sz="1900" err="1">
                <a:latin typeface="Georgia"/>
              </a:rPr>
              <a:t>it</a:t>
            </a:r>
            <a:r>
              <a:rPr lang="es-ES" sz="1900">
                <a:latin typeface="Georgia"/>
              </a:rPr>
              <a:t> </a:t>
            </a:r>
            <a:r>
              <a:rPr lang="es-ES" sz="1900" err="1">
                <a:latin typeface="Georgia"/>
              </a:rPr>
              <a:t>is</a:t>
            </a:r>
            <a:r>
              <a:rPr lang="es-ES" sz="1900">
                <a:latin typeface="Georgia"/>
              </a:rPr>
              <a:t> a </a:t>
            </a:r>
            <a:r>
              <a:rPr lang="es-ES" sz="1900" err="1">
                <a:latin typeface="Georgia"/>
              </a:rPr>
              <a:t>combination</a:t>
            </a:r>
            <a:r>
              <a:rPr lang="es-ES" sz="1900">
                <a:latin typeface="Georgia"/>
              </a:rPr>
              <a:t> </a:t>
            </a:r>
            <a:r>
              <a:rPr lang="es-ES" sz="1900" err="1">
                <a:latin typeface="Georgia"/>
              </a:rPr>
              <a:t>of</a:t>
            </a:r>
            <a:r>
              <a:rPr lang="es-ES" sz="1900">
                <a:latin typeface="Georgia"/>
              </a:rPr>
              <a:t> </a:t>
            </a:r>
            <a:r>
              <a:rPr lang="es-ES" sz="1900" err="1">
                <a:latin typeface="Georgia"/>
              </a:rPr>
              <a:t>these</a:t>
            </a:r>
            <a:r>
              <a:rPr lang="es-ES" sz="1900">
                <a:latin typeface="Georgia"/>
              </a:rPr>
              <a:t> </a:t>
            </a:r>
            <a:r>
              <a:rPr lang="es-ES" sz="1900" err="1">
                <a:latin typeface="Georgia"/>
              </a:rPr>
              <a:t>options</a:t>
            </a:r>
            <a:r>
              <a:rPr lang="es-ES" sz="1900">
                <a:latin typeface="Georgia"/>
              </a:rPr>
              <a:t>.</a:t>
            </a:r>
            <a:endParaRPr lang="es-ES" sz="1900"/>
          </a:p>
        </p:txBody>
      </p:sp>
    </p:spTree>
    <p:extLst>
      <p:ext uri="{BB962C8B-B14F-4D97-AF65-F5344CB8AC3E}">
        <p14:creationId xmlns:p14="http://schemas.microsoft.com/office/powerpoint/2010/main" val="20390786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705056-2BE2-C4D6-50A7-D3CFC7817E7A}"/>
              </a:ext>
            </a:extLst>
          </p:cNvPr>
          <p:cNvSpPr>
            <a:spLocks noGrp="1"/>
          </p:cNvSpPr>
          <p:nvPr>
            <p:ph type="title"/>
          </p:nvPr>
        </p:nvSpPr>
        <p:spPr/>
        <p:txBody>
          <a:bodyPr/>
          <a:lstStyle/>
          <a:p>
            <a:r>
              <a:rPr lang="en-LK" sz="4000">
                <a:latin typeface="Trebuchet MS"/>
              </a:rPr>
              <a:t>Bridging the gap</a:t>
            </a:r>
            <a:r>
              <a:rPr lang="en-LK">
                <a:latin typeface="Trebuchet MS"/>
              </a:rPr>
              <a:t>  1</a:t>
            </a:r>
          </a:p>
        </p:txBody>
      </p:sp>
      <p:sp>
        <p:nvSpPr>
          <p:cNvPr id="3" name="Text Placeholder 2">
            <a:extLst>
              <a:ext uri="{FF2B5EF4-FFF2-40B4-BE49-F238E27FC236}">
                <a16:creationId xmlns:a16="http://schemas.microsoft.com/office/drawing/2014/main" id="{D42DDAF6-7257-6BE8-3278-FB907CE85A73}"/>
              </a:ext>
            </a:extLst>
          </p:cNvPr>
          <p:cNvSpPr>
            <a:spLocks noGrp="1"/>
          </p:cNvSpPr>
          <p:nvPr>
            <p:ph type="body" sz="quarter" idx="10"/>
          </p:nvPr>
        </p:nvSpPr>
        <p:spPr>
          <a:xfrm>
            <a:off x="1631949" y="1597351"/>
            <a:ext cx="9726613" cy="4502217"/>
          </a:xfrm>
        </p:spPr>
        <p:txBody>
          <a:bodyPr vert="horz" lIns="91440" tIns="45720" rIns="91440" bIns="45720" rtlCol="0" anchor="t">
            <a:noAutofit/>
          </a:bodyPr>
          <a:lstStyle/>
          <a:p>
            <a:r>
              <a:rPr lang="en-GB" sz="2200">
                <a:latin typeface="Georgia"/>
              </a:rPr>
              <a:t>Even when think tanks and funders share a common vision and mission, their approaches to financial planning and funding models often diverge significantly.</a:t>
            </a:r>
            <a:endParaRPr lang="es-ES" sz="2200"/>
          </a:p>
          <a:p>
            <a:endParaRPr lang="en-GB" sz="2000">
              <a:latin typeface="Georgia"/>
            </a:endParaRPr>
          </a:p>
          <a:p>
            <a:endParaRPr lang="en-GB" sz="2000">
              <a:latin typeface="Georgia"/>
            </a:endParaRPr>
          </a:p>
          <a:p>
            <a:pPr algn="ctr"/>
            <a:r>
              <a:rPr lang="en-GB" sz="2000">
                <a:latin typeface="Georgia"/>
              </a:rPr>
              <a:t>THINK TANKS' NEEDS           FUNDERS' OFFERINGS</a:t>
            </a:r>
            <a:endParaRPr lang="en-GB" sz="2000">
              <a:solidFill>
                <a:srgbClr val="000000"/>
              </a:solidFill>
              <a:latin typeface="Georgia"/>
            </a:endParaRPr>
          </a:p>
          <a:p>
            <a:endParaRPr lang="en-GB" sz="2000"/>
          </a:p>
          <a:p>
            <a:endParaRPr lang="en-GB" sz="2000">
              <a:latin typeface="Georgia"/>
            </a:endParaRPr>
          </a:p>
          <a:p>
            <a:r>
              <a:rPr lang="en-GB" sz="2000">
                <a:latin typeface="Georgia"/>
              </a:rPr>
              <a:t>Therefore, clarity about organisational needs is essential for think tanks to develop smart budgets and guarantee their long-term financial sustainability.</a:t>
            </a:r>
            <a:endParaRPr lang="en-GB"/>
          </a:p>
        </p:txBody>
      </p:sp>
      <p:sp>
        <p:nvSpPr>
          <p:cNvPr id="4" name="Distinto de 3">
            <a:extLst>
              <a:ext uri="{FF2B5EF4-FFF2-40B4-BE49-F238E27FC236}">
                <a16:creationId xmlns:a16="http://schemas.microsoft.com/office/drawing/2014/main" id="{7C136851-621C-C4CF-29F9-B7E59276DB17}"/>
              </a:ext>
            </a:extLst>
          </p:cNvPr>
          <p:cNvSpPr/>
          <p:nvPr/>
        </p:nvSpPr>
        <p:spPr>
          <a:xfrm>
            <a:off x="6229532" y="3333091"/>
            <a:ext cx="533400" cy="514350"/>
          </a:xfrm>
          <a:prstGeom prst="mathNotEqual">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solidFill>
                <a:schemeClr val="tx1"/>
              </a:solidFill>
            </a:endParaRPr>
          </a:p>
        </p:txBody>
      </p:sp>
    </p:spTree>
    <p:extLst>
      <p:ext uri="{BB962C8B-B14F-4D97-AF65-F5344CB8AC3E}">
        <p14:creationId xmlns:p14="http://schemas.microsoft.com/office/powerpoint/2010/main" val="109172909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7636DC-86DE-7DF7-C858-85AC95B91F71}"/>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F78673BB-ED21-9399-0794-32F109908DFE}"/>
              </a:ext>
            </a:extLst>
          </p:cNvPr>
          <p:cNvSpPr>
            <a:spLocks noGrp="1"/>
          </p:cNvSpPr>
          <p:nvPr>
            <p:ph type="title"/>
          </p:nvPr>
        </p:nvSpPr>
        <p:spPr/>
        <p:txBody>
          <a:bodyPr/>
          <a:lstStyle/>
          <a:p>
            <a:r>
              <a:rPr lang="es-ES" err="1">
                <a:latin typeface="Trebuchet MS"/>
              </a:rPr>
              <a:t>Candid</a:t>
            </a:r>
            <a:r>
              <a:rPr lang="es-ES">
                <a:latin typeface="Trebuchet MS"/>
              </a:rPr>
              <a:t> </a:t>
            </a:r>
            <a:r>
              <a:rPr lang="es-ES" err="1">
                <a:latin typeface="Trebuchet MS"/>
              </a:rPr>
              <a:t>tips</a:t>
            </a:r>
            <a:endParaRPr lang="es-ES" err="1"/>
          </a:p>
        </p:txBody>
      </p:sp>
      <p:sp>
        <p:nvSpPr>
          <p:cNvPr id="3" name="Marcador de texto 2">
            <a:extLst>
              <a:ext uri="{FF2B5EF4-FFF2-40B4-BE49-F238E27FC236}">
                <a16:creationId xmlns:a16="http://schemas.microsoft.com/office/drawing/2014/main" id="{645FF376-7452-4E9B-AEEC-F00275BE36ED}"/>
              </a:ext>
            </a:extLst>
          </p:cNvPr>
          <p:cNvSpPr>
            <a:spLocks noGrp="1"/>
          </p:cNvSpPr>
          <p:nvPr>
            <p:ph type="body" sz="quarter" idx="10"/>
          </p:nvPr>
        </p:nvSpPr>
        <p:spPr>
          <a:xfrm>
            <a:off x="820254" y="1294476"/>
            <a:ext cx="11010417" cy="4273617"/>
          </a:xfrm>
        </p:spPr>
        <p:txBody>
          <a:bodyPr vert="horz" lIns="91440" tIns="45720" rIns="91440" bIns="45720" rtlCol="0" anchor="t">
            <a:noAutofit/>
          </a:bodyPr>
          <a:lstStyle/>
          <a:p>
            <a:pPr marL="685800" indent="-342900">
              <a:lnSpc>
                <a:spcPct val="120000"/>
              </a:lnSpc>
              <a:buChar char="•"/>
            </a:pPr>
            <a:r>
              <a:rPr lang="es-ES" sz="1900" err="1">
                <a:latin typeface="Georgia"/>
              </a:rPr>
              <a:t>Finance</a:t>
            </a:r>
            <a:r>
              <a:rPr lang="es-ES" sz="1900">
                <a:latin typeface="Georgia"/>
              </a:rPr>
              <a:t> and </a:t>
            </a:r>
            <a:r>
              <a:rPr lang="es-ES" sz="1900" err="1">
                <a:latin typeface="Georgia"/>
              </a:rPr>
              <a:t>technical</a:t>
            </a:r>
            <a:r>
              <a:rPr lang="es-ES" sz="1900">
                <a:latin typeface="Georgia"/>
              </a:rPr>
              <a:t> </a:t>
            </a:r>
            <a:r>
              <a:rPr lang="es-ES" sz="1900" err="1">
                <a:latin typeface="Georgia"/>
              </a:rPr>
              <a:t>teams</a:t>
            </a:r>
            <a:r>
              <a:rPr lang="es-ES" sz="1900">
                <a:latin typeface="Georgia"/>
              </a:rPr>
              <a:t> </a:t>
            </a:r>
            <a:r>
              <a:rPr lang="es-ES" sz="1900" err="1">
                <a:latin typeface="Georgia"/>
              </a:rPr>
              <a:t>must</a:t>
            </a:r>
            <a:r>
              <a:rPr lang="es-ES" sz="1900">
                <a:latin typeface="Georgia"/>
              </a:rPr>
              <a:t> </a:t>
            </a:r>
            <a:r>
              <a:rPr lang="es-ES" sz="1900" err="1">
                <a:latin typeface="Georgia"/>
              </a:rPr>
              <a:t>work</a:t>
            </a:r>
            <a:r>
              <a:rPr lang="es-ES" sz="1900">
                <a:latin typeface="Georgia"/>
              </a:rPr>
              <a:t> </a:t>
            </a:r>
            <a:r>
              <a:rPr lang="es-ES" sz="1900" err="1">
                <a:latin typeface="Georgia"/>
              </a:rPr>
              <a:t>together</a:t>
            </a:r>
            <a:r>
              <a:rPr lang="es-ES" sz="1900">
                <a:latin typeface="Georgia"/>
              </a:rPr>
              <a:t> </a:t>
            </a:r>
            <a:r>
              <a:rPr lang="es-ES" sz="1900" err="1">
                <a:latin typeface="Georgia"/>
              </a:rPr>
              <a:t>to</a:t>
            </a:r>
            <a:r>
              <a:rPr lang="es-ES" sz="1900">
                <a:latin typeface="Georgia"/>
              </a:rPr>
              <a:t> </a:t>
            </a:r>
            <a:r>
              <a:rPr lang="es-ES" sz="1900" err="1">
                <a:latin typeface="Georgia"/>
              </a:rPr>
              <a:t>ensure</a:t>
            </a:r>
            <a:r>
              <a:rPr lang="es-ES" sz="1900">
                <a:latin typeface="Georgia"/>
              </a:rPr>
              <a:t> </a:t>
            </a:r>
            <a:r>
              <a:rPr lang="es-ES" sz="1900" err="1">
                <a:latin typeface="Georgia"/>
              </a:rPr>
              <a:t>that</a:t>
            </a:r>
            <a:r>
              <a:rPr lang="es-ES" sz="1900">
                <a:latin typeface="Georgia"/>
              </a:rPr>
              <a:t> </a:t>
            </a:r>
            <a:r>
              <a:rPr lang="es-ES" sz="1900" err="1">
                <a:latin typeface="Georgia"/>
              </a:rPr>
              <a:t>both</a:t>
            </a:r>
            <a:r>
              <a:rPr lang="es-ES" sz="1900">
                <a:latin typeface="Georgia"/>
              </a:rPr>
              <a:t> </a:t>
            </a:r>
            <a:r>
              <a:rPr lang="es-ES" sz="1900" err="1">
                <a:latin typeface="Georgia"/>
              </a:rPr>
              <a:t>project</a:t>
            </a:r>
            <a:r>
              <a:rPr lang="es-ES" sz="1900">
                <a:latin typeface="Georgia"/>
              </a:rPr>
              <a:t> </a:t>
            </a:r>
            <a:r>
              <a:rPr lang="es-ES" sz="1900" err="1">
                <a:latin typeface="Georgia"/>
              </a:rPr>
              <a:t>quality</a:t>
            </a:r>
            <a:r>
              <a:rPr lang="es-ES" sz="1900">
                <a:latin typeface="Georgia"/>
              </a:rPr>
              <a:t> and </a:t>
            </a:r>
            <a:r>
              <a:rPr lang="es-ES" sz="1900" err="1">
                <a:latin typeface="Georgia"/>
              </a:rPr>
              <a:t>financial</a:t>
            </a:r>
            <a:r>
              <a:rPr lang="es-ES" sz="1900">
                <a:latin typeface="Georgia"/>
              </a:rPr>
              <a:t> </a:t>
            </a:r>
            <a:r>
              <a:rPr lang="es-ES" sz="1900" err="1">
                <a:latin typeface="Georgia"/>
              </a:rPr>
              <a:t>sustainability</a:t>
            </a:r>
            <a:r>
              <a:rPr lang="es-ES" sz="1900">
                <a:latin typeface="Georgia"/>
              </a:rPr>
              <a:t> are </a:t>
            </a:r>
            <a:r>
              <a:rPr lang="es-ES" sz="1900" err="1">
                <a:latin typeface="Georgia"/>
              </a:rPr>
              <a:t>met</a:t>
            </a:r>
            <a:r>
              <a:rPr lang="es-ES" sz="1900">
                <a:latin typeface="Georgia"/>
              </a:rPr>
              <a:t>.</a:t>
            </a:r>
            <a:endParaRPr lang="es-ES"/>
          </a:p>
          <a:p>
            <a:pPr marL="685800" indent="-342900">
              <a:lnSpc>
                <a:spcPct val="120000"/>
              </a:lnSpc>
              <a:buChar char="•"/>
            </a:pPr>
            <a:r>
              <a:rPr lang="es-ES" sz="1900" err="1">
                <a:latin typeface="Georgia"/>
              </a:rPr>
              <a:t>Negotiate</a:t>
            </a:r>
            <a:r>
              <a:rPr lang="es-ES" sz="1900">
                <a:latin typeface="Georgia"/>
              </a:rPr>
              <a:t> non-</a:t>
            </a:r>
            <a:r>
              <a:rPr lang="es-ES" sz="1900" err="1">
                <a:latin typeface="Georgia"/>
              </a:rPr>
              <a:t>financial</a:t>
            </a:r>
            <a:r>
              <a:rPr lang="es-ES" sz="1900">
                <a:latin typeface="Georgia"/>
              </a:rPr>
              <a:t> </a:t>
            </a:r>
            <a:r>
              <a:rPr lang="es-ES" sz="1900" err="1">
                <a:latin typeface="Georgia"/>
              </a:rPr>
              <a:t>benefits</a:t>
            </a:r>
            <a:r>
              <a:rPr lang="es-ES" sz="1900">
                <a:latin typeface="Georgia"/>
              </a:rPr>
              <a:t>. </a:t>
            </a:r>
            <a:r>
              <a:rPr lang="es-ES" sz="1900" err="1">
                <a:latin typeface="Georgia"/>
              </a:rPr>
              <a:t>For</a:t>
            </a:r>
            <a:r>
              <a:rPr lang="es-ES" sz="1900">
                <a:latin typeface="Georgia"/>
              </a:rPr>
              <a:t> </a:t>
            </a:r>
            <a:r>
              <a:rPr lang="es-ES" sz="1900" err="1">
                <a:latin typeface="Georgia"/>
              </a:rPr>
              <a:t>example</a:t>
            </a:r>
            <a:r>
              <a:rPr lang="es-ES" sz="1900">
                <a:latin typeface="Georgia"/>
              </a:rPr>
              <a:t>, </a:t>
            </a:r>
            <a:r>
              <a:rPr lang="es-ES" sz="1900" err="1">
                <a:latin typeface="Georgia"/>
              </a:rPr>
              <a:t>retaining</a:t>
            </a:r>
            <a:r>
              <a:rPr lang="es-ES" sz="1900">
                <a:latin typeface="Georgia"/>
              </a:rPr>
              <a:t> </a:t>
            </a:r>
            <a:r>
              <a:rPr lang="es-ES" sz="1900" err="1">
                <a:latin typeface="Georgia"/>
              </a:rPr>
              <a:t>ownership</a:t>
            </a:r>
            <a:r>
              <a:rPr lang="es-ES" sz="1900">
                <a:latin typeface="Georgia"/>
              </a:rPr>
              <a:t> </a:t>
            </a:r>
            <a:r>
              <a:rPr lang="es-ES" sz="1900" err="1">
                <a:latin typeface="Georgia"/>
              </a:rPr>
              <a:t>of</a:t>
            </a:r>
            <a:r>
              <a:rPr lang="es-ES" sz="1900">
                <a:latin typeface="Georgia"/>
              </a:rPr>
              <a:t> </a:t>
            </a:r>
            <a:r>
              <a:rPr lang="es-ES" sz="1900" err="1">
                <a:latin typeface="Georgia"/>
              </a:rPr>
              <a:t>project</a:t>
            </a:r>
            <a:r>
              <a:rPr lang="es-ES" sz="1900">
                <a:latin typeface="Georgia"/>
              </a:rPr>
              <a:t> outputs can be </a:t>
            </a:r>
            <a:r>
              <a:rPr lang="es-ES" sz="1900" err="1">
                <a:latin typeface="Georgia"/>
              </a:rPr>
              <a:t>extremely</a:t>
            </a:r>
            <a:r>
              <a:rPr lang="es-ES" sz="1900">
                <a:latin typeface="Georgia"/>
              </a:rPr>
              <a:t> </a:t>
            </a:r>
            <a:r>
              <a:rPr lang="es-ES" sz="1900" err="1">
                <a:latin typeface="Georgia"/>
              </a:rPr>
              <a:t>valuable</a:t>
            </a:r>
            <a:r>
              <a:rPr lang="es-ES" sz="1900">
                <a:latin typeface="Georgia"/>
              </a:rPr>
              <a:t>.</a:t>
            </a:r>
            <a:endParaRPr lang="es-ES"/>
          </a:p>
        </p:txBody>
      </p:sp>
      <p:sp>
        <p:nvSpPr>
          <p:cNvPr id="5" name="Rectangle 3">
            <a:extLst>
              <a:ext uri="{FF2B5EF4-FFF2-40B4-BE49-F238E27FC236}">
                <a16:creationId xmlns:a16="http://schemas.microsoft.com/office/drawing/2014/main" id="{A27CB5F3-63D1-C149-0439-2E53E5113D62}"/>
              </a:ext>
            </a:extLst>
          </p:cNvPr>
          <p:cNvSpPr/>
          <p:nvPr/>
        </p:nvSpPr>
        <p:spPr>
          <a:xfrm>
            <a:off x="1126904" y="3185052"/>
            <a:ext cx="10390297" cy="1626100"/>
          </a:xfrm>
          <a:prstGeom prst="rect">
            <a:avLst/>
          </a:prstGeom>
          <a:solidFill>
            <a:schemeClr val="tx1"/>
          </a:solidFill>
        </p:spPr>
        <p:style>
          <a:lnRef idx="2">
            <a:schemeClr val="dk1"/>
          </a:lnRef>
          <a:fillRef idx="1">
            <a:schemeClr val="lt1"/>
          </a:fillRef>
          <a:effectRef idx="0">
            <a:schemeClr val="dk1"/>
          </a:effectRef>
          <a:fontRef idx="minor">
            <a:schemeClr val="dk1"/>
          </a:fontRef>
        </p:style>
        <p:txBody>
          <a:bodyPr lIns="91440" tIns="45720" rIns="91440" bIns="45720" rtlCol="0" anchor="ctr"/>
          <a:lstStyle/>
          <a:p>
            <a:r>
              <a:rPr lang="en-US">
                <a:solidFill>
                  <a:srgbClr val="FFFFFF"/>
                </a:solidFill>
              </a:rPr>
              <a:t>ADVICE: </a:t>
            </a:r>
            <a:endParaRPr lang="es-ES">
              <a:solidFill>
                <a:srgbClr val="FFFFFF"/>
              </a:solidFill>
              <a:ea typeface="+mn-lt"/>
              <a:cs typeface="+mn-lt"/>
            </a:endParaRPr>
          </a:p>
          <a:p>
            <a:endParaRPr lang="en-US">
              <a:solidFill>
                <a:srgbClr val="FFFFFF"/>
              </a:solidFill>
              <a:ea typeface="+mn-lt"/>
              <a:cs typeface="+mn-lt"/>
            </a:endParaRPr>
          </a:p>
          <a:p>
            <a:r>
              <a:rPr lang="en-US">
                <a:solidFill>
                  <a:srgbClr val="FFFFFF"/>
                </a:solidFill>
                <a:ea typeface="+mn-lt"/>
                <a:cs typeface="+mn-lt"/>
              </a:rPr>
              <a:t>What matters most is spending the right amount—neither more nor less—so your </a:t>
            </a:r>
            <a:r>
              <a:rPr lang="en-US" err="1">
                <a:solidFill>
                  <a:srgbClr val="FFFFFF"/>
                </a:solidFill>
                <a:ea typeface="+mn-lt"/>
                <a:cs typeface="+mn-lt"/>
              </a:rPr>
              <a:t>organisation</a:t>
            </a:r>
            <a:r>
              <a:rPr lang="en-US">
                <a:solidFill>
                  <a:srgbClr val="FFFFFF"/>
                </a:solidFill>
                <a:ea typeface="+mn-lt"/>
                <a:cs typeface="+mn-lt"/>
              </a:rPr>
              <a:t> can continue operating, investing, and facing difficult periods. This does not depend on how much funding you receive, but on how that funding is structured and spent.</a:t>
            </a:r>
            <a:endParaRPr lang="es-ES">
              <a:solidFill>
                <a:srgbClr val="FFFFFF"/>
              </a:solidFill>
              <a:ea typeface="+mn-lt"/>
              <a:cs typeface="+mn-lt"/>
            </a:endParaRPr>
          </a:p>
        </p:txBody>
      </p:sp>
    </p:spTree>
    <p:extLst>
      <p:ext uri="{BB962C8B-B14F-4D97-AF65-F5344CB8AC3E}">
        <p14:creationId xmlns:p14="http://schemas.microsoft.com/office/powerpoint/2010/main" val="240309004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6E62AB-ADF3-EC03-5A7B-65C296F8F576}"/>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426D2A24-1A75-9D28-A0CF-B799F5825350}"/>
              </a:ext>
            </a:extLst>
          </p:cNvPr>
          <p:cNvSpPr>
            <a:spLocks noGrp="1"/>
          </p:cNvSpPr>
          <p:nvPr>
            <p:ph type="title"/>
          </p:nvPr>
        </p:nvSpPr>
        <p:spPr/>
        <p:txBody>
          <a:bodyPr/>
          <a:lstStyle/>
          <a:p>
            <a:r>
              <a:rPr lang="es-ES">
                <a:latin typeface="Trebuchet MS"/>
              </a:rPr>
              <a:t>5. </a:t>
            </a:r>
            <a:r>
              <a:rPr lang="es-ES" err="1">
                <a:latin typeface="Trebuchet MS"/>
              </a:rPr>
              <a:t>Recommendations</a:t>
            </a:r>
            <a:endParaRPr lang="en-GB" err="1">
              <a:latin typeface="Trebuchet MS"/>
            </a:endParaRPr>
          </a:p>
        </p:txBody>
      </p:sp>
    </p:spTree>
    <p:extLst>
      <p:ext uri="{BB962C8B-B14F-4D97-AF65-F5344CB8AC3E}">
        <p14:creationId xmlns:p14="http://schemas.microsoft.com/office/powerpoint/2010/main" val="240353291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2FF5AF-D719-5880-94EE-03B51C0DEB8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9D88323-3C35-679F-6923-7AE80D31A79A}"/>
              </a:ext>
            </a:extLst>
          </p:cNvPr>
          <p:cNvSpPr>
            <a:spLocks noGrp="1"/>
          </p:cNvSpPr>
          <p:nvPr>
            <p:ph type="title"/>
          </p:nvPr>
        </p:nvSpPr>
        <p:spPr/>
        <p:txBody>
          <a:bodyPr>
            <a:normAutofit/>
          </a:bodyPr>
          <a:lstStyle/>
          <a:p>
            <a:r>
              <a:rPr lang="es-ES" err="1">
                <a:latin typeface="Trebuchet MS"/>
              </a:rPr>
              <a:t>Recommendations</a:t>
            </a:r>
            <a:endParaRPr lang="es-ES"/>
          </a:p>
        </p:txBody>
      </p:sp>
      <p:sp>
        <p:nvSpPr>
          <p:cNvPr id="3" name="Text Placeholder 2">
            <a:extLst>
              <a:ext uri="{FF2B5EF4-FFF2-40B4-BE49-F238E27FC236}">
                <a16:creationId xmlns:a16="http://schemas.microsoft.com/office/drawing/2014/main" id="{34AEC268-F77A-A878-BC6F-15DE311C962D}"/>
              </a:ext>
            </a:extLst>
          </p:cNvPr>
          <p:cNvSpPr>
            <a:spLocks noGrp="1"/>
          </p:cNvSpPr>
          <p:nvPr>
            <p:ph type="body" sz="quarter" idx="10"/>
          </p:nvPr>
        </p:nvSpPr>
        <p:spPr>
          <a:xfrm>
            <a:off x="1624970" y="1710162"/>
            <a:ext cx="9726613" cy="4273617"/>
          </a:xfrm>
        </p:spPr>
        <p:txBody>
          <a:bodyPr vert="horz" lIns="91440" tIns="45720" rIns="91440" bIns="45720" rtlCol="0" anchor="t">
            <a:noAutofit/>
          </a:bodyPr>
          <a:lstStyle/>
          <a:p>
            <a:pPr marL="342900" indent="-342900">
              <a:buFont typeface="Arial,Sans-Serif" panose="020B0604020202020204" pitchFamily="34" charset="0"/>
              <a:buChar char="•"/>
            </a:pPr>
            <a:r>
              <a:rPr lang="en-GB" sz="1900" dirty="0">
                <a:solidFill>
                  <a:srgbClr val="111111"/>
                </a:solidFill>
                <a:latin typeface="Georgia"/>
              </a:rPr>
              <a:t>This is not a linear process, it's iterative.</a:t>
            </a:r>
          </a:p>
          <a:p>
            <a:pPr marL="342900" indent="-342900">
              <a:buFont typeface="Arial,Sans-Serif" panose="020B0604020202020204" pitchFamily="34" charset="0"/>
              <a:buChar char="•"/>
            </a:pPr>
            <a:r>
              <a:rPr lang="en-GB" sz="1900" dirty="0">
                <a:solidFill>
                  <a:srgbClr val="111111"/>
                </a:solidFill>
                <a:latin typeface="Georgia"/>
              </a:rPr>
              <a:t>Start with your expectations about your organisation: How large do you want it to be? What levels of reserves do you need? How will you get there?</a:t>
            </a:r>
          </a:p>
          <a:p>
            <a:pPr marL="342900" indent="-342900">
              <a:buFont typeface="Arial,Sans-Serif" panose="020B0604020202020204" pitchFamily="34" charset="0"/>
              <a:buChar char="•"/>
            </a:pPr>
            <a:r>
              <a:rPr lang="en-GB" sz="1900" dirty="0">
                <a:solidFill>
                  <a:srgbClr val="111111"/>
                </a:solidFill>
                <a:latin typeface="Georgia"/>
              </a:rPr>
              <a:t>Spend time understanding your organisational needs and how adaptable you are.</a:t>
            </a:r>
          </a:p>
          <a:p>
            <a:pPr marL="285750" indent="-285750">
              <a:buFont typeface="Arial,Sans-Serif" panose="020B0604020202020204" pitchFamily="34" charset="0"/>
              <a:buChar char="•"/>
            </a:pPr>
            <a:r>
              <a:rPr lang="en-GB" sz="1900" dirty="0">
                <a:solidFill>
                  <a:srgbClr val="111111"/>
                </a:solidFill>
                <a:latin typeface="Georgia"/>
              </a:rPr>
              <a:t>Invest time building a relationship with your funder: get to know your funder, investigate, and speak to them and their colleagues, explore alternatives.</a:t>
            </a:r>
            <a:endParaRPr lang="en-US" sz="1900" dirty="0">
              <a:solidFill>
                <a:srgbClr val="E7004C"/>
              </a:solidFill>
              <a:latin typeface="Georgia"/>
            </a:endParaRPr>
          </a:p>
          <a:p>
            <a:pPr marL="342900" indent="-342900">
              <a:buFont typeface="Arial,Sans-Serif" panose="020B0604020202020204" pitchFamily="34" charset="0"/>
              <a:buChar char="•"/>
            </a:pPr>
            <a:r>
              <a:rPr lang="en-GB" sz="1900" dirty="0">
                <a:solidFill>
                  <a:srgbClr val="111111"/>
                </a:solidFill>
                <a:latin typeface="Georgia"/>
              </a:rPr>
              <a:t>Give your funder the least amount of information you need to give to them, it will help you reduce burden on reporting and allow flexible operation.</a:t>
            </a:r>
          </a:p>
          <a:p>
            <a:pPr marL="342900" indent="-342900">
              <a:buFont typeface="Arial,Sans-Serif" panose="020B0604020202020204" pitchFamily="34" charset="0"/>
              <a:buChar char="•"/>
            </a:pPr>
            <a:r>
              <a:rPr lang="en-GB" sz="1900" dirty="0">
                <a:solidFill>
                  <a:srgbClr val="111111"/>
                </a:solidFill>
                <a:latin typeface="Georgia"/>
              </a:rPr>
              <a:t>Openly ask for core funding.</a:t>
            </a:r>
            <a:endParaRPr lang="en-GB" sz="1900" dirty="0">
              <a:solidFill>
                <a:srgbClr val="E7004C"/>
              </a:solidFill>
              <a:latin typeface="Georgia"/>
            </a:endParaRPr>
          </a:p>
          <a:p>
            <a:pPr marL="342900" indent="-342900">
              <a:buFont typeface="Arial,Sans-Serif" panose="020B0604020202020204" pitchFamily="34" charset="0"/>
              <a:buChar char="•"/>
            </a:pPr>
            <a:r>
              <a:rPr lang="en-GB" sz="1900" dirty="0">
                <a:solidFill>
                  <a:srgbClr val="111111"/>
                </a:solidFill>
                <a:latin typeface="Georgia"/>
              </a:rPr>
              <a:t>Every project should start with an internal project budget. Remember, this is not the budget you will send your funder!</a:t>
            </a:r>
            <a:endParaRPr lang="en-US" sz="1900" dirty="0">
              <a:solidFill>
                <a:srgbClr val="E7004C"/>
              </a:solidFill>
              <a:latin typeface="Georgia"/>
            </a:endParaRPr>
          </a:p>
          <a:p>
            <a:pPr marL="342900" indent="-342900">
              <a:buFont typeface="Arial,Sans-Serif" panose="020B0604020202020204" pitchFamily="34" charset="0"/>
              <a:buChar char="•"/>
            </a:pPr>
            <a:r>
              <a:rPr lang="en-GB" sz="1900" dirty="0">
                <a:latin typeface="Georgia"/>
              </a:rPr>
              <a:t>Work together: Finance and programmes complement each other.</a:t>
            </a:r>
          </a:p>
          <a:p>
            <a:pPr marL="342900" indent="-342900">
              <a:buFont typeface="Arial,Sans-Serif" panose="020B0604020202020204" pitchFamily="34" charset="0"/>
              <a:buChar char="•"/>
            </a:pPr>
            <a:endParaRPr lang="en-US" sz="1900">
              <a:solidFill>
                <a:srgbClr val="E7004C"/>
              </a:solidFill>
              <a:highlight>
                <a:srgbClr val="FAFFD3"/>
              </a:highlight>
              <a:latin typeface="Georgia"/>
            </a:endParaRPr>
          </a:p>
          <a:p>
            <a:pPr marL="342900" indent="-342900">
              <a:buFont typeface="Arial,Sans-Serif" panose="020B0604020202020204" pitchFamily="34" charset="0"/>
              <a:buChar char="•"/>
            </a:pPr>
            <a:endParaRPr lang="es-ES" sz="1900">
              <a:solidFill>
                <a:srgbClr val="111111"/>
              </a:solidFill>
              <a:highlight>
                <a:srgbClr val="FAFFD3"/>
              </a:highlight>
              <a:latin typeface="Georgia"/>
            </a:endParaRPr>
          </a:p>
        </p:txBody>
      </p:sp>
    </p:spTree>
    <p:extLst>
      <p:ext uri="{BB962C8B-B14F-4D97-AF65-F5344CB8AC3E}">
        <p14:creationId xmlns:p14="http://schemas.microsoft.com/office/powerpoint/2010/main" val="97206820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49AD4E-4FB4-D205-BDDA-AA8B07B5E0D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C4FC183-0F43-BF51-7191-6407619DF38D}"/>
              </a:ext>
            </a:extLst>
          </p:cNvPr>
          <p:cNvSpPr>
            <a:spLocks noGrp="1"/>
          </p:cNvSpPr>
          <p:nvPr>
            <p:ph type="title"/>
          </p:nvPr>
        </p:nvSpPr>
        <p:spPr/>
        <p:txBody>
          <a:bodyPr>
            <a:normAutofit/>
          </a:bodyPr>
          <a:lstStyle/>
          <a:p>
            <a:r>
              <a:rPr lang="es-ES" err="1">
                <a:latin typeface="Trebuchet MS"/>
              </a:rPr>
              <a:t>Recommendations</a:t>
            </a:r>
            <a:endParaRPr lang="es-ES"/>
          </a:p>
        </p:txBody>
      </p:sp>
      <p:sp>
        <p:nvSpPr>
          <p:cNvPr id="3" name="Text Placeholder 2">
            <a:extLst>
              <a:ext uri="{FF2B5EF4-FFF2-40B4-BE49-F238E27FC236}">
                <a16:creationId xmlns:a16="http://schemas.microsoft.com/office/drawing/2014/main" id="{A984AEA1-6DD7-3524-9AA2-B95426C8A53C}"/>
              </a:ext>
            </a:extLst>
          </p:cNvPr>
          <p:cNvSpPr>
            <a:spLocks noGrp="1"/>
          </p:cNvSpPr>
          <p:nvPr>
            <p:ph type="body" sz="quarter" idx="10"/>
          </p:nvPr>
        </p:nvSpPr>
        <p:spPr>
          <a:xfrm>
            <a:off x="1631949" y="1485079"/>
            <a:ext cx="9726613" cy="4273617"/>
          </a:xfrm>
        </p:spPr>
        <p:txBody>
          <a:bodyPr vert="horz" lIns="91440" tIns="45720" rIns="91440" bIns="45720" rtlCol="0" anchor="t">
            <a:noAutofit/>
          </a:bodyPr>
          <a:lstStyle/>
          <a:p>
            <a:pPr marL="285750" indent="-285750">
              <a:buFont typeface="Arial,Sans-Serif" panose="020B0604020202020204" pitchFamily="34" charset="0"/>
              <a:buChar char="•"/>
            </a:pPr>
            <a:r>
              <a:rPr lang="en-GB" sz="1900" dirty="0">
                <a:solidFill>
                  <a:srgbClr val="111111"/>
                </a:solidFill>
                <a:latin typeface="Georgia"/>
              </a:rPr>
              <a:t>Keep records: track funders conditions, even for lost projects. You will 100% use them in the future.</a:t>
            </a:r>
            <a:endParaRPr lang="en-GB" sz="1900" dirty="0">
              <a:solidFill>
                <a:srgbClr val="000000"/>
              </a:solidFill>
              <a:latin typeface="Georgia"/>
            </a:endParaRPr>
          </a:p>
          <a:p>
            <a:pPr marL="285750" indent="-285750">
              <a:buFont typeface="Arial,Sans-Serif" panose="020B0604020202020204" pitchFamily="34" charset="0"/>
              <a:buChar char="•"/>
            </a:pPr>
            <a:r>
              <a:rPr lang="en-GB" sz="1900" dirty="0">
                <a:solidFill>
                  <a:srgbClr val="111111"/>
                </a:solidFill>
                <a:latin typeface="Georgia"/>
              </a:rPr>
              <a:t>Keep track of actual project costs &gt; useful for future budgeting: </a:t>
            </a:r>
            <a:endParaRPr lang="en-GB" sz="1900" dirty="0">
              <a:solidFill>
                <a:srgbClr val="000000"/>
              </a:solidFill>
              <a:latin typeface="Georgia"/>
            </a:endParaRPr>
          </a:p>
          <a:p>
            <a:pPr marL="800100" lvl="1" indent="-342900">
              <a:buFont typeface="Arial,Sans-Serif" panose="020B0604020202020204" pitchFamily="34" charset="0"/>
              <a:buChar char="•"/>
            </a:pPr>
            <a:r>
              <a:rPr lang="en-GB" sz="1900" dirty="0">
                <a:solidFill>
                  <a:srgbClr val="111111"/>
                </a:solidFill>
                <a:latin typeface="Georgia"/>
              </a:rPr>
              <a:t>To understand how much a project REALLY costs </a:t>
            </a:r>
          </a:p>
          <a:p>
            <a:pPr marL="800100" lvl="1" indent="-342900">
              <a:buFont typeface="Arial,Sans-Serif" panose="020B0604020202020204" pitchFamily="34" charset="0"/>
              <a:buChar char="•"/>
            </a:pPr>
            <a:r>
              <a:rPr lang="en-GB" sz="1900" dirty="0">
                <a:solidFill>
                  <a:srgbClr val="111111"/>
                </a:solidFill>
                <a:latin typeface="Georgia"/>
              </a:rPr>
              <a:t>To understand how much time is invested in certain activities </a:t>
            </a:r>
            <a:endParaRPr lang="en-GB" sz="1900" dirty="0">
              <a:latin typeface="Georgia"/>
            </a:endParaRPr>
          </a:p>
          <a:p>
            <a:pPr marL="342900" indent="-342900">
              <a:buFont typeface="Arial,Sans-Serif" panose="020B0604020202020204" pitchFamily="34" charset="0"/>
              <a:buChar char="•"/>
            </a:pPr>
            <a:r>
              <a:rPr lang="en-GB" sz="1900" dirty="0">
                <a:solidFill>
                  <a:srgbClr val="111111"/>
                </a:solidFill>
                <a:latin typeface="Georgia"/>
              </a:rPr>
              <a:t>Keep track of your organisational budget. It will help you understand your possibilities: How much can you invest? When can you hire?</a:t>
            </a:r>
            <a:endParaRPr lang="en-GB" sz="1900" dirty="0">
              <a:latin typeface="Georgia"/>
            </a:endParaRPr>
          </a:p>
          <a:p>
            <a:pPr marL="342900" indent="-342900">
              <a:buFont typeface="Arial,Sans-Serif" panose="020B0604020202020204" pitchFamily="34" charset="0"/>
              <a:buChar char="•"/>
            </a:pPr>
            <a:r>
              <a:rPr lang="en-GB" sz="1900" dirty="0">
                <a:solidFill>
                  <a:srgbClr val="111111"/>
                </a:solidFill>
                <a:latin typeface="Georgia"/>
              </a:rPr>
              <a:t>Identify if you are being cost efficient: if you are spending too much time on a task or on your staff or consultants bill or office costs, you should consider alternatives.</a:t>
            </a:r>
          </a:p>
          <a:p>
            <a:pPr marL="342900" indent="-342900">
              <a:buFont typeface="Arial,Sans-Serif" panose="020B0604020202020204" pitchFamily="34" charset="0"/>
              <a:buChar char="•"/>
            </a:pPr>
            <a:r>
              <a:rPr lang="en-GB" sz="1900" dirty="0">
                <a:solidFill>
                  <a:srgbClr val="111111"/>
                </a:solidFill>
                <a:latin typeface="Georgia"/>
              </a:rPr>
              <a:t>Use simple templates that suit more than one purpose: Budgeting, implementation and monitoring.</a:t>
            </a:r>
          </a:p>
          <a:p>
            <a:pPr marL="342900" indent="-342900">
              <a:buFont typeface="Arial,Sans-Serif" panose="020B0604020202020204" pitchFamily="34" charset="0"/>
              <a:buChar char="•"/>
            </a:pPr>
            <a:r>
              <a:rPr lang="en-GB" sz="1900" dirty="0">
                <a:latin typeface="Georgia"/>
              </a:rPr>
              <a:t>Remember: What use is it to deliver a perfect report if it undermines the sustainability of your organisation?</a:t>
            </a:r>
          </a:p>
        </p:txBody>
      </p:sp>
    </p:spTree>
    <p:extLst>
      <p:ext uri="{BB962C8B-B14F-4D97-AF65-F5344CB8AC3E}">
        <p14:creationId xmlns:p14="http://schemas.microsoft.com/office/powerpoint/2010/main" val="26336087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368CE8-5C3D-10C2-3D17-2A432A1BEB5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C6F163A-122F-AAB9-8A51-15D076D81FEE}"/>
              </a:ext>
            </a:extLst>
          </p:cNvPr>
          <p:cNvSpPr>
            <a:spLocks noGrp="1"/>
          </p:cNvSpPr>
          <p:nvPr>
            <p:ph type="title"/>
          </p:nvPr>
        </p:nvSpPr>
        <p:spPr/>
        <p:txBody>
          <a:bodyPr/>
          <a:lstStyle/>
          <a:p>
            <a:r>
              <a:rPr lang="en-LK" sz="4000">
                <a:latin typeface="Trebuchet MS"/>
              </a:rPr>
              <a:t>Bridging the gap</a:t>
            </a:r>
            <a:r>
              <a:rPr lang="en-LK">
                <a:latin typeface="Trebuchet MS"/>
              </a:rPr>
              <a:t>  2</a:t>
            </a:r>
          </a:p>
        </p:txBody>
      </p:sp>
      <p:sp>
        <p:nvSpPr>
          <p:cNvPr id="3" name="Text Placeholder 2">
            <a:extLst>
              <a:ext uri="{FF2B5EF4-FFF2-40B4-BE49-F238E27FC236}">
                <a16:creationId xmlns:a16="http://schemas.microsoft.com/office/drawing/2014/main" id="{42DEF281-1147-66B7-CD5A-72BE9B02B699}"/>
              </a:ext>
            </a:extLst>
          </p:cNvPr>
          <p:cNvSpPr>
            <a:spLocks noGrp="1"/>
          </p:cNvSpPr>
          <p:nvPr>
            <p:ph type="body" sz="quarter" idx="10"/>
          </p:nvPr>
        </p:nvSpPr>
        <p:spPr>
          <a:xfrm>
            <a:off x="1631949" y="1597351"/>
            <a:ext cx="9726613" cy="4502217"/>
          </a:xfrm>
        </p:spPr>
        <p:txBody>
          <a:bodyPr vert="horz" lIns="91440" tIns="45720" rIns="91440" bIns="45720" rtlCol="0" anchor="t">
            <a:noAutofit/>
          </a:bodyPr>
          <a:lstStyle/>
          <a:p>
            <a:r>
              <a:rPr lang="en-GB" sz="2200">
                <a:latin typeface="Georgia"/>
              </a:rPr>
              <a:t>Very few think tank leaders have a background in strategic planning and finance.</a:t>
            </a:r>
            <a:endParaRPr lang="es-ES" sz="2200">
              <a:solidFill>
                <a:srgbClr val="E7004C"/>
              </a:solidFill>
            </a:endParaRPr>
          </a:p>
          <a:p>
            <a:endParaRPr lang="en-GB" sz="2200">
              <a:solidFill>
                <a:srgbClr val="E7004C"/>
              </a:solidFill>
              <a:latin typeface="Georgia"/>
            </a:endParaRPr>
          </a:p>
          <a:p>
            <a:r>
              <a:rPr lang="en-GB" sz="2200">
                <a:latin typeface="Georgia"/>
              </a:rPr>
              <a:t>If you don’t have a background or are unfamiliar with basic financial planning, it is a challenge to bridge the first gap and achieve sustainability.</a:t>
            </a:r>
            <a:endParaRPr lang="en-GB" sz="2200">
              <a:solidFill>
                <a:srgbClr val="E7004C"/>
              </a:solidFill>
              <a:latin typeface="Georgia"/>
            </a:endParaRPr>
          </a:p>
          <a:p>
            <a:endParaRPr lang="en-GB" sz="2000">
              <a:solidFill>
                <a:srgbClr val="E7004C"/>
              </a:solidFill>
              <a:latin typeface="Georgia"/>
            </a:endParaRPr>
          </a:p>
          <a:p>
            <a:endParaRPr lang="en-GB" sz="2200"/>
          </a:p>
          <a:p>
            <a:endParaRPr lang="en-GB" sz="2000"/>
          </a:p>
          <a:p>
            <a:endParaRPr lang="en-GB" sz="2000"/>
          </a:p>
        </p:txBody>
      </p:sp>
    </p:spTree>
    <p:extLst>
      <p:ext uri="{BB962C8B-B14F-4D97-AF65-F5344CB8AC3E}">
        <p14:creationId xmlns:p14="http://schemas.microsoft.com/office/powerpoint/2010/main" val="8046584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16E09F-15D3-615E-2136-6C22BDF0D719}"/>
              </a:ext>
            </a:extLst>
          </p:cNvPr>
          <p:cNvSpPr>
            <a:spLocks noGrp="1"/>
          </p:cNvSpPr>
          <p:nvPr>
            <p:ph type="title"/>
          </p:nvPr>
        </p:nvSpPr>
        <p:spPr/>
        <p:txBody>
          <a:bodyPr vert="horz" lIns="0" tIns="0" rIns="0" bIns="0" rtlCol="0" anchor="t">
            <a:noAutofit/>
          </a:bodyPr>
          <a:lstStyle/>
          <a:p>
            <a:r>
              <a:rPr lang="en-GB" sz="4000">
                <a:latin typeface="Trebuchet MS"/>
              </a:rPr>
              <a:t>Content</a:t>
            </a:r>
            <a:endParaRPr lang="en-GB" sz="4000"/>
          </a:p>
        </p:txBody>
      </p:sp>
      <p:sp>
        <p:nvSpPr>
          <p:cNvPr id="3" name="Text Placeholder 2">
            <a:extLst>
              <a:ext uri="{FF2B5EF4-FFF2-40B4-BE49-F238E27FC236}">
                <a16:creationId xmlns:a16="http://schemas.microsoft.com/office/drawing/2014/main" id="{37F2636D-BF51-C110-1AAA-173D5D11830B}"/>
              </a:ext>
            </a:extLst>
          </p:cNvPr>
          <p:cNvSpPr>
            <a:spLocks noGrp="1"/>
          </p:cNvSpPr>
          <p:nvPr>
            <p:ph type="body" sz="quarter" idx="10"/>
          </p:nvPr>
        </p:nvSpPr>
        <p:spPr>
          <a:xfrm>
            <a:off x="1639724" y="1461343"/>
            <a:ext cx="10022082" cy="5270164"/>
          </a:xfrm>
        </p:spPr>
        <p:txBody>
          <a:bodyPr vert="horz" wrap="square" lIns="91440" tIns="45720" rIns="91440" bIns="45720" rtlCol="0" anchor="t">
            <a:noAutofit/>
          </a:bodyPr>
          <a:lstStyle/>
          <a:p>
            <a:pPr marL="342900" indent="-342900">
              <a:lnSpc>
                <a:spcPct val="100000"/>
              </a:lnSpc>
              <a:buAutoNum type="arabicPeriod"/>
            </a:pPr>
            <a:r>
              <a:rPr lang="en-GB" sz="2000">
                <a:solidFill>
                  <a:srgbClr val="3C3C3C"/>
                </a:solidFill>
                <a:latin typeface="Georgia"/>
                <a:cs typeface="Times New Roman"/>
              </a:rPr>
              <a:t>Key definitions </a:t>
            </a:r>
            <a:endParaRPr lang="es-ES" sz="2000">
              <a:solidFill>
                <a:srgbClr val="111111"/>
              </a:solidFill>
              <a:latin typeface="Georgia"/>
              <a:cs typeface="Times New Roman"/>
            </a:endParaRPr>
          </a:p>
          <a:p>
            <a:pPr marL="342900" indent="-342900">
              <a:lnSpc>
                <a:spcPct val="100000"/>
              </a:lnSpc>
              <a:buAutoNum type="arabicPeriod"/>
            </a:pPr>
            <a:r>
              <a:rPr lang="en-GB" sz="2000">
                <a:solidFill>
                  <a:srgbClr val="3C3C3C"/>
                </a:solidFill>
                <a:latin typeface="Georgia"/>
                <a:cs typeface="Times New Roman"/>
              </a:rPr>
              <a:t>Building an organisational budget</a:t>
            </a:r>
            <a:endParaRPr lang="es-ES" sz="2000">
              <a:latin typeface="Georgia"/>
            </a:endParaRPr>
          </a:p>
          <a:p>
            <a:pPr marL="800100" lvl="1" indent="-342900">
              <a:lnSpc>
                <a:spcPct val="100000"/>
              </a:lnSpc>
              <a:buFont typeface="Arial,Sans-Serif" panose="020B0604020202020204" pitchFamily="34" charset="0"/>
              <a:buChar char="•"/>
            </a:pPr>
            <a:r>
              <a:rPr lang="en-GB">
                <a:solidFill>
                  <a:srgbClr val="3C3C3C"/>
                </a:solidFill>
                <a:latin typeface="Georgia"/>
                <a:ea typeface="Georgia" panose="02040502050405020303" pitchFamily="18" charset="0"/>
                <a:cs typeface="Times New Roman"/>
              </a:rPr>
              <a:t>Key steps</a:t>
            </a:r>
            <a:endParaRPr lang="en-US">
              <a:solidFill>
                <a:srgbClr val="E7004C"/>
              </a:solidFill>
              <a:ea typeface="Georgia" panose="02040502050405020303" pitchFamily="18" charset="0"/>
              <a:cs typeface="Times New Roman"/>
            </a:endParaRPr>
          </a:p>
          <a:p>
            <a:pPr marL="800100" lvl="1" indent="-342900">
              <a:lnSpc>
                <a:spcPct val="100000"/>
              </a:lnSpc>
              <a:buFont typeface="Arial,Sans-Serif" panose="020B0604020202020204" pitchFamily="34" charset="0"/>
              <a:buChar char="•"/>
            </a:pPr>
            <a:r>
              <a:rPr lang="en-GB">
                <a:solidFill>
                  <a:srgbClr val="3C3C3C"/>
                </a:solidFill>
                <a:latin typeface="Georgia"/>
                <a:ea typeface="Georgia" panose="02040502050405020303" pitchFamily="18" charset="0"/>
                <a:cs typeface="Times New Roman"/>
              </a:rPr>
              <a:t>Key data</a:t>
            </a:r>
            <a:endParaRPr lang="en-GB"/>
          </a:p>
          <a:p>
            <a:pPr>
              <a:lnSpc>
                <a:spcPct val="100000"/>
              </a:lnSpc>
            </a:pPr>
            <a:r>
              <a:rPr lang="en-GB" sz="2000">
                <a:solidFill>
                  <a:srgbClr val="3C3C3C"/>
                </a:solidFill>
                <a:latin typeface="Georgia"/>
                <a:ea typeface="Georgia" panose="02040502050405020303" pitchFamily="18" charset="0"/>
                <a:cs typeface="Times New Roman"/>
              </a:rPr>
              <a:t>3. Developing an internal project budget</a:t>
            </a:r>
            <a:endParaRPr lang="en-GB" sz="2000">
              <a:solidFill>
                <a:srgbClr val="3C3C3C"/>
              </a:solidFill>
              <a:effectLst/>
              <a:latin typeface="Georgia"/>
              <a:ea typeface="Georgia" panose="02040502050405020303" pitchFamily="18" charset="0"/>
              <a:cs typeface="Times New Roman"/>
            </a:endParaRPr>
          </a:p>
          <a:p>
            <a:pPr marL="800100" lvl="1" indent="-342900">
              <a:lnSpc>
                <a:spcPct val="100000"/>
              </a:lnSpc>
              <a:buFont typeface="Arial" pitchFamily="2" charset="2"/>
              <a:buChar char="•"/>
            </a:pPr>
            <a:r>
              <a:rPr lang="en-GB">
                <a:solidFill>
                  <a:srgbClr val="3C3C3C"/>
                </a:solidFill>
                <a:latin typeface="Georgia"/>
                <a:ea typeface="Georgia" panose="02040502050405020303" pitchFamily="18" charset="0"/>
                <a:cs typeface="Georgia" panose="02040502050405020303" pitchFamily="18" charset="0"/>
              </a:rPr>
              <a:t>Key steps</a:t>
            </a:r>
          </a:p>
          <a:p>
            <a:pPr marL="800100" lvl="1" indent="-342900">
              <a:lnSpc>
                <a:spcPct val="100000"/>
              </a:lnSpc>
              <a:buFont typeface="Arial" pitchFamily="2" charset="2"/>
              <a:buChar char="•"/>
            </a:pPr>
            <a:r>
              <a:rPr lang="en-GB">
                <a:solidFill>
                  <a:srgbClr val="3C3C3C"/>
                </a:solidFill>
                <a:latin typeface="Georgia"/>
                <a:ea typeface="Georgia" panose="02040502050405020303" pitchFamily="18" charset="0"/>
                <a:cs typeface="Georgia" panose="02040502050405020303" pitchFamily="18" charset="0"/>
              </a:rPr>
              <a:t>Key data</a:t>
            </a:r>
            <a:endParaRPr lang="en-GB">
              <a:solidFill>
                <a:srgbClr val="3C3C3C"/>
              </a:solidFill>
              <a:highlight>
                <a:srgbClr val="FFFF00"/>
              </a:highlight>
              <a:ea typeface="Georgia" panose="02040502050405020303" pitchFamily="18" charset="0"/>
              <a:cs typeface="Georgia" panose="02040502050405020303" pitchFamily="18" charset="0"/>
            </a:endParaRPr>
          </a:p>
          <a:p>
            <a:pPr>
              <a:lnSpc>
                <a:spcPct val="100000"/>
              </a:lnSpc>
            </a:pPr>
            <a:r>
              <a:rPr lang="en-GB" sz="2000">
                <a:solidFill>
                  <a:srgbClr val="3C3C3C"/>
                </a:solidFill>
                <a:latin typeface="Georgia"/>
                <a:ea typeface="Georgia" panose="02040502050405020303" pitchFamily="18" charset="0"/>
                <a:cs typeface="Times New Roman"/>
              </a:rPr>
              <a:t>4. Designing a proposal budget</a:t>
            </a:r>
            <a:endParaRPr lang="en-GB" sz="2000">
              <a:solidFill>
                <a:srgbClr val="111111"/>
              </a:solidFill>
              <a:ea typeface="Georgia" panose="02040502050405020303" pitchFamily="18" charset="0"/>
              <a:cs typeface="Times New Roman"/>
            </a:endParaRPr>
          </a:p>
          <a:p>
            <a:pPr marL="800100" lvl="1" indent="-342900">
              <a:lnSpc>
                <a:spcPct val="100000"/>
              </a:lnSpc>
              <a:buFont typeface="Arial,Sans-Serif"/>
              <a:buChar char="•"/>
            </a:pPr>
            <a:r>
              <a:rPr lang="en-GB">
                <a:solidFill>
                  <a:srgbClr val="3C3C3C"/>
                </a:solidFill>
                <a:latin typeface="Georgia"/>
                <a:ea typeface="Georgia" panose="02040502050405020303" pitchFamily="18" charset="0"/>
                <a:cs typeface="Times New Roman"/>
              </a:rPr>
              <a:t>Understanding your funder and its offer</a:t>
            </a:r>
            <a:endParaRPr lang="en-GB">
              <a:solidFill>
                <a:srgbClr val="E7004C"/>
              </a:solidFill>
              <a:latin typeface="Georgia"/>
              <a:ea typeface="Georgia" panose="02040502050405020303" pitchFamily="18" charset="0"/>
              <a:cs typeface="Times New Roman"/>
            </a:endParaRPr>
          </a:p>
          <a:p>
            <a:pPr marL="800100" lvl="1" indent="-342900">
              <a:lnSpc>
                <a:spcPct val="100000"/>
              </a:lnSpc>
              <a:buFont typeface="Arial,Sans-Serif"/>
              <a:buChar char="•"/>
            </a:pPr>
            <a:r>
              <a:rPr lang="en-GB">
                <a:solidFill>
                  <a:srgbClr val="3C3C3C"/>
                </a:solidFill>
                <a:latin typeface="Georgia"/>
                <a:ea typeface="Georgia" panose="02040502050405020303" pitchFamily="18" charset="0"/>
                <a:cs typeface="Times New Roman"/>
              </a:rPr>
              <a:t>Key steps</a:t>
            </a:r>
            <a:endParaRPr lang="en-GB">
              <a:solidFill>
                <a:srgbClr val="3C3C3C"/>
              </a:solidFill>
              <a:highlight>
                <a:srgbClr val="FFFF00"/>
              </a:highlight>
              <a:latin typeface="Georgia"/>
              <a:ea typeface="Georgia" panose="02040502050405020303" pitchFamily="18" charset="0"/>
              <a:cs typeface="Times New Roman"/>
            </a:endParaRPr>
          </a:p>
          <a:p>
            <a:pPr marL="800100" lvl="1" indent="-342900">
              <a:lnSpc>
                <a:spcPct val="100000"/>
              </a:lnSpc>
              <a:buFont typeface="Arial" pitchFamily="2" charset="2"/>
              <a:buChar char="•"/>
            </a:pPr>
            <a:r>
              <a:rPr lang="en-US">
                <a:solidFill>
                  <a:srgbClr val="3C3C3C"/>
                </a:solidFill>
                <a:latin typeface="Georgia"/>
                <a:cs typeface="Times New Roman"/>
              </a:rPr>
              <a:t>Relevant suggestions and tips</a:t>
            </a:r>
            <a:endParaRPr lang="en-US">
              <a:solidFill>
                <a:srgbClr val="3C3C3C"/>
              </a:solidFill>
              <a:cs typeface="Times New Roman"/>
            </a:endParaRPr>
          </a:p>
          <a:p>
            <a:pPr>
              <a:lnSpc>
                <a:spcPct val="100000"/>
              </a:lnSpc>
            </a:pPr>
            <a:r>
              <a:rPr lang="en-GB" sz="2000">
                <a:solidFill>
                  <a:srgbClr val="3C3C3C"/>
                </a:solidFill>
                <a:latin typeface="Georgia"/>
                <a:ea typeface="Georgia" panose="02040502050405020303" pitchFamily="18" charset="0"/>
                <a:cs typeface="Times New Roman"/>
              </a:rPr>
              <a:t>5. </a:t>
            </a:r>
            <a:r>
              <a:rPr lang="en-GB" sz="2000">
                <a:solidFill>
                  <a:srgbClr val="3C3C3C"/>
                </a:solidFill>
                <a:latin typeface="Georgia"/>
                <a:cs typeface="Times New Roman"/>
              </a:rPr>
              <a:t>Recommendations</a:t>
            </a:r>
            <a:endParaRPr lang="en-GB" sz="2000"/>
          </a:p>
        </p:txBody>
      </p:sp>
    </p:spTree>
    <p:extLst>
      <p:ext uri="{BB962C8B-B14F-4D97-AF65-F5344CB8AC3E}">
        <p14:creationId xmlns:p14="http://schemas.microsoft.com/office/powerpoint/2010/main" val="12015239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0F5FDD7-1D3E-E073-0D7D-D1FC37E7E131}"/>
              </a:ext>
            </a:extLst>
          </p:cNvPr>
          <p:cNvSpPr>
            <a:spLocks noGrp="1"/>
          </p:cNvSpPr>
          <p:nvPr>
            <p:ph type="title"/>
          </p:nvPr>
        </p:nvSpPr>
        <p:spPr/>
        <p:txBody>
          <a:bodyPr/>
          <a:lstStyle/>
          <a:p>
            <a:pPr marL="914400" indent="-914400">
              <a:buAutoNum type="arabicPeriod"/>
            </a:pPr>
            <a:r>
              <a:rPr lang="es-ES">
                <a:latin typeface="Trebuchet MS"/>
              </a:rPr>
              <a:t>Key </a:t>
            </a:r>
            <a:r>
              <a:rPr lang="es-ES" err="1">
                <a:latin typeface="Trebuchet MS"/>
              </a:rPr>
              <a:t>definitions</a:t>
            </a:r>
            <a:endParaRPr lang="es-ES" err="1"/>
          </a:p>
        </p:txBody>
      </p:sp>
    </p:spTree>
    <p:extLst>
      <p:ext uri="{BB962C8B-B14F-4D97-AF65-F5344CB8AC3E}">
        <p14:creationId xmlns:p14="http://schemas.microsoft.com/office/powerpoint/2010/main" val="5163135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5009EE-17E0-C9BE-2580-6AC747EC97F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C50F911-A402-E018-679C-E07F3D172D8F}"/>
              </a:ext>
            </a:extLst>
          </p:cNvPr>
          <p:cNvSpPr>
            <a:spLocks noGrp="1"/>
          </p:cNvSpPr>
          <p:nvPr>
            <p:ph type="title"/>
          </p:nvPr>
        </p:nvSpPr>
        <p:spPr/>
        <p:txBody>
          <a:bodyPr>
            <a:noAutofit/>
          </a:bodyPr>
          <a:lstStyle/>
          <a:p>
            <a:pPr marL="514350" indent="-514350">
              <a:buAutoNum type="arabicPeriod"/>
            </a:pPr>
            <a:r>
              <a:rPr lang="en-LK" sz="4000">
                <a:latin typeface="Trebuchet MS"/>
              </a:rPr>
              <a:t>Key definitions – </a:t>
            </a:r>
            <a:r>
              <a:rPr lang="en-LK" sz="4000" i="1">
                <a:latin typeface="Trebuchet MS"/>
              </a:rPr>
              <a:t>in a simple </a:t>
            </a:r>
            <a:r>
              <a:rPr lang="en-LK" sz="4000" i="1" err="1">
                <a:latin typeface="Trebuchet MS"/>
              </a:rPr>
              <a:t>language</a:t>
            </a:r>
            <a:r>
              <a:rPr lang="en-LK" sz="4000" i="1">
                <a:latin typeface="Trebuchet MS"/>
              </a:rPr>
              <a:t> </a:t>
            </a:r>
            <a:endParaRPr lang="es-ES" sz="4000" i="1"/>
          </a:p>
        </p:txBody>
      </p:sp>
      <p:graphicFrame>
        <p:nvGraphicFramePr>
          <p:cNvPr id="5" name="Tabla 4">
            <a:extLst>
              <a:ext uri="{FF2B5EF4-FFF2-40B4-BE49-F238E27FC236}">
                <a16:creationId xmlns:a16="http://schemas.microsoft.com/office/drawing/2014/main" id="{0AF52BF2-9B05-2EBB-56FF-358089B079C8}"/>
              </a:ext>
            </a:extLst>
          </p:cNvPr>
          <p:cNvGraphicFramePr>
            <a:graphicFrameLocks noGrp="1"/>
          </p:cNvGraphicFramePr>
          <p:nvPr>
            <p:extLst>
              <p:ext uri="{D42A27DB-BD31-4B8C-83A1-F6EECF244321}">
                <p14:modId xmlns:p14="http://schemas.microsoft.com/office/powerpoint/2010/main" val="1024143016"/>
              </p:ext>
            </p:extLst>
          </p:nvPr>
        </p:nvGraphicFramePr>
        <p:xfrm>
          <a:off x="1642368" y="2078435"/>
          <a:ext cx="10199778" cy="3462904"/>
        </p:xfrm>
        <a:graphic>
          <a:graphicData uri="http://schemas.openxmlformats.org/drawingml/2006/table">
            <a:tbl>
              <a:tblPr firstRow="1" bandRow="1">
                <a:tableStyleId>{72833802-FEF1-4C79-8D5D-14CF1EAF98D9}</a:tableStyleId>
              </a:tblPr>
              <a:tblGrid>
                <a:gridCol w="1935061">
                  <a:extLst>
                    <a:ext uri="{9D8B030D-6E8A-4147-A177-3AD203B41FA5}">
                      <a16:colId xmlns:a16="http://schemas.microsoft.com/office/drawing/2014/main" val="1347108242"/>
                    </a:ext>
                  </a:extLst>
                </a:gridCol>
                <a:gridCol w="8264717">
                  <a:extLst>
                    <a:ext uri="{9D8B030D-6E8A-4147-A177-3AD203B41FA5}">
                      <a16:colId xmlns:a16="http://schemas.microsoft.com/office/drawing/2014/main" val="596601661"/>
                    </a:ext>
                  </a:extLst>
                </a:gridCol>
              </a:tblGrid>
              <a:tr h="374779">
                <a:tc>
                  <a:txBody>
                    <a:bodyPr/>
                    <a:lstStyle/>
                    <a:p>
                      <a:r>
                        <a:rPr lang="en-GB" noProof="0">
                          <a:solidFill>
                            <a:schemeClr val="tx2"/>
                          </a:solidFill>
                        </a:rPr>
                        <a:t>Concept</a:t>
                      </a:r>
                    </a:p>
                  </a:txBody>
                  <a:tcPr/>
                </a:tc>
                <a:tc>
                  <a:txBody>
                    <a:bodyPr/>
                    <a:lstStyle/>
                    <a:p>
                      <a:r>
                        <a:rPr lang="en-GB" noProof="0">
                          <a:solidFill>
                            <a:schemeClr val="tx2"/>
                          </a:solidFill>
                        </a:rPr>
                        <a:t>Definition</a:t>
                      </a:r>
                    </a:p>
                  </a:txBody>
                  <a:tcPr/>
                </a:tc>
                <a:extLst>
                  <a:ext uri="{0D108BD9-81ED-4DB2-BD59-A6C34878D82A}">
                    <a16:rowId xmlns:a16="http://schemas.microsoft.com/office/drawing/2014/main" val="2963624498"/>
                  </a:ext>
                </a:extLst>
              </a:tr>
              <a:tr h="944446">
                <a:tc>
                  <a:txBody>
                    <a:bodyPr/>
                    <a:lstStyle/>
                    <a:p>
                      <a:r>
                        <a:rPr lang="en-GB" noProof="0">
                          <a:solidFill>
                            <a:schemeClr val="tx2"/>
                          </a:solidFill>
                        </a:rPr>
                        <a:t>Annual Organisational Budget </a:t>
                      </a:r>
                    </a:p>
                  </a:txBody>
                  <a:tcPr/>
                </a:tc>
                <a:tc>
                  <a:txBody>
                    <a:bodyPr/>
                    <a:lstStyle/>
                    <a:p>
                      <a:r>
                        <a:rPr lang="en-GB" noProof="0">
                          <a:solidFill>
                            <a:schemeClr val="tx2"/>
                          </a:solidFill>
                        </a:rPr>
                        <a:t>It is the total money an organisation plans to raise and spend across all activities during a year, plus the expected reserves needed for future financial stability, future investments, or tough times.</a:t>
                      </a:r>
                    </a:p>
                  </a:txBody>
                  <a:tcPr/>
                </a:tc>
                <a:extLst>
                  <a:ext uri="{0D108BD9-81ED-4DB2-BD59-A6C34878D82A}">
                    <a16:rowId xmlns:a16="http://schemas.microsoft.com/office/drawing/2014/main" val="1711977866"/>
                  </a:ext>
                </a:extLst>
              </a:tr>
              <a:tr h="659613">
                <a:tc>
                  <a:txBody>
                    <a:bodyPr/>
                    <a:lstStyle/>
                    <a:p>
                      <a:pPr lvl="0">
                        <a:buNone/>
                      </a:pPr>
                      <a:r>
                        <a:rPr lang="en-GB">
                          <a:solidFill>
                            <a:schemeClr val="tx2"/>
                          </a:solidFill>
                        </a:rPr>
                        <a:t>Internal Project Budget</a:t>
                      </a:r>
                      <a:endParaRPr lang="en-GB" noProof="0">
                        <a:solidFill>
                          <a:schemeClr val="tx2"/>
                        </a:solidFill>
                      </a:endParaRPr>
                    </a:p>
                  </a:txBody>
                  <a:tcPr/>
                </a:tc>
                <a:tc>
                  <a:txBody>
                    <a:bodyPr/>
                    <a:lstStyle/>
                    <a:p>
                      <a:pPr lvl="0">
                        <a:buNone/>
                      </a:pPr>
                      <a:r>
                        <a:rPr lang="en-GB" sz="1800" b="0" i="0" u="none" strike="noStrike" noProof="0">
                          <a:solidFill>
                            <a:schemeClr val="tx2"/>
                          </a:solidFill>
                          <a:latin typeface="Georgia"/>
                        </a:rPr>
                        <a:t>A budget for a specific project developed in accordance with the organisation’s internal financial guidance to calculate the full value of the project. It includes all direct and indirect costs, as well as reserves and contingency provisions.</a:t>
                      </a:r>
                    </a:p>
                  </a:txBody>
                  <a:tcPr/>
                </a:tc>
                <a:extLst>
                  <a:ext uri="{0D108BD9-81ED-4DB2-BD59-A6C34878D82A}">
                    <a16:rowId xmlns:a16="http://schemas.microsoft.com/office/drawing/2014/main" val="4046753131"/>
                  </a:ext>
                </a:extLst>
              </a:tr>
              <a:tr h="1229279">
                <a:tc>
                  <a:txBody>
                    <a:bodyPr/>
                    <a:lstStyle/>
                    <a:p>
                      <a:pPr lvl="0">
                        <a:buNone/>
                      </a:pPr>
                      <a:r>
                        <a:rPr lang="en-GB">
                          <a:solidFill>
                            <a:schemeClr val="tx2"/>
                          </a:solidFill>
                        </a:rPr>
                        <a:t>Proposal Budget</a:t>
                      </a:r>
                    </a:p>
                  </a:txBody>
                  <a:tcPr/>
                </a:tc>
                <a:tc>
                  <a:txBody>
                    <a:bodyPr/>
                    <a:lstStyle/>
                    <a:p>
                      <a:pPr lvl="0">
                        <a:buNone/>
                      </a:pPr>
                      <a:r>
                        <a:rPr lang="en-GB" sz="1800" b="0" i="0" u="none" strike="noStrike" noProof="0">
                          <a:solidFill>
                            <a:schemeClr val="tx2"/>
                          </a:solidFill>
                        </a:rPr>
                        <a:t>It is the Internal Project Budget translated into the funder’s prescribed templates and requirements. It shows how the funds will be allocated to deliver the project’s objectives.</a:t>
                      </a:r>
                      <a:r>
                        <a:rPr lang="en-GB" sz="1800" b="0" i="0" u="none" strike="noStrike" noProof="0">
                          <a:solidFill>
                            <a:schemeClr val="tx2"/>
                          </a:solidFill>
                          <a:latin typeface="Georgia"/>
                        </a:rPr>
                        <a:t> Depending on the funders guidelines, it may be presented as detailed cost lines, staff days and rates, outputs, or lump sums. </a:t>
                      </a:r>
                    </a:p>
                  </a:txBody>
                  <a:tcPr/>
                </a:tc>
                <a:extLst>
                  <a:ext uri="{0D108BD9-81ED-4DB2-BD59-A6C34878D82A}">
                    <a16:rowId xmlns:a16="http://schemas.microsoft.com/office/drawing/2014/main" val="3491970620"/>
                  </a:ext>
                </a:extLst>
              </a:tr>
            </a:tbl>
          </a:graphicData>
        </a:graphic>
      </p:graphicFrame>
      <p:sp>
        <p:nvSpPr>
          <p:cNvPr id="3" name="Rectangle 2">
            <a:extLst>
              <a:ext uri="{FF2B5EF4-FFF2-40B4-BE49-F238E27FC236}">
                <a16:creationId xmlns:a16="http://schemas.microsoft.com/office/drawing/2014/main" id="{A4A89DEE-1460-52D2-DE3B-BC485E0C335F}"/>
              </a:ext>
            </a:extLst>
          </p:cNvPr>
          <p:cNvSpPr/>
          <p:nvPr/>
        </p:nvSpPr>
        <p:spPr>
          <a:xfrm>
            <a:off x="9237369" y="5802382"/>
            <a:ext cx="2598467" cy="801617"/>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a:solidFill>
                  <a:srgbClr val="FFFFFF"/>
                </a:solidFill>
                <a:hlinkClick r:id="rId3">
                  <a:extLst>
                    <a:ext uri="{A12FA001-AC4F-418D-AE19-62706E023703}">
                      <ahyp:hlinkClr xmlns:ahyp="http://schemas.microsoft.com/office/drawing/2018/hyperlinkcolor" val="tx"/>
                    </a:ext>
                  </a:extLst>
                </a:hlinkClick>
              </a:rPr>
              <a:t>Tool 1: Key Definitions</a:t>
            </a:r>
            <a:endParaRPr lang="en-US">
              <a:solidFill>
                <a:srgbClr val="FFFFFF"/>
              </a:solidFill>
            </a:endParaRPr>
          </a:p>
        </p:txBody>
      </p:sp>
      <p:sp>
        <p:nvSpPr>
          <p:cNvPr id="4" name="Rectángulo 3">
            <a:extLst>
              <a:ext uri="{FF2B5EF4-FFF2-40B4-BE49-F238E27FC236}">
                <a16:creationId xmlns:a16="http://schemas.microsoft.com/office/drawing/2014/main" id="{17E271CA-71EF-7BC0-8190-69BEA80EC7D7}"/>
              </a:ext>
            </a:extLst>
          </p:cNvPr>
          <p:cNvSpPr/>
          <p:nvPr/>
        </p:nvSpPr>
        <p:spPr>
          <a:xfrm flipH="1">
            <a:off x="1645638" y="1299879"/>
            <a:ext cx="2330824" cy="522943"/>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err="1"/>
              <a:t>The</a:t>
            </a:r>
            <a:r>
              <a:rPr lang="es-ES"/>
              <a:t> 3 </a:t>
            </a:r>
            <a:r>
              <a:rPr lang="es-ES" err="1"/>
              <a:t>Budgets</a:t>
            </a:r>
            <a:r>
              <a:rPr lang="es-ES"/>
              <a:t> </a:t>
            </a:r>
          </a:p>
        </p:txBody>
      </p:sp>
    </p:spTree>
    <p:extLst>
      <p:ext uri="{BB962C8B-B14F-4D97-AF65-F5344CB8AC3E}">
        <p14:creationId xmlns:p14="http://schemas.microsoft.com/office/powerpoint/2010/main" val="2042003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FBAA0D-B2DB-B392-AE33-54A5CBB98A7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DC73DC4-3AD1-7348-02CE-D94EDD0F7758}"/>
              </a:ext>
            </a:extLst>
          </p:cNvPr>
          <p:cNvSpPr>
            <a:spLocks noGrp="1"/>
          </p:cNvSpPr>
          <p:nvPr>
            <p:ph type="title"/>
          </p:nvPr>
        </p:nvSpPr>
        <p:spPr>
          <a:xfrm>
            <a:off x="1837996" y="519622"/>
            <a:ext cx="9966264" cy="607026"/>
          </a:xfrm>
        </p:spPr>
        <p:txBody>
          <a:bodyPr>
            <a:noAutofit/>
          </a:bodyPr>
          <a:lstStyle/>
          <a:p>
            <a:pPr marL="514350" indent="-514350">
              <a:buAutoNum type="arabicPeriod"/>
            </a:pPr>
            <a:r>
              <a:rPr lang="en-LK" sz="4000">
                <a:latin typeface="Trebuchet MS"/>
              </a:rPr>
              <a:t>Key definitions – </a:t>
            </a:r>
            <a:r>
              <a:rPr lang="en-LK" sz="4000" i="1">
                <a:latin typeface="Trebuchet MS"/>
              </a:rPr>
              <a:t>in a simple </a:t>
            </a:r>
            <a:r>
              <a:rPr lang="en-LK" sz="4000" i="1" err="1">
                <a:latin typeface="Trebuchet MS"/>
              </a:rPr>
              <a:t>language</a:t>
            </a:r>
            <a:r>
              <a:rPr lang="en-LK" sz="4000" i="1">
                <a:latin typeface="Trebuchet MS"/>
              </a:rPr>
              <a:t> </a:t>
            </a:r>
            <a:endParaRPr lang="es-ES" sz="4000" i="1"/>
          </a:p>
        </p:txBody>
      </p:sp>
      <p:graphicFrame>
        <p:nvGraphicFramePr>
          <p:cNvPr id="5" name="Tabla 4">
            <a:extLst>
              <a:ext uri="{FF2B5EF4-FFF2-40B4-BE49-F238E27FC236}">
                <a16:creationId xmlns:a16="http://schemas.microsoft.com/office/drawing/2014/main" id="{7E58AF77-07D0-43B7-9EC5-A17FBC200704}"/>
              </a:ext>
            </a:extLst>
          </p:cNvPr>
          <p:cNvGraphicFramePr>
            <a:graphicFrameLocks noGrp="1"/>
          </p:cNvGraphicFramePr>
          <p:nvPr>
            <p:extLst>
              <p:ext uri="{D42A27DB-BD31-4B8C-83A1-F6EECF244321}">
                <p14:modId xmlns:p14="http://schemas.microsoft.com/office/powerpoint/2010/main" val="2267657235"/>
              </p:ext>
            </p:extLst>
          </p:nvPr>
        </p:nvGraphicFramePr>
        <p:xfrm>
          <a:off x="1747917" y="1394034"/>
          <a:ext cx="10058487" cy="5092846"/>
        </p:xfrm>
        <a:graphic>
          <a:graphicData uri="http://schemas.openxmlformats.org/drawingml/2006/table">
            <a:tbl>
              <a:tblPr firstRow="1" bandRow="1">
                <a:tableStyleId>{72833802-FEF1-4C79-8D5D-14CF1EAF98D9}</a:tableStyleId>
              </a:tblPr>
              <a:tblGrid>
                <a:gridCol w="1971579">
                  <a:extLst>
                    <a:ext uri="{9D8B030D-6E8A-4147-A177-3AD203B41FA5}">
                      <a16:colId xmlns:a16="http://schemas.microsoft.com/office/drawing/2014/main" val="1347108242"/>
                    </a:ext>
                  </a:extLst>
                </a:gridCol>
                <a:gridCol w="8086908">
                  <a:extLst>
                    <a:ext uri="{9D8B030D-6E8A-4147-A177-3AD203B41FA5}">
                      <a16:colId xmlns:a16="http://schemas.microsoft.com/office/drawing/2014/main" val="596601661"/>
                    </a:ext>
                  </a:extLst>
                </a:gridCol>
              </a:tblGrid>
              <a:tr h="327443">
                <a:tc>
                  <a:txBody>
                    <a:bodyPr/>
                    <a:lstStyle/>
                    <a:p>
                      <a:r>
                        <a:rPr lang="en-GB" sz="1700" noProof="0">
                          <a:solidFill>
                            <a:schemeClr val="tx2"/>
                          </a:solidFill>
                        </a:rPr>
                        <a:t>Concept</a:t>
                      </a:r>
                    </a:p>
                  </a:txBody>
                  <a:tcPr/>
                </a:tc>
                <a:tc>
                  <a:txBody>
                    <a:bodyPr/>
                    <a:lstStyle/>
                    <a:p>
                      <a:r>
                        <a:rPr lang="en-GB" sz="1700" noProof="0">
                          <a:solidFill>
                            <a:schemeClr val="tx2"/>
                          </a:solidFill>
                        </a:rPr>
                        <a:t>Definition</a:t>
                      </a:r>
                    </a:p>
                  </a:txBody>
                  <a:tcPr/>
                </a:tc>
                <a:extLst>
                  <a:ext uri="{0D108BD9-81ED-4DB2-BD59-A6C34878D82A}">
                    <a16:rowId xmlns:a16="http://schemas.microsoft.com/office/drawing/2014/main" val="2963624498"/>
                  </a:ext>
                </a:extLst>
              </a:tr>
              <a:tr h="576301">
                <a:tc>
                  <a:txBody>
                    <a:bodyPr/>
                    <a:lstStyle/>
                    <a:p>
                      <a:pPr lvl="0">
                        <a:buNone/>
                      </a:pPr>
                      <a:r>
                        <a:rPr lang="en-GB" sz="1700" noProof="0">
                          <a:solidFill>
                            <a:schemeClr val="tx2"/>
                          </a:solidFill>
                        </a:rPr>
                        <a:t>Total funding</a:t>
                      </a:r>
                      <a:endParaRPr lang="es-ES" sz="1700">
                        <a:solidFill>
                          <a:schemeClr val="tx2"/>
                        </a:solidFill>
                      </a:endParaRPr>
                    </a:p>
                  </a:txBody>
                  <a:tcPr/>
                </a:tc>
                <a:tc>
                  <a:txBody>
                    <a:bodyPr/>
                    <a:lstStyle/>
                    <a:p>
                      <a:pPr lvl="0">
                        <a:buNone/>
                      </a:pPr>
                      <a:r>
                        <a:rPr lang="en-GB" sz="1700" u="none" strike="noStrike" noProof="0">
                          <a:solidFill>
                            <a:schemeClr val="tx2"/>
                          </a:solidFill>
                        </a:rPr>
                        <a:t>Committed available financial resources to support operations, projects, and mission. Sum of current contracts signed.</a:t>
                      </a:r>
                      <a:endParaRPr lang="en-GB" sz="1700" noProof="0">
                        <a:solidFill>
                          <a:schemeClr val="tx2"/>
                        </a:solidFill>
                      </a:endParaRPr>
                    </a:p>
                  </a:txBody>
                  <a:tcPr/>
                </a:tc>
                <a:extLst>
                  <a:ext uri="{0D108BD9-81ED-4DB2-BD59-A6C34878D82A}">
                    <a16:rowId xmlns:a16="http://schemas.microsoft.com/office/drawing/2014/main" val="1715710215"/>
                  </a:ext>
                </a:extLst>
              </a:tr>
              <a:tr h="1571732">
                <a:tc>
                  <a:txBody>
                    <a:bodyPr/>
                    <a:lstStyle/>
                    <a:p>
                      <a:pPr lvl="0">
                        <a:buNone/>
                      </a:pPr>
                      <a:r>
                        <a:rPr lang="en-GB" sz="1700" noProof="0">
                          <a:solidFill>
                            <a:schemeClr val="tx2"/>
                          </a:solidFill>
                        </a:rPr>
                        <a:t>Annual Funding/ Income</a:t>
                      </a:r>
                      <a:endParaRPr lang="es-ES" sz="1700">
                        <a:solidFill>
                          <a:schemeClr val="tx2"/>
                        </a:solidFill>
                      </a:endParaRPr>
                    </a:p>
                  </a:txBody>
                  <a:tcPr/>
                </a:tc>
                <a:tc>
                  <a:txBody>
                    <a:bodyPr/>
                    <a:lstStyle/>
                    <a:p>
                      <a:pPr lvl="0">
                        <a:buNone/>
                      </a:pPr>
                      <a:r>
                        <a:rPr lang="en-GB" sz="1700" u="none" strike="noStrike" noProof="0">
                          <a:solidFill>
                            <a:schemeClr val="tx2"/>
                          </a:solidFill>
                        </a:rPr>
                        <a:t>Financial resources allocated for </a:t>
                      </a:r>
                      <a:r>
                        <a:rPr lang="en-GB" sz="1700" noProof="0">
                          <a:solidFill>
                            <a:schemeClr val="tx2"/>
                          </a:solidFill>
                        </a:rPr>
                        <a:t>the year + expected additional funding to be received for the year.</a:t>
                      </a:r>
                    </a:p>
                    <a:p>
                      <a:pPr lvl="0">
                        <a:buNone/>
                      </a:pPr>
                      <a:r>
                        <a:rPr lang="en-GB" sz="1700" noProof="0">
                          <a:solidFill>
                            <a:schemeClr val="tx2"/>
                          </a:solidFill>
                        </a:rPr>
                        <a:t>Ideally, this is the level of funding that allows the organisation to operate smoothly and allows for an expected annual level of reserves. </a:t>
                      </a:r>
                    </a:p>
                    <a:p>
                      <a:pPr lvl="0">
                        <a:buNone/>
                      </a:pPr>
                      <a:r>
                        <a:rPr lang="en-GB" sz="1700" noProof="0">
                          <a:solidFill>
                            <a:schemeClr val="tx2"/>
                          </a:solidFill>
                        </a:rPr>
                        <a:t>It comes from grants, consulting services, sales of books, sponsorships, participation fees, memberships, rent, capital gains, etc.</a:t>
                      </a:r>
                    </a:p>
                  </a:txBody>
                  <a:tcPr/>
                </a:tc>
                <a:extLst>
                  <a:ext uri="{0D108BD9-81ED-4DB2-BD59-A6C34878D82A}">
                    <a16:rowId xmlns:a16="http://schemas.microsoft.com/office/drawing/2014/main" val="597462690"/>
                  </a:ext>
                </a:extLst>
              </a:tr>
              <a:tr h="825158">
                <a:tc>
                  <a:txBody>
                    <a:bodyPr/>
                    <a:lstStyle/>
                    <a:p>
                      <a:pPr lvl="0">
                        <a:buNone/>
                      </a:pPr>
                      <a:r>
                        <a:rPr lang="en-GB" sz="1700" noProof="0">
                          <a:solidFill>
                            <a:schemeClr val="tx2"/>
                          </a:solidFill>
                        </a:rPr>
                        <a:t>Direct Costs</a:t>
                      </a:r>
                      <a:endParaRPr lang="es-ES" sz="1700">
                        <a:solidFill>
                          <a:schemeClr val="tx2"/>
                        </a:solidFill>
                      </a:endParaRPr>
                    </a:p>
                  </a:txBody>
                  <a:tcPr/>
                </a:tc>
                <a:tc>
                  <a:txBody>
                    <a:bodyPr/>
                    <a:lstStyle/>
                    <a:p>
                      <a:pPr lvl="0">
                        <a:buNone/>
                      </a:pPr>
                      <a:r>
                        <a:rPr lang="en-GB" sz="1700" noProof="0">
                          <a:solidFill>
                            <a:schemeClr val="tx2"/>
                          </a:solidFill>
                        </a:rPr>
                        <a:t>Expenses directly related to a specific project itself. They exist because the project exists (staff /consultants working for the project, travel expenses for the project, comms of the project, admin support to the project, etc.).</a:t>
                      </a:r>
                      <a:endParaRPr lang="es-ES" sz="1700">
                        <a:solidFill>
                          <a:schemeClr val="tx2"/>
                        </a:solidFill>
                      </a:endParaRPr>
                    </a:p>
                  </a:txBody>
                  <a:tcPr/>
                </a:tc>
                <a:extLst>
                  <a:ext uri="{0D108BD9-81ED-4DB2-BD59-A6C34878D82A}">
                    <a16:rowId xmlns:a16="http://schemas.microsoft.com/office/drawing/2014/main" val="1918519327"/>
                  </a:ext>
                </a:extLst>
              </a:tr>
              <a:tr h="1008526">
                <a:tc>
                  <a:txBody>
                    <a:bodyPr/>
                    <a:lstStyle/>
                    <a:p>
                      <a:pPr lvl="0">
                        <a:buNone/>
                      </a:pPr>
                      <a:r>
                        <a:rPr lang="en-GB" sz="1700" noProof="0">
                          <a:solidFill>
                            <a:schemeClr val="tx2"/>
                          </a:solidFill>
                        </a:rPr>
                        <a:t>Indirect Costs</a:t>
                      </a:r>
                      <a:endParaRPr lang="es-ES" sz="1700">
                        <a:solidFill>
                          <a:schemeClr val="tx2"/>
                        </a:solidFill>
                      </a:endParaRPr>
                    </a:p>
                  </a:txBody>
                  <a:tcPr/>
                </a:tc>
                <a:tc>
                  <a:txBody>
                    <a:bodyPr/>
                    <a:lstStyle/>
                    <a:p>
                      <a:pPr lvl="0" algn="l">
                        <a:lnSpc>
                          <a:spcPct val="100000"/>
                        </a:lnSpc>
                        <a:spcBef>
                          <a:spcPts val="0"/>
                        </a:spcBef>
                        <a:spcAft>
                          <a:spcPts val="0"/>
                        </a:spcAft>
                        <a:buNone/>
                      </a:pPr>
                      <a:r>
                        <a:rPr lang="en-GB" sz="1700" u="none" strike="noStrike" noProof="0">
                          <a:solidFill>
                            <a:schemeClr val="tx2"/>
                          </a:solidFill>
                        </a:rPr>
                        <a:t>Expenses that support the overall operation of an organisation but cannot be directly linked to a specific project. They exist not because of a specific project (exec director, fundraising, finance, admin, accounting, office, IT, etc).</a:t>
                      </a:r>
                      <a:endParaRPr lang="es-ES" sz="1700">
                        <a:solidFill>
                          <a:schemeClr val="tx2"/>
                        </a:solidFill>
                      </a:endParaRPr>
                    </a:p>
                  </a:txBody>
                  <a:tcPr/>
                </a:tc>
                <a:extLst>
                  <a:ext uri="{0D108BD9-81ED-4DB2-BD59-A6C34878D82A}">
                    <a16:rowId xmlns:a16="http://schemas.microsoft.com/office/drawing/2014/main" val="2256355412"/>
                  </a:ext>
                </a:extLst>
              </a:tr>
              <a:tr h="576301">
                <a:tc>
                  <a:txBody>
                    <a:bodyPr/>
                    <a:lstStyle/>
                    <a:p>
                      <a:pPr lvl="0">
                        <a:buNone/>
                      </a:pPr>
                      <a:r>
                        <a:rPr lang="en-GB" sz="1700" noProof="0">
                          <a:solidFill>
                            <a:schemeClr val="tx2"/>
                          </a:solidFill>
                        </a:rPr>
                        <a:t>Indirect Rate / Overhead</a:t>
                      </a:r>
                      <a:endParaRPr lang="es-ES" sz="1700">
                        <a:solidFill>
                          <a:schemeClr val="tx2"/>
                        </a:solidFill>
                      </a:endParaRPr>
                    </a:p>
                  </a:txBody>
                  <a:tcPr/>
                </a:tc>
                <a:tc>
                  <a:txBody>
                    <a:bodyPr/>
                    <a:lstStyle/>
                    <a:p>
                      <a:pPr lvl="0">
                        <a:buNone/>
                      </a:pPr>
                      <a:r>
                        <a:rPr lang="en-GB" sz="1700" noProof="0">
                          <a:solidFill>
                            <a:schemeClr val="tx2"/>
                          </a:solidFill>
                        </a:rPr>
                        <a:t>Indirect cost/direct cost in %. The definitions depend on the funder you are working with. </a:t>
                      </a:r>
                    </a:p>
                  </a:txBody>
                  <a:tcPr/>
                </a:tc>
                <a:extLst>
                  <a:ext uri="{0D108BD9-81ED-4DB2-BD59-A6C34878D82A}">
                    <a16:rowId xmlns:a16="http://schemas.microsoft.com/office/drawing/2014/main" val="1450640754"/>
                  </a:ext>
                </a:extLst>
              </a:tr>
            </a:tbl>
          </a:graphicData>
        </a:graphic>
      </p:graphicFrame>
    </p:spTree>
    <p:extLst>
      <p:ext uri="{BB962C8B-B14F-4D97-AF65-F5344CB8AC3E}">
        <p14:creationId xmlns:p14="http://schemas.microsoft.com/office/powerpoint/2010/main" val="19989777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5F5877-578B-9E8C-D26C-D8C2AD8381F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D762B9-723F-3D23-8DA5-3977AFEDCE07}"/>
              </a:ext>
            </a:extLst>
          </p:cNvPr>
          <p:cNvSpPr>
            <a:spLocks noGrp="1"/>
          </p:cNvSpPr>
          <p:nvPr>
            <p:ph type="title"/>
          </p:nvPr>
        </p:nvSpPr>
        <p:spPr>
          <a:xfrm>
            <a:off x="1636713" y="692150"/>
            <a:ext cx="9937509" cy="607026"/>
          </a:xfrm>
        </p:spPr>
        <p:txBody>
          <a:bodyPr>
            <a:normAutofit/>
          </a:bodyPr>
          <a:lstStyle/>
          <a:p>
            <a:pPr marL="514350" indent="-514350">
              <a:buAutoNum type="arabicPeriod"/>
            </a:pPr>
            <a:r>
              <a:rPr lang="en-LK" sz="4000">
                <a:latin typeface="Trebuchet MS"/>
              </a:rPr>
              <a:t>Key definitions – </a:t>
            </a:r>
            <a:r>
              <a:rPr lang="en-LK" sz="4000" i="1">
                <a:latin typeface="Trebuchet MS"/>
              </a:rPr>
              <a:t>in a simple </a:t>
            </a:r>
            <a:r>
              <a:rPr lang="en-LK" sz="4000" i="1" err="1">
                <a:latin typeface="Trebuchet MS"/>
              </a:rPr>
              <a:t>language</a:t>
            </a:r>
            <a:r>
              <a:rPr lang="en-LK" i="1">
                <a:latin typeface="Trebuchet MS"/>
              </a:rPr>
              <a:t> </a:t>
            </a:r>
            <a:endParaRPr lang="es-ES" i="1"/>
          </a:p>
        </p:txBody>
      </p:sp>
      <p:graphicFrame>
        <p:nvGraphicFramePr>
          <p:cNvPr id="5" name="Tabla 4">
            <a:extLst>
              <a:ext uri="{FF2B5EF4-FFF2-40B4-BE49-F238E27FC236}">
                <a16:creationId xmlns:a16="http://schemas.microsoft.com/office/drawing/2014/main" id="{D4C99F58-37BD-625B-1A46-48360A496B62}"/>
              </a:ext>
            </a:extLst>
          </p:cNvPr>
          <p:cNvGraphicFramePr>
            <a:graphicFrameLocks noGrp="1"/>
          </p:cNvGraphicFramePr>
          <p:nvPr>
            <p:extLst>
              <p:ext uri="{D42A27DB-BD31-4B8C-83A1-F6EECF244321}">
                <p14:modId xmlns:p14="http://schemas.microsoft.com/office/powerpoint/2010/main" val="1545459796"/>
              </p:ext>
            </p:extLst>
          </p:nvPr>
        </p:nvGraphicFramePr>
        <p:xfrm>
          <a:off x="1642368" y="2135944"/>
          <a:ext cx="9940613" cy="3108960"/>
        </p:xfrm>
        <a:graphic>
          <a:graphicData uri="http://schemas.openxmlformats.org/drawingml/2006/table">
            <a:tbl>
              <a:tblPr firstRow="1" bandRow="1">
                <a:tableStyleId>{72833802-FEF1-4C79-8D5D-14CF1EAF98D9}</a:tableStyleId>
              </a:tblPr>
              <a:tblGrid>
                <a:gridCol w="1885894">
                  <a:extLst>
                    <a:ext uri="{9D8B030D-6E8A-4147-A177-3AD203B41FA5}">
                      <a16:colId xmlns:a16="http://schemas.microsoft.com/office/drawing/2014/main" val="1347108242"/>
                    </a:ext>
                  </a:extLst>
                </a:gridCol>
                <a:gridCol w="8054719">
                  <a:extLst>
                    <a:ext uri="{9D8B030D-6E8A-4147-A177-3AD203B41FA5}">
                      <a16:colId xmlns:a16="http://schemas.microsoft.com/office/drawing/2014/main" val="596601661"/>
                    </a:ext>
                  </a:extLst>
                </a:gridCol>
              </a:tblGrid>
              <a:tr h="158169">
                <a:tc>
                  <a:txBody>
                    <a:bodyPr/>
                    <a:lstStyle/>
                    <a:p>
                      <a:r>
                        <a:rPr lang="en-GB" noProof="0"/>
                        <a:t>Concept</a:t>
                      </a:r>
                    </a:p>
                  </a:txBody>
                  <a:tcPr/>
                </a:tc>
                <a:tc>
                  <a:txBody>
                    <a:bodyPr/>
                    <a:lstStyle/>
                    <a:p>
                      <a:r>
                        <a:rPr lang="en-GB" noProof="0"/>
                        <a:t>Definition</a:t>
                      </a:r>
                    </a:p>
                  </a:txBody>
                  <a:tcPr/>
                </a:tc>
                <a:extLst>
                  <a:ext uri="{0D108BD9-81ED-4DB2-BD59-A6C34878D82A}">
                    <a16:rowId xmlns:a16="http://schemas.microsoft.com/office/drawing/2014/main" val="2963624498"/>
                  </a:ext>
                </a:extLst>
              </a:tr>
              <a:tr h="158169">
                <a:tc>
                  <a:txBody>
                    <a:bodyPr/>
                    <a:lstStyle/>
                    <a:p>
                      <a:pPr lvl="0">
                        <a:buNone/>
                      </a:pPr>
                      <a:r>
                        <a:rPr lang="en-GB">
                          <a:solidFill>
                            <a:schemeClr val="tx2"/>
                          </a:solidFill>
                        </a:rPr>
                        <a:t>Total Reserves</a:t>
                      </a:r>
                    </a:p>
                  </a:txBody>
                  <a:tcPr/>
                </a:tc>
                <a:tc>
                  <a:txBody>
                    <a:bodyPr/>
                    <a:lstStyle/>
                    <a:p>
                      <a:pPr lvl="0">
                        <a:buNone/>
                      </a:pPr>
                      <a:r>
                        <a:rPr lang="en-GB">
                          <a:solidFill>
                            <a:schemeClr val="tx2"/>
                          </a:solidFill>
                        </a:rPr>
                        <a:t>Accumulated remaining funds </a:t>
                      </a:r>
                      <a:r>
                        <a:rPr lang="en-GB" sz="1800" u="none" strike="noStrike" noProof="0">
                          <a:solidFill>
                            <a:schemeClr val="tx2"/>
                          </a:solidFill>
                        </a:rPr>
                        <a:t>an organisation retains to ensure financial stability, manage risks, invest in future projects, cover unexpected expenses in the future, or face low funding years.</a:t>
                      </a:r>
                      <a:endParaRPr lang="es-ES">
                        <a:solidFill>
                          <a:schemeClr val="tx2"/>
                        </a:solidFill>
                      </a:endParaRPr>
                    </a:p>
                    <a:p>
                      <a:pPr lvl="0">
                        <a:buNone/>
                      </a:pPr>
                      <a:r>
                        <a:rPr lang="en-GB" sz="1800" u="none" strike="noStrike" noProof="0">
                          <a:solidFill>
                            <a:schemeClr val="tx2"/>
                          </a:solidFill>
                        </a:rPr>
                        <a:t>Generally known as accumulated profits in the private sector. </a:t>
                      </a:r>
                      <a:endParaRPr lang="en-GB">
                        <a:solidFill>
                          <a:schemeClr val="tx2"/>
                        </a:solidFill>
                      </a:endParaRPr>
                    </a:p>
                  </a:txBody>
                  <a:tcPr/>
                </a:tc>
                <a:extLst>
                  <a:ext uri="{0D108BD9-81ED-4DB2-BD59-A6C34878D82A}">
                    <a16:rowId xmlns:a16="http://schemas.microsoft.com/office/drawing/2014/main" val="1660296737"/>
                  </a:ext>
                </a:extLst>
              </a:tr>
              <a:tr h="158169">
                <a:tc>
                  <a:txBody>
                    <a:bodyPr/>
                    <a:lstStyle/>
                    <a:p>
                      <a:pPr lvl="0">
                        <a:buNone/>
                      </a:pPr>
                      <a:r>
                        <a:rPr lang="en-GB">
                          <a:solidFill>
                            <a:schemeClr val="tx2"/>
                          </a:solidFill>
                        </a:rPr>
                        <a:t>Annual Reserves  </a:t>
                      </a:r>
                      <a:endParaRPr lang="es-ES">
                        <a:solidFill>
                          <a:schemeClr val="tx2"/>
                        </a:solidFill>
                      </a:endParaRPr>
                    </a:p>
                  </a:txBody>
                  <a:tcPr/>
                </a:tc>
                <a:tc>
                  <a:txBody>
                    <a:bodyPr/>
                    <a:lstStyle/>
                    <a:p>
                      <a:pPr lvl="0">
                        <a:buNone/>
                      </a:pPr>
                      <a:r>
                        <a:rPr lang="en-GB">
                          <a:solidFill>
                            <a:schemeClr val="tx2"/>
                          </a:solidFill>
                        </a:rPr>
                        <a:t>Level of remaining funds (profit in the private sector) that will contribute to Total Reserves. </a:t>
                      </a:r>
                      <a:endParaRPr lang="es-ES">
                        <a:solidFill>
                          <a:schemeClr val="tx2"/>
                        </a:solidFill>
                      </a:endParaRPr>
                    </a:p>
                    <a:p>
                      <a:pPr lvl="0">
                        <a:buNone/>
                      </a:pPr>
                      <a:r>
                        <a:rPr lang="en-GB">
                          <a:solidFill>
                            <a:schemeClr val="tx2"/>
                          </a:solidFill>
                        </a:rPr>
                        <a:t>Total Reserves = Funding - Direct Costs – Indirect Costs</a:t>
                      </a:r>
                      <a:endParaRPr lang="es-ES">
                        <a:solidFill>
                          <a:schemeClr val="tx2"/>
                        </a:solidFill>
                      </a:endParaRPr>
                    </a:p>
                  </a:txBody>
                  <a:tcPr/>
                </a:tc>
                <a:extLst>
                  <a:ext uri="{0D108BD9-81ED-4DB2-BD59-A6C34878D82A}">
                    <a16:rowId xmlns:a16="http://schemas.microsoft.com/office/drawing/2014/main" val="454795488"/>
                  </a:ext>
                </a:extLst>
              </a:tr>
              <a:tr h="158169">
                <a:tc>
                  <a:txBody>
                    <a:bodyPr/>
                    <a:lstStyle/>
                    <a:p>
                      <a:pPr lvl="0">
                        <a:buNone/>
                      </a:pPr>
                      <a:r>
                        <a:rPr lang="en-GB">
                          <a:solidFill>
                            <a:schemeClr val="tx2"/>
                          </a:solidFill>
                        </a:rPr>
                        <a:t>Annual Reserves Rate </a:t>
                      </a:r>
                      <a:endParaRPr lang="es-ES">
                        <a:solidFill>
                          <a:schemeClr val="tx2"/>
                        </a:solidFill>
                      </a:endParaRPr>
                    </a:p>
                  </a:txBody>
                  <a:tcPr/>
                </a:tc>
                <a:tc>
                  <a:txBody>
                    <a:bodyPr/>
                    <a:lstStyle/>
                    <a:p>
                      <a:pPr lvl="0">
                        <a:buNone/>
                      </a:pPr>
                      <a:r>
                        <a:rPr lang="en-GB">
                          <a:solidFill>
                            <a:schemeClr val="tx2"/>
                          </a:solidFill>
                        </a:rPr>
                        <a:t>Contribution to Annual reserves in %.</a:t>
                      </a:r>
                      <a:endParaRPr lang="es-ES">
                        <a:solidFill>
                          <a:schemeClr val="tx2"/>
                        </a:solidFill>
                      </a:endParaRPr>
                    </a:p>
                    <a:p>
                      <a:pPr lvl="0">
                        <a:buNone/>
                      </a:pPr>
                      <a:r>
                        <a:rPr lang="en-GB">
                          <a:solidFill>
                            <a:schemeClr val="tx2"/>
                          </a:solidFill>
                        </a:rPr>
                        <a:t>Annual reserves= Annual reserves/(Direct +Indirect Cost)%</a:t>
                      </a:r>
                      <a:endParaRPr lang="es-ES">
                        <a:solidFill>
                          <a:schemeClr val="tx2"/>
                        </a:solidFill>
                      </a:endParaRPr>
                    </a:p>
                  </a:txBody>
                  <a:tcPr/>
                </a:tc>
                <a:extLst>
                  <a:ext uri="{0D108BD9-81ED-4DB2-BD59-A6C34878D82A}">
                    <a16:rowId xmlns:a16="http://schemas.microsoft.com/office/drawing/2014/main" val="2780911706"/>
                  </a:ext>
                </a:extLst>
              </a:tr>
            </a:tbl>
          </a:graphicData>
        </a:graphic>
      </p:graphicFrame>
    </p:spTree>
    <p:extLst>
      <p:ext uri="{BB962C8B-B14F-4D97-AF65-F5344CB8AC3E}">
        <p14:creationId xmlns:p14="http://schemas.microsoft.com/office/powerpoint/2010/main" val="3485783149"/>
      </p:ext>
    </p:extLst>
  </p:cSld>
  <p:clrMapOvr>
    <a:masterClrMapping/>
  </p:clrMapOvr>
</p:sld>
</file>

<file path=ppt/theme/theme1.xml><?xml version="1.0" encoding="utf-8"?>
<a:theme xmlns:a="http://schemas.openxmlformats.org/drawingml/2006/main" name="Tema de Office">
  <a:themeElements>
    <a:clrScheme name="School for Thinktankers">
      <a:dk1>
        <a:srgbClr val="E7004C"/>
      </a:dk1>
      <a:lt1>
        <a:srgbClr val="FCFCF1"/>
      </a:lt1>
      <a:dk2>
        <a:srgbClr val="111111"/>
      </a:dk2>
      <a:lt2>
        <a:srgbClr val="FFFFFF"/>
      </a:lt2>
      <a:accent1>
        <a:srgbClr val="E7004C"/>
      </a:accent1>
      <a:accent2>
        <a:srgbClr val="9EC9ED"/>
      </a:accent2>
      <a:accent3>
        <a:srgbClr val="878787"/>
      </a:accent3>
      <a:accent4>
        <a:srgbClr val="E7004C"/>
      </a:accent4>
      <a:accent5>
        <a:srgbClr val="9EC9ED"/>
      </a:accent5>
      <a:accent6>
        <a:srgbClr val="878787"/>
      </a:accent6>
      <a:hlink>
        <a:srgbClr val="E7004C"/>
      </a:hlink>
      <a:folHlink>
        <a:srgbClr val="9EC9ED"/>
      </a:folHlink>
    </a:clrScheme>
    <a:fontScheme name="School for Thinktankers">
      <a:majorFont>
        <a:latin typeface="Trebuchet MS"/>
        <a:ea typeface=""/>
        <a:cs typeface=""/>
      </a:majorFont>
      <a:minorFont>
        <a:latin typeface="Georg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Panorámica</PresentationFormat>
  <Slides>33</Slides>
  <Notes>23</Notes>
  <HiddenSlides>0</HiddenSlides>
  <ScaleCrop>false</ScaleCrop>
  <HeadingPairs>
    <vt:vector size="4" baseType="variant">
      <vt:variant>
        <vt:lpstr>Tema</vt:lpstr>
      </vt:variant>
      <vt:variant>
        <vt:i4>1</vt:i4>
      </vt:variant>
      <vt:variant>
        <vt:lpstr>Títulos de diapositiva</vt:lpstr>
      </vt:variant>
      <vt:variant>
        <vt:i4>33</vt:i4>
      </vt:variant>
    </vt:vector>
  </HeadingPairs>
  <TitlesOfParts>
    <vt:vector size="34" baseType="lpstr">
      <vt:lpstr>Tema de Office</vt:lpstr>
      <vt:lpstr>Presentación de PowerPoint</vt:lpstr>
      <vt:lpstr>Smart Budgeting for Think Tank Sustainability</vt:lpstr>
      <vt:lpstr>Bridging the gap  1</vt:lpstr>
      <vt:lpstr>Bridging the gap  2</vt:lpstr>
      <vt:lpstr>Content</vt:lpstr>
      <vt:lpstr>Key definitions</vt:lpstr>
      <vt:lpstr>Key definitions – in a simple language </vt:lpstr>
      <vt:lpstr>Key definitions – in a simple language </vt:lpstr>
      <vt:lpstr>Key definitions – in a simple language </vt:lpstr>
      <vt:lpstr>Key definitions – in a simple language </vt:lpstr>
      <vt:lpstr>How do these 3 budgets and key definitions come together? </vt:lpstr>
      <vt:lpstr>Presentación de PowerPoint</vt:lpstr>
      <vt:lpstr>2.  Building an Organisational budget </vt:lpstr>
      <vt:lpstr>Key steps for organisational budget</vt:lpstr>
      <vt:lpstr>A good practice.. </vt:lpstr>
      <vt:lpstr>Organisational Budget template </vt:lpstr>
      <vt:lpstr>Key data you extract from Organisational Budget </vt:lpstr>
      <vt:lpstr>3. Developing an Internal Project Budget </vt:lpstr>
      <vt:lpstr>Always find out what your funders' conditions are: </vt:lpstr>
      <vt:lpstr>Key steps for internal project budget</vt:lpstr>
      <vt:lpstr>Internal Project Budget – Template</vt:lpstr>
      <vt:lpstr>Key data you extract from the Internal Budget</vt:lpstr>
      <vt:lpstr>4. Designing a Proposal Budget</vt:lpstr>
      <vt:lpstr>Understanding your funder and its offer</vt:lpstr>
      <vt:lpstr>List of Conditions or Restrictions from funders</vt:lpstr>
      <vt:lpstr>Key steps for proposal budget</vt:lpstr>
      <vt:lpstr>Proposal Budget – Templates</vt:lpstr>
      <vt:lpstr>Relevant suggestions </vt:lpstr>
      <vt:lpstr>Candid tips</vt:lpstr>
      <vt:lpstr>Candid tips</vt:lpstr>
      <vt:lpstr>5. Recommendations</vt:lpstr>
      <vt:lpstr>Recommendations</vt:lpstr>
      <vt:lpstr>Recommendations</vt:lpstr>
    </vt:vector>
  </TitlesOfParts>
  <Company>http://www.centor.mx.gd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Centor</dc:creator>
  <cp:revision>14</cp:revision>
  <dcterms:created xsi:type="dcterms:W3CDTF">2021-01-12T15:01:10Z</dcterms:created>
  <dcterms:modified xsi:type="dcterms:W3CDTF">2026-02-03T13:33:43Z</dcterms:modified>
</cp:coreProperties>
</file>